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67" r:id="rId3"/>
    <p:sldId id="268" r:id="rId4"/>
    <p:sldId id="273" r:id="rId5"/>
    <p:sldId id="274" r:id="rId6"/>
    <p:sldId id="275" r:id="rId7"/>
    <p:sldId id="272" r:id="rId8"/>
    <p:sldId id="262" r:id="rId9"/>
  </p:sldIdLst>
  <p:sldSz cx="12192000" cy="6858000"/>
  <p:notesSz cx="6858000" cy="9144000"/>
  <p:embeddedFontLst>
    <p:embeddedFont>
      <p:font typeface="210 옴니고딕 030" panose="02020603020101020101" pitchFamily="18" charset="-127"/>
      <p:regular r:id="rId10"/>
    </p:embeddedFont>
    <p:embeddedFont>
      <p:font typeface="KoPub돋움체 Light" panose="02020603020101020101" pitchFamily="18" charset="-127"/>
      <p:regular r:id="rId11"/>
    </p:embeddedFont>
    <p:embeddedFont>
      <p:font typeface="맑은 고딕" panose="020B0503020000020004" pitchFamily="50" charset="-127"/>
      <p:regular r:id="rId12"/>
      <p:bold r:id="rId13"/>
    </p:embeddedFont>
    <p:embeddedFont>
      <p:font typeface="KoPub돋움체 Bold" panose="02020603020101020101" pitchFamily="18" charset="-127"/>
      <p:regular r:id="rId14"/>
    </p:embeddedFont>
    <p:embeddedFont>
      <p:font typeface="KoPub돋움체 Medium" panose="02020603020101020101" pitchFamily="18" charset="-127"/>
      <p:regular r:id="rId15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F7F7F"/>
    <a:srgbClr val="D9DAD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6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432" y="108"/>
      </p:cViewPr>
      <p:guideLst>
        <p:guide orient="horz" pos="218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4.fntdata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10" Type="http://schemas.openxmlformats.org/officeDocument/2006/relationships/font" Target="fonts/font1.fntdata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5.fntdata"/><Relationship Id="rId27" Type="http://schemas.microsoft.com/office/2015/10/relationships/revisionInfo" Target="revisionInfo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94C4C8D-5E69-4E3B-9113-6CCCF865D74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0BAD2A63-DB26-4E21-A28E-486496EF2F8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68F2516B-CACF-4B16-8DE0-EF44798963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D74D0-C08C-4FA0-B1AC-58A8B9A14615}" type="datetimeFigureOut">
              <a:rPr lang="ko-KR" altLang="en-US" smtClean="0"/>
              <a:t>2022-07-02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43CF7289-8825-45AB-AB03-DEBE7783B4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4C13490-E9C5-46F1-9316-FD2D3E4535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E1E1EF-90A0-4171-8CF9-B3BC5042A8F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255638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FA4478A-95A5-44C0-9065-4A45552785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51BCCCAB-EDCB-4DEB-8829-65D9D366FEB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AC11A8F7-361C-4141-9B2E-FC592F1570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D74D0-C08C-4FA0-B1AC-58A8B9A14615}" type="datetimeFigureOut">
              <a:rPr lang="ko-KR" altLang="en-US" smtClean="0"/>
              <a:t>2022-07-02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D246F61F-BADB-4AC2-8B69-437A3B17D0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8A0BD9C5-B34E-4AAB-8377-AF8DFB1187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E1E1EF-90A0-4171-8CF9-B3BC5042A8F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160860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920DAF6-D7E6-4D33-B850-54F99D2083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41A4B3E0-73A4-4A72-BA7A-63DEFF29A16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2559446C-9096-480E-AB5F-B96C77FF2B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D74D0-C08C-4FA0-B1AC-58A8B9A14615}" type="datetimeFigureOut">
              <a:rPr lang="ko-KR" altLang="en-US" smtClean="0"/>
              <a:t>2022-07-02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2623449-00CF-4EFE-8DCE-37CA27A6FE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2C9618E-8D1C-42CF-A630-00AF7699BC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E1E1EF-90A0-4171-8CF9-B3BC5042A8F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779919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F37B99E-884D-475E-B612-E0506AE15F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A0A59753-2F58-4F95-964D-797A9238094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42F57A64-1427-4BFC-BFB0-C15D5F69064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15F5A9D4-9FB9-4B13-A7E9-CF947D2460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D74D0-C08C-4FA0-B1AC-58A8B9A14615}" type="datetimeFigureOut">
              <a:rPr lang="ko-KR" altLang="en-US" smtClean="0"/>
              <a:t>2022-07-02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47248376-A751-44FC-9DF4-10710443BE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76F4295E-4655-4EA8-8395-FEB42761C0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E1E1EF-90A0-4171-8CF9-B3BC5042A8F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070349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1339BF5-FDEA-4F3B-BD8D-3ACD536B93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8768631A-0721-4C53-8306-6649F794335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AA94FC7E-4BF1-4157-933A-AC78647900C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B3851BD7-8624-4B07-A746-164951CCBCB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C3C870E3-4F26-4A86-93E5-B0B53A8B67A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D16A0566-382B-4256-8073-BA71C30696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D74D0-C08C-4FA0-B1AC-58A8B9A14615}" type="datetimeFigureOut">
              <a:rPr lang="ko-KR" altLang="en-US" smtClean="0"/>
              <a:t>2022-07-02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8CA8F21B-DAF2-4455-B077-061F299C67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08D1B069-427B-4549-8046-6E907EA0D9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E1E1EF-90A0-4171-8CF9-B3BC5042A8F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261281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5A824B5-BF38-49E7-B4FF-F614759E5B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BE2D06F4-ED54-4D62-A213-DC7BE2D619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D74D0-C08C-4FA0-B1AC-58A8B9A14615}" type="datetimeFigureOut">
              <a:rPr lang="ko-KR" altLang="en-US" smtClean="0"/>
              <a:t>2022-07-02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6AA152F9-C161-47C4-B2C6-F45666EB07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7E32A262-DB12-4D55-9651-26E005657E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E1E1EF-90A0-4171-8CF9-B3BC5042A8F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530903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6D220AA4-0515-47B5-8077-040C9C139D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D74D0-C08C-4FA0-B1AC-58A8B9A14615}" type="datetimeFigureOut">
              <a:rPr lang="ko-KR" altLang="en-US" smtClean="0"/>
              <a:t>2022-07-02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C6AC7298-5E99-4554-A889-022EB51E72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AC114EAB-A7BC-42C0-9739-D44863A505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E1E1EF-90A0-4171-8CF9-B3BC5042A8F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621320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8945DA9-2CB4-496A-9C7C-E08DCF8B5C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3430DB97-54C0-468E-805F-B4AB2C1FB6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B948D323-88DB-4800-9486-11F228661AC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E696FF92-27E8-46E9-9DC2-23FD53E586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D74D0-C08C-4FA0-B1AC-58A8B9A14615}" type="datetimeFigureOut">
              <a:rPr lang="ko-KR" altLang="en-US" smtClean="0"/>
              <a:t>2022-07-02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1828E2E8-C57B-4E85-A7D5-653B911919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A453D3EA-58F0-4E84-AFFA-F3D993BF6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E1E1EF-90A0-4171-8CF9-B3BC5042A8F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922387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8A7B7DD-1A64-41A8-9025-8BC029D6B8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454B8945-21AB-4BE7-BBAE-66923121C07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BF17F580-B158-47C1-992D-3DF0D009FE5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236E3F2C-31F0-46B5-A453-0A5D985749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D74D0-C08C-4FA0-B1AC-58A8B9A14615}" type="datetimeFigureOut">
              <a:rPr lang="ko-KR" altLang="en-US" smtClean="0"/>
              <a:t>2022-07-02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910FF5DD-34B8-44CD-88BD-FE01351A9E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4CEC2BD0-03BB-4721-988B-B156B75560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E1E1EF-90A0-4171-8CF9-B3BC5042A8F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711317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9309A20-9934-42AD-BD8B-6C219EB412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8A0AB2CD-1CBC-4B7B-835F-D7EC3D84C52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CD50B5D7-B382-43E5-A750-46DFB0F184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D74D0-C08C-4FA0-B1AC-58A8B9A14615}" type="datetimeFigureOut">
              <a:rPr lang="ko-KR" altLang="en-US" smtClean="0"/>
              <a:t>2022-07-02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FC89757E-E44A-4C7F-BFDD-2925ECF95B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EE34BC8C-2F2E-4F37-8E54-476B86228A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E1E1EF-90A0-4171-8CF9-B3BC5042A8F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227485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61A6C105-AB24-4FE2-ADBB-D3A0B5611FF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3962700E-8EBB-4872-A2AF-2D460EBDD96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52DE8D5E-9F7C-417F-83E0-31F3EA888E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D74D0-C08C-4FA0-B1AC-58A8B9A14615}" type="datetimeFigureOut">
              <a:rPr lang="ko-KR" altLang="en-US" smtClean="0"/>
              <a:t>2022-07-02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CDDB5587-AAC5-4CCF-8A7A-196E85B8A6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D0BDC317-A57D-4627-85A2-5D676C769E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E1E1EF-90A0-4171-8CF9-B3BC5042A8F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959927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B6796DA4-1717-4E96-9362-C688A577E7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456BE35E-AF86-4E40-9259-E56A78E0E0D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6E99C7FE-85A4-4306-9DA9-E7751267476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4D74D0-C08C-4FA0-B1AC-58A8B9A14615}" type="datetimeFigureOut">
              <a:rPr lang="ko-KR" altLang="en-US" smtClean="0"/>
              <a:t>2022-07-02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8E1C45BA-E608-4D32-9D6B-72C445ECF3B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A1BE4C1-E047-4523-A66F-F5BB510734F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E1E1EF-90A0-4171-8CF9-B3BC5042A8F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592803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D3947105-6879-445D-B76B-D5EFC8256F29}"/>
              </a:ext>
            </a:extLst>
          </p:cNvPr>
          <p:cNvSpPr txBox="1"/>
          <p:nvPr/>
        </p:nvSpPr>
        <p:spPr>
          <a:xfrm>
            <a:off x="4177949" y="2234377"/>
            <a:ext cx="3831603" cy="1723549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ko-KR" altLang="en-US" sz="3200" b="1" dirty="0" smtClean="0">
                <a:ln>
                  <a:solidFill>
                    <a:schemeClr val="tx1">
                      <a:alpha val="30000"/>
                    </a:schemeClr>
                  </a:solidFill>
                </a:ln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우리말  </a:t>
            </a:r>
            <a:endParaRPr lang="en-US" altLang="ko-KR" sz="3200" b="1" dirty="0" smtClean="0">
              <a:ln>
                <a:solidFill>
                  <a:schemeClr val="tx1">
                    <a:alpha val="30000"/>
                  </a:schemeClr>
                </a:solidFill>
              </a:ln>
              <a:latin typeface="210 옴니고딕 030" panose="02020603020101020101" pitchFamily="18" charset="-127"/>
              <a:ea typeface="210 옴니고딕 030" panose="02020603020101020101" pitchFamily="18" charset="-127"/>
            </a:endParaRPr>
          </a:p>
          <a:p>
            <a:pPr algn="ctr"/>
            <a:r>
              <a:rPr lang="ko-KR" altLang="en-US" sz="3200" b="1" dirty="0" err="1" smtClean="0">
                <a:ln>
                  <a:solidFill>
                    <a:schemeClr val="tx1">
                      <a:alpha val="30000"/>
                    </a:schemeClr>
                  </a:solidFill>
                </a:ln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손글씨</a:t>
            </a:r>
            <a:endParaRPr lang="en-US" altLang="ko-KR" sz="3200" b="1" dirty="0">
              <a:ln>
                <a:solidFill>
                  <a:schemeClr val="tx1">
                    <a:alpha val="30000"/>
                  </a:schemeClr>
                </a:solidFill>
              </a:ln>
              <a:latin typeface="210 옴니고딕 030" panose="02020603020101020101" pitchFamily="18" charset="-127"/>
              <a:ea typeface="210 옴니고딕 030" panose="02020603020101020101" pitchFamily="18" charset="-127"/>
            </a:endParaRPr>
          </a:p>
          <a:p>
            <a:pPr algn="ctr"/>
            <a:endParaRPr lang="en-US" altLang="ko-KR" sz="1050" b="1" dirty="0">
              <a:ln>
                <a:solidFill>
                  <a:schemeClr val="tx1">
                    <a:alpha val="30000"/>
                  </a:schemeClr>
                </a:solidFill>
              </a:ln>
              <a:latin typeface="210 옴니고딕 030" panose="02020603020101020101" pitchFamily="18" charset="-127"/>
              <a:ea typeface="210 옴니고딕 030" panose="02020603020101020101" pitchFamily="18" charset="-127"/>
            </a:endParaRPr>
          </a:p>
          <a:p>
            <a:pPr algn="ctr"/>
            <a:r>
              <a:rPr lang="ko-KR" altLang="en-US" sz="2800" b="1" dirty="0" err="1" smtClean="0">
                <a:ln>
                  <a:solidFill>
                    <a:schemeClr val="tx1">
                      <a:alpha val="30000"/>
                    </a:schemeClr>
                  </a:solidFill>
                </a:ln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체험꾸러미</a:t>
            </a:r>
            <a:endParaRPr lang="en-US" altLang="ko-KR" sz="2800" b="1" dirty="0" smtClean="0">
              <a:ln>
                <a:solidFill>
                  <a:schemeClr val="tx1">
                    <a:alpha val="30000"/>
                  </a:schemeClr>
                </a:solidFill>
              </a:ln>
              <a:latin typeface="210 옴니고딕 030" panose="02020603020101020101" pitchFamily="18" charset="-127"/>
              <a:ea typeface="210 옴니고딕 030" panose="02020603020101020101" pitchFamily="18" charset="-127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A9521EC-3235-494C-93F6-585BC9C3B43E}"/>
              </a:ext>
            </a:extLst>
          </p:cNvPr>
          <p:cNvSpPr txBox="1"/>
          <p:nvPr/>
        </p:nvSpPr>
        <p:spPr>
          <a:xfrm>
            <a:off x="4457348" y="1547931"/>
            <a:ext cx="327280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50" dirty="0" smtClean="0">
                <a:ln>
                  <a:solidFill>
                    <a:schemeClr val="tx1">
                      <a:alpha val="10000"/>
                    </a:schemeClr>
                  </a:solidFill>
                </a:ln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경기 </a:t>
            </a:r>
            <a:r>
              <a:rPr lang="en-US" altLang="ko-KR" sz="1050" dirty="0" smtClean="0">
                <a:ln>
                  <a:solidFill>
                    <a:schemeClr val="tx1">
                      <a:alpha val="10000"/>
                    </a:schemeClr>
                  </a:solidFill>
                </a:ln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2022 </a:t>
            </a:r>
            <a:r>
              <a:rPr lang="ko-KR" altLang="en-US" sz="1050" dirty="0" smtClean="0">
                <a:ln>
                  <a:solidFill>
                    <a:schemeClr val="tx1">
                      <a:alpha val="10000"/>
                    </a:schemeClr>
                  </a:solidFill>
                </a:ln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우리말 가꿈이</a:t>
            </a:r>
            <a:endParaRPr lang="en-US" altLang="ko-KR" sz="1050" dirty="0">
              <a:ln>
                <a:solidFill>
                  <a:schemeClr val="tx1">
                    <a:alpha val="10000"/>
                  </a:schemeClr>
                </a:solidFill>
              </a:ln>
              <a:latin typeface="210 옴니고딕 030" panose="02020603020101020101" pitchFamily="18" charset="-127"/>
              <a:ea typeface="210 옴니고딕 030" panose="02020603020101020101" pitchFamily="18" charset="-127"/>
            </a:endParaRPr>
          </a:p>
        </p:txBody>
      </p:sp>
      <p:grpSp>
        <p:nvGrpSpPr>
          <p:cNvPr id="25" name="그룹 24">
            <a:extLst>
              <a:ext uri="{FF2B5EF4-FFF2-40B4-BE49-F238E27FC236}">
                <a16:creationId xmlns:a16="http://schemas.microsoft.com/office/drawing/2014/main" id="{1D2D99A6-C3A5-455C-8184-43DACE6D4904}"/>
              </a:ext>
            </a:extLst>
          </p:cNvPr>
          <p:cNvGrpSpPr/>
          <p:nvPr/>
        </p:nvGrpSpPr>
        <p:grpSpPr>
          <a:xfrm>
            <a:off x="4460196" y="1769323"/>
            <a:ext cx="3275272" cy="88579"/>
            <a:chOff x="4337108" y="1769323"/>
            <a:chExt cx="3275272" cy="88579"/>
          </a:xfrm>
        </p:grpSpPr>
        <p:cxnSp>
          <p:nvCxnSpPr>
            <p:cNvPr id="5" name="직선 연결선 4">
              <a:extLst>
                <a:ext uri="{FF2B5EF4-FFF2-40B4-BE49-F238E27FC236}">
                  <a16:creationId xmlns:a16="http://schemas.microsoft.com/office/drawing/2014/main" id="{F3920279-48F9-42E9-8322-AE444CC499BF}"/>
                </a:ext>
              </a:extLst>
            </p:cNvPr>
            <p:cNvCxnSpPr>
              <a:cxnSpLocks/>
            </p:cNvCxnSpPr>
            <p:nvPr/>
          </p:nvCxnSpPr>
          <p:spPr>
            <a:xfrm>
              <a:off x="4337108" y="1817467"/>
              <a:ext cx="3275272" cy="0"/>
            </a:xfrm>
            <a:prstGeom prst="line">
              <a:avLst/>
            </a:prstGeom>
            <a:solidFill>
              <a:schemeClr val="accent1">
                <a:lumMod val="50000"/>
                <a:alpha val="70000"/>
              </a:schemeClr>
            </a:solidFill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직사각형 6">
              <a:extLst>
                <a:ext uri="{FF2B5EF4-FFF2-40B4-BE49-F238E27FC236}">
                  <a16:creationId xmlns:a16="http://schemas.microsoft.com/office/drawing/2014/main" id="{54FF5575-BD81-49D6-BF4F-81749C4C22BA}"/>
                </a:ext>
              </a:extLst>
            </p:cNvPr>
            <p:cNvSpPr/>
            <p:nvPr/>
          </p:nvSpPr>
          <p:spPr>
            <a:xfrm>
              <a:off x="4342384" y="1769323"/>
              <a:ext cx="633711" cy="45719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000" dirty="0"/>
            </a:p>
          </p:txBody>
        </p:sp>
        <p:sp>
          <p:nvSpPr>
            <p:cNvPr id="23" name="직사각형 22">
              <a:extLst>
                <a:ext uri="{FF2B5EF4-FFF2-40B4-BE49-F238E27FC236}">
                  <a16:creationId xmlns:a16="http://schemas.microsoft.com/office/drawing/2014/main" id="{036B305E-0F6B-4B99-882A-37313EC9E4AE}"/>
                </a:ext>
              </a:extLst>
            </p:cNvPr>
            <p:cNvSpPr/>
            <p:nvPr/>
          </p:nvSpPr>
          <p:spPr>
            <a:xfrm>
              <a:off x="6978669" y="1812183"/>
              <a:ext cx="633711" cy="45719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000" dirty="0"/>
            </a:p>
          </p:txBody>
        </p:sp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7A9521EC-3235-494C-93F6-585BC9C3B43E}"/>
              </a:ext>
            </a:extLst>
          </p:cNvPr>
          <p:cNvSpPr txBox="1"/>
          <p:nvPr/>
        </p:nvSpPr>
        <p:spPr>
          <a:xfrm>
            <a:off x="4457347" y="5291023"/>
            <a:ext cx="3272805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50" dirty="0" err="1" smtClean="0">
                <a:ln>
                  <a:solidFill>
                    <a:schemeClr val="tx1">
                      <a:alpha val="10000"/>
                    </a:schemeClr>
                  </a:solidFill>
                </a:ln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김세건</a:t>
            </a:r>
            <a:r>
              <a:rPr lang="ko-KR" altLang="en-US" sz="1050" dirty="0" smtClean="0">
                <a:ln>
                  <a:solidFill>
                    <a:schemeClr val="tx1">
                      <a:alpha val="10000"/>
                    </a:schemeClr>
                  </a:solidFill>
                </a:ln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 </a:t>
            </a:r>
            <a:r>
              <a:rPr lang="en-US" altLang="ko-KR" sz="1050" dirty="0" smtClean="0">
                <a:ln>
                  <a:solidFill>
                    <a:schemeClr val="tx1">
                      <a:alpha val="10000"/>
                    </a:schemeClr>
                  </a:solidFill>
                </a:ln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 </a:t>
            </a:r>
            <a:r>
              <a:rPr lang="ko-KR" altLang="en-US" sz="1050" dirty="0" smtClean="0">
                <a:ln>
                  <a:solidFill>
                    <a:schemeClr val="tx1">
                      <a:alpha val="10000"/>
                    </a:schemeClr>
                  </a:solidFill>
                </a:ln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김규원 </a:t>
            </a:r>
            <a:r>
              <a:rPr lang="en-US" altLang="ko-KR" sz="1050" dirty="0" smtClean="0">
                <a:ln>
                  <a:solidFill>
                    <a:schemeClr val="tx1">
                      <a:alpha val="10000"/>
                    </a:schemeClr>
                  </a:solidFill>
                </a:ln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 </a:t>
            </a:r>
            <a:r>
              <a:rPr lang="ko-KR" altLang="en-US" sz="1050" dirty="0" err="1" smtClean="0">
                <a:ln>
                  <a:solidFill>
                    <a:schemeClr val="tx1">
                      <a:alpha val="10000"/>
                    </a:schemeClr>
                  </a:solidFill>
                </a:ln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장하람</a:t>
            </a:r>
            <a:r>
              <a:rPr lang="ko-KR" altLang="en-US" sz="1050" dirty="0" smtClean="0">
                <a:ln>
                  <a:solidFill>
                    <a:schemeClr val="tx1">
                      <a:alpha val="10000"/>
                    </a:schemeClr>
                  </a:solidFill>
                </a:ln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  정윤호  </a:t>
            </a:r>
            <a:r>
              <a:rPr lang="ko-KR" altLang="en-US" sz="1050" dirty="0" err="1" smtClean="0">
                <a:ln>
                  <a:solidFill>
                    <a:schemeClr val="tx1">
                      <a:alpha val="10000"/>
                    </a:schemeClr>
                  </a:solidFill>
                </a:ln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홍진수</a:t>
            </a:r>
            <a:endParaRPr lang="en-US" altLang="ko-KR" sz="1050" dirty="0">
              <a:ln>
                <a:solidFill>
                  <a:schemeClr val="tx1">
                    <a:alpha val="10000"/>
                  </a:schemeClr>
                </a:solidFill>
              </a:ln>
              <a:latin typeface="210 옴니고딕 030" panose="02020603020101020101" pitchFamily="18" charset="-127"/>
              <a:ea typeface="210 옴니고딕 030" panose="02020603020101020101" pitchFamily="18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8269" y="2984269"/>
            <a:ext cx="3873731" cy="38737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7898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그룹 12">
            <a:extLst>
              <a:ext uri="{FF2B5EF4-FFF2-40B4-BE49-F238E27FC236}">
                <a16:creationId xmlns:a16="http://schemas.microsoft.com/office/drawing/2014/main" id="{CA7BD838-D4FB-4EA7-B68C-FA7B6D147BA2}"/>
              </a:ext>
            </a:extLst>
          </p:cNvPr>
          <p:cNvGrpSpPr/>
          <p:nvPr/>
        </p:nvGrpSpPr>
        <p:grpSpPr>
          <a:xfrm>
            <a:off x="159192" y="182880"/>
            <a:ext cx="1636358" cy="854227"/>
            <a:chOff x="640080" y="-971550"/>
            <a:chExt cx="1660746" cy="765810"/>
          </a:xfrm>
        </p:grpSpPr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D7B7EE40-BAD9-4569-9BF6-F6E9ACA78A3C}"/>
                </a:ext>
              </a:extLst>
            </p:cNvPr>
            <p:cNvSpPr txBox="1"/>
            <p:nvPr/>
          </p:nvSpPr>
          <p:spPr>
            <a:xfrm>
              <a:off x="683325" y="-743111"/>
              <a:ext cx="1576513" cy="358697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ko-KR" altLang="en-US" sz="2000" b="1" dirty="0" smtClean="0">
                  <a:ln>
                    <a:solidFill>
                      <a:schemeClr val="tx1">
                        <a:alpha val="30000"/>
                      </a:schemeClr>
                    </a:solidFill>
                  </a:ln>
                  <a:latin typeface="KoPub돋움체 Light" panose="02020603020101020101" pitchFamily="18" charset="-127"/>
                  <a:ea typeface="KoPub돋움체 Light" panose="02020603020101020101" pitchFamily="18" charset="-127"/>
                </a:rPr>
                <a:t>목차</a:t>
              </a:r>
              <a:endParaRPr lang="en-US" altLang="ko-KR" sz="2000" b="1" dirty="0">
                <a:ln>
                  <a:solidFill>
                    <a:schemeClr val="tx1">
                      <a:alpha val="30000"/>
                    </a:schemeClr>
                  </a:solidFill>
                </a:ln>
                <a:latin typeface="KoPub돋움체 Light" panose="02020603020101020101" pitchFamily="18" charset="-127"/>
                <a:ea typeface="KoPub돋움체 Light" panose="02020603020101020101" pitchFamily="18" charset="-127"/>
              </a:endParaRPr>
            </a:p>
          </p:txBody>
        </p:sp>
        <p:sp>
          <p:nvSpPr>
            <p:cNvPr id="16" name="직사각형 15">
              <a:extLst>
                <a:ext uri="{FF2B5EF4-FFF2-40B4-BE49-F238E27FC236}">
                  <a16:creationId xmlns:a16="http://schemas.microsoft.com/office/drawing/2014/main" id="{AB4C8245-D0E4-4D79-B3E9-2FB89CE6FE84}"/>
                </a:ext>
              </a:extLst>
            </p:cNvPr>
            <p:cNvSpPr/>
            <p:nvPr/>
          </p:nvSpPr>
          <p:spPr>
            <a:xfrm>
              <a:off x="640080" y="-971550"/>
              <a:ext cx="1660746" cy="765810"/>
            </a:xfrm>
            <a:prstGeom prst="rect">
              <a:avLst/>
            </a:prstGeom>
            <a:noFill/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/>
            </a:p>
          </p:txBody>
        </p:sp>
      </p:grpSp>
      <p:grpSp>
        <p:nvGrpSpPr>
          <p:cNvPr id="11" name="그룹 10">
            <a:extLst>
              <a:ext uri="{FF2B5EF4-FFF2-40B4-BE49-F238E27FC236}">
                <a16:creationId xmlns:a16="http://schemas.microsoft.com/office/drawing/2014/main" id="{CA7BD838-D4FB-4EA7-B68C-FA7B6D147BA2}"/>
              </a:ext>
            </a:extLst>
          </p:cNvPr>
          <p:cNvGrpSpPr/>
          <p:nvPr/>
        </p:nvGrpSpPr>
        <p:grpSpPr>
          <a:xfrm>
            <a:off x="6142491" y="1390996"/>
            <a:ext cx="3507678" cy="854227"/>
            <a:chOff x="640080" y="-971550"/>
            <a:chExt cx="1660746" cy="765810"/>
          </a:xfrm>
        </p:grpSpPr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D7B7EE40-BAD9-4569-9BF6-F6E9ACA78A3C}"/>
                </a:ext>
              </a:extLst>
            </p:cNvPr>
            <p:cNvSpPr txBox="1"/>
            <p:nvPr/>
          </p:nvSpPr>
          <p:spPr>
            <a:xfrm>
              <a:off x="683325" y="-743109"/>
              <a:ext cx="1576513" cy="358697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just"/>
              <a:r>
                <a:rPr lang="en-US" altLang="ko-KR" sz="2000" b="1" dirty="0" smtClean="0">
                  <a:ln>
                    <a:solidFill>
                      <a:schemeClr val="tx1">
                        <a:alpha val="30000"/>
                      </a:schemeClr>
                    </a:solidFill>
                  </a:ln>
                  <a:latin typeface="KoPub돋움체 Light" panose="02020603020101020101" pitchFamily="18" charset="-127"/>
                  <a:ea typeface="KoPub돋움체 Light" panose="02020603020101020101" pitchFamily="18" charset="-127"/>
                </a:rPr>
                <a:t>1. </a:t>
              </a:r>
              <a:r>
                <a:rPr lang="ko-KR" altLang="en-US" sz="2000" b="1" dirty="0" err="1">
                  <a:ln>
                    <a:solidFill>
                      <a:schemeClr val="tx1">
                        <a:alpha val="30000"/>
                      </a:schemeClr>
                    </a:solidFill>
                  </a:ln>
                  <a:latin typeface="KoPub돋움체 Light" panose="02020603020101020101" pitchFamily="18" charset="-127"/>
                  <a:ea typeface="KoPub돋움체 Light" panose="02020603020101020101" pitchFamily="18" charset="-127"/>
                </a:rPr>
                <a:t>손글씨</a:t>
              </a:r>
              <a:r>
                <a:rPr lang="ko-KR" altLang="en-US" sz="2000" b="1" dirty="0">
                  <a:ln>
                    <a:solidFill>
                      <a:schemeClr val="tx1">
                        <a:alpha val="30000"/>
                      </a:schemeClr>
                    </a:solidFill>
                  </a:ln>
                  <a:latin typeface="KoPub돋움체 Light" panose="02020603020101020101" pitchFamily="18" charset="-127"/>
                  <a:ea typeface="KoPub돋움체 Light" panose="02020603020101020101" pitchFamily="18" charset="-127"/>
                </a:rPr>
                <a:t> 연습 </a:t>
              </a:r>
              <a:r>
                <a:rPr lang="ko-KR" altLang="en-US" sz="2000" b="1" dirty="0" smtClean="0">
                  <a:ln>
                    <a:solidFill>
                      <a:schemeClr val="tx1">
                        <a:alpha val="30000"/>
                      </a:schemeClr>
                    </a:solidFill>
                  </a:ln>
                  <a:latin typeface="KoPub돋움체 Light" panose="02020603020101020101" pitchFamily="18" charset="-127"/>
                  <a:ea typeface="KoPub돋움체 Light" panose="02020603020101020101" pitchFamily="18" charset="-127"/>
                </a:rPr>
                <a:t>책자</a:t>
              </a:r>
              <a:endParaRPr lang="en-US" altLang="ko-KR" sz="2000" b="1" dirty="0">
                <a:ln>
                  <a:solidFill>
                    <a:schemeClr val="tx1">
                      <a:alpha val="30000"/>
                    </a:schemeClr>
                  </a:solidFill>
                </a:ln>
                <a:latin typeface="KoPub돋움체 Light" panose="02020603020101020101" pitchFamily="18" charset="-127"/>
                <a:ea typeface="KoPub돋움체 Light" panose="02020603020101020101" pitchFamily="18" charset="-127"/>
              </a:endParaRPr>
            </a:p>
          </p:txBody>
        </p:sp>
        <p:sp>
          <p:nvSpPr>
            <p:cNvPr id="17" name="직사각형 16">
              <a:extLst>
                <a:ext uri="{FF2B5EF4-FFF2-40B4-BE49-F238E27FC236}">
                  <a16:creationId xmlns:a16="http://schemas.microsoft.com/office/drawing/2014/main" id="{AB4C8245-D0E4-4D79-B3E9-2FB89CE6FE84}"/>
                </a:ext>
              </a:extLst>
            </p:cNvPr>
            <p:cNvSpPr/>
            <p:nvPr/>
          </p:nvSpPr>
          <p:spPr>
            <a:xfrm>
              <a:off x="640080" y="-971550"/>
              <a:ext cx="1660746" cy="765810"/>
            </a:xfrm>
            <a:prstGeom prst="rect">
              <a:avLst/>
            </a:prstGeom>
            <a:noFill/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/>
              <a:endParaRPr lang="ko-KR" altLang="en-US" b="1"/>
            </a:p>
          </p:txBody>
        </p:sp>
      </p:grpSp>
      <p:grpSp>
        <p:nvGrpSpPr>
          <p:cNvPr id="18" name="그룹 17">
            <a:extLst>
              <a:ext uri="{FF2B5EF4-FFF2-40B4-BE49-F238E27FC236}">
                <a16:creationId xmlns:a16="http://schemas.microsoft.com/office/drawing/2014/main" id="{CA7BD838-D4FB-4EA7-B68C-FA7B6D147BA2}"/>
              </a:ext>
            </a:extLst>
          </p:cNvPr>
          <p:cNvGrpSpPr/>
          <p:nvPr/>
        </p:nvGrpSpPr>
        <p:grpSpPr>
          <a:xfrm>
            <a:off x="6142491" y="2783378"/>
            <a:ext cx="3507678" cy="854227"/>
            <a:chOff x="640080" y="-971550"/>
            <a:chExt cx="1660746" cy="765810"/>
          </a:xfrm>
        </p:grpSpPr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D7B7EE40-BAD9-4569-9BF6-F6E9ACA78A3C}"/>
                </a:ext>
              </a:extLst>
            </p:cNvPr>
            <p:cNvSpPr txBox="1"/>
            <p:nvPr/>
          </p:nvSpPr>
          <p:spPr>
            <a:xfrm>
              <a:off x="683325" y="-743107"/>
              <a:ext cx="1576513" cy="358697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just"/>
              <a:r>
                <a:rPr lang="en-US" altLang="ko-KR" sz="2000" b="1" dirty="0" smtClean="0">
                  <a:ln>
                    <a:solidFill>
                      <a:schemeClr val="tx1">
                        <a:alpha val="30000"/>
                      </a:schemeClr>
                    </a:solidFill>
                  </a:ln>
                  <a:latin typeface="KoPub돋움체 Light" panose="02020603020101020101" pitchFamily="18" charset="-127"/>
                  <a:ea typeface="KoPub돋움체 Light" panose="02020603020101020101" pitchFamily="18" charset="-127"/>
                </a:rPr>
                <a:t>2. </a:t>
              </a:r>
              <a:r>
                <a:rPr lang="ko-KR" altLang="en-US" sz="2000" b="1" dirty="0" err="1" smtClean="0">
                  <a:ln>
                    <a:solidFill>
                      <a:schemeClr val="tx1">
                        <a:alpha val="30000"/>
                      </a:schemeClr>
                    </a:solidFill>
                  </a:ln>
                  <a:latin typeface="KoPub돋움체 Light" panose="02020603020101020101" pitchFamily="18" charset="-127"/>
                  <a:ea typeface="KoPub돋움체 Light" panose="02020603020101020101" pitchFamily="18" charset="-127"/>
                </a:rPr>
                <a:t>손글씨로</a:t>
              </a:r>
              <a:r>
                <a:rPr lang="ko-KR" altLang="en-US" sz="2000" b="1" dirty="0" smtClean="0">
                  <a:ln>
                    <a:solidFill>
                      <a:schemeClr val="tx1">
                        <a:alpha val="30000"/>
                      </a:schemeClr>
                    </a:solidFill>
                  </a:ln>
                  <a:latin typeface="KoPub돋움체 Light" panose="02020603020101020101" pitchFamily="18" charset="-127"/>
                  <a:ea typeface="KoPub돋움체 Light" panose="02020603020101020101" pitchFamily="18" charset="-127"/>
                </a:rPr>
                <a:t> </a:t>
              </a:r>
              <a:r>
                <a:rPr lang="ko-KR" altLang="en-US" sz="2000" b="1" dirty="0">
                  <a:ln>
                    <a:solidFill>
                      <a:schemeClr val="tx1">
                        <a:alpha val="30000"/>
                      </a:schemeClr>
                    </a:solidFill>
                  </a:ln>
                  <a:latin typeface="KoPub돋움체 Light" panose="02020603020101020101" pitchFamily="18" charset="-127"/>
                  <a:ea typeface="KoPub돋움체 Light" panose="02020603020101020101" pitchFamily="18" charset="-127"/>
                </a:rPr>
                <a:t>나만의 </a:t>
              </a:r>
              <a:r>
                <a:rPr lang="ko-KR" altLang="en-US" sz="2000" b="1" dirty="0" err="1" smtClean="0">
                  <a:ln>
                    <a:solidFill>
                      <a:schemeClr val="tx1">
                        <a:alpha val="30000"/>
                      </a:schemeClr>
                    </a:solidFill>
                  </a:ln>
                  <a:latin typeface="KoPub돋움체 Light" panose="02020603020101020101" pitchFamily="18" charset="-127"/>
                  <a:ea typeface="KoPub돋움체 Light" panose="02020603020101020101" pitchFamily="18" charset="-127"/>
                </a:rPr>
                <a:t>조명만들기</a:t>
              </a:r>
              <a:r>
                <a:rPr lang="ko-KR" altLang="en-US" sz="2000" b="1" dirty="0" smtClean="0">
                  <a:ln>
                    <a:solidFill>
                      <a:schemeClr val="tx1">
                        <a:alpha val="30000"/>
                      </a:schemeClr>
                    </a:solidFill>
                  </a:ln>
                  <a:latin typeface="KoPub돋움체 Light" panose="02020603020101020101" pitchFamily="18" charset="-127"/>
                  <a:ea typeface="KoPub돋움체 Light" panose="02020603020101020101" pitchFamily="18" charset="-127"/>
                </a:rPr>
                <a:t> </a:t>
              </a:r>
              <a:endParaRPr lang="en-US" altLang="ko-KR" sz="2000" b="1" dirty="0">
                <a:ln>
                  <a:solidFill>
                    <a:schemeClr val="tx1">
                      <a:alpha val="30000"/>
                    </a:schemeClr>
                  </a:solidFill>
                </a:ln>
                <a:latin typeface="KoPub돋움체 Light" panose="02020603020101020101" pitchFamily="18" charset="-127"/>
                <a:ea typeface="KoPub돋움체 Light" panose="02020603020101020101" pitchFamily="18" charset="-127"/>
              </a:endParaRPr>
            </a:p>
          </p:txBody>
        </p:sp>
        <p:sp>
          <p:nvSpPr>
            <p:cNvPr id="20" name="직사각형 19">
              <a:extLst>
                <a:ext uri="{FF2B5EF4-FFF2-40B4-BE49-F238E27FC236}">
                  <a16:creationId xmlns:a16="http://schemas.microsoft.com/office/drawing/2014/main" id="{AB4C8245-D0E4-4D79-B3E9-2FB89CE6FE84}"/>
                </a:ext>
              </a:extLst>
            </p:cNvPr>
            <p:cNvSpPr/>
            <p:nvPr/>
          </p:nvSpPr>
          <p:spPr>
            <a:xfrm>
              <a:off x="640080" y="-971550"/>
              <a:ext cx="1660746" cy="765810"/>
            </a:xfrm>
            <a:prstGeom prst="rect">
              <a:avLst/>
            </a:prstGeom>
            <a:noFill/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/>
              <a:endParaRPr lang="ko-KR" altLang="en-US" b="1"/>
            </a:p>
          </p:txBody>
        </p:sp>
      </p:grpSp>
      <p:grpSp>
        <p:nvGrpSpPr>
          <p:cNvPr id="21" name="그룹 20">
            <a:extLst>
              <a:ext uri="{FF2B5EF4-FFF2-40B4-BE49-F238E27FC236}">
                <a16:creationId xmlns:a16="http://schemas.microsoft.com/office/drawing/2014/main" id="{CA7BD838-D4FB-4EA7-B68C-FA7B6D147BA2}"/>
              </a:ext>
            </a:extLst>
          </p:cNvPr>
          <p:cNvGrpSpPr/>
          <p:nvPr/>
        </p:nvGrpSpPr>
        <p:grpSpPr>
          <a:xfrm>
            <a:off x="6142491" y="4175760"/>
            <a:ext cx="3507678" cy="854227"/>
            <a:chOff x="640080" y="-971550"/>
            <a:chExt cx="1660746" cy="765810"/>
          </a:xfrm>
        </p:grpSpPr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D7B7EE40-BAD9-4569-9BF6-F6E9ACA78A3C}"/>
                </a:ext>
              </a:extLst>
            </p:cNvPr>
            <p:cNvSpPr txBox="1"/>
            <p:nvPr/>
          </p:nvSpPr>
          <p:spPr>
            <a:xfrm>
              <a:off x="683325" y="-743105"/>
              <a:ext cx="1576513" cy="358697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just"/>
              <a:r>
                <a:rPr lang="en-US" altLang="ko-KR" sz="2000" b="1" dirty="0" smtClean="0">
                  <a:ln>
                    <a:solidFill>
                      <a:schemeClr val="tx1">
                        <a:alpha val="30000"/>
                      </a:schemeClr>
                    </a:solidFill>
                  </a:ln>
                  <a:latin typeface="KoPub돋움체 Light" panose="02020603020101020101" pitchFamily="18" charset="-127"/>
                  <a:ea typeface="KoPub돋움체 Light" panose="02020603020101020101" pitchFamily="18" charset="-127"/>
                </a:rPr>
                <a:t>3. </a:t>
              </a:r>
              <a:r>
                <a:rPr lang="ko-KR" altLang="en-US" sz="2000" b="1" dirty="0" smtClean="0">
                  <a:ln>
                    <a:solidFill>
                      <a:schemeClr val="tx1">
                        <a:alpha val="30000"/>
                      </a:schemeClr>
                    </a:solidFill>
                  </a:ln>
                  <a:latin typeface="KoPub돋움체 Light" panose="02020603020101020101" pitchFamily="18" charset="-127"/>
                  <a:ea typeface="KoPub돋움체 Light" panose="02020603020101020101" pitchFamily="18" charset="-127"/>
                </a:rPr>
                <a:t>기대효과</a:t>
              </a:r>
              <a:endParaRPr lang="en-US" altLang="ko-KR" sz="2000" b="1" dirty="0">
                <a:ln>
                  <a:solidFill>
                    <a:schemeClr val="tx1">
                      <a:alpha val="30000"/>
                    </a:schemeClr>
                  </a:solidFill>
                </a:ln>
                <a:latin typeface="KoPub돋움체 Light" panose="02020603020101020101" pitchFamily="18" charset="-127"/>
                <a:ea typeface="KoPub돋움체 Light" panose="02020603020101020101" pitchFamily="18" charset="-127"/>
              </a:endParaRPr>
            </a:p>
          </p:txBody>
        </p:sp>
        <p:sp>
          <p:nvSpPr>
            <p:cNvPr id="23" name="직사각형 22">
              <a:extLst>
                <a:ext uri="{FF2B5EF4-FFF2-40B4-BE49-F238E27FC236}">
                  <a16:creationId xmlns:a16="http://schemas.microsoft.com/office/drawing/2014/main" id="{AB4C8245-D0E4-4D79-B3E9-2FB89CE6FE84}"/>
                </a:ext>
              </a:extLst>
            </p:cNvPr>
            <p:cNvSpPr/>
            <p:nvPr/>
          </p:nvSpPr>
          <p:spPr>
            <a:xfrm>
              <a:off x="640080" y="-971550"/>
              <a:ext cx="1660746" cy="765810"/>
            </a:xfrm>
            <a:prstGeom prst="rect">
              <a:avLst/>
            </a:prstGeom>
            <a:noFill/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/>
              <a:endParaRPr lang="ko-KR" altLang="en-US" b="1"/>
            </a:p>
          </p:txBody>
        </p:sp>
      </p:grpSp>
      <p:pic>
        <p:nvPicPr>
          <p:cNvPr id="24" name="그림 2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481" y="1390995"/>
            <a:ext cx="3638991" cy="3638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3875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그룹 5">
            <a:extLst>
              <a:ext uri="{FF2B5EF4-FFF2-40B4-BE49-F238E27FC236}">
                <a16:creationId xmlns:a16="http://schemas.microsoft.com/office/drawing/2014/main" id="{CA7BD838-D4FB-4EA7-B68C-FA7B6D147BA2}"/>
              </a:ext>
            </a:extLst>
          </p:cNvPr>
          <p:cNvGrpSpPr/>
          <p:nvPr/>
        </p:nvGrpSpPr>
        <p:grpSpPr>
          <a:xfrm>
            <a:off x="159191" y="182880"/>
            <a:ext cx="3177061" cy="854227"/>
            <a:chOff x="640080" y="-971550"/>
            <a:chExt cx="1660746" cy="765810"/>
          </a:xfrm>
        </p:grpSpPr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D7B7EE40-BAD9-4569-9BF6-F6E9ACA78A3C}"/>
                </a:ext>
              </a:extLst>
            </p:cNvPr>
            <p:cNvSpPr txBox="1"/>
            <p:nvPr/>
          </p:nvSpPr>
          <p:spPr>
            <a:xfrm>
              <a:off x="683325" y="-743111"/>
              <a:ext cx="1576513" cy="358697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altLang="ko-KR" sz="2000" b="1" dirty="0" smtClean="0">
                  <a:ln>
                    <a:solidFill>
                      <a:schemeClr val="tx1">
                        <a:alpha val="30000"/>
                      </a:schemeClr>
                    </a:solidFill>
                  </a:ln>
                  <a:latin typeface="KoPub돋움체 Light" panose="02020603020101020101" pitchFamily="18" charset="-127"/>
                  <a:ea typeface="KoPub돋움체 Light" panose="02020603020101020101" pitchFamily="18" charset="-127"/>
                </a:rPr>
                <a:t>1. </a:t>
              </a:r>
              <a:r>
                <a:rPr lang="ko-KR" altLang="en-US" sz="2000" b="1" dirty="0" err="1" smtClean="0">
                  <a:ln>
                    <a:solidFill>
                      <a:schemeClr val="tx1">
                        <a:alpha val="30000"/>
                      </a:schemeClr>
                    </a:solidFill>
                  </a:ln>
                  <a:latin typeface="KoPub돋움체 Light" panose="02020603020101020101" pitchFamily="18" charset="-127"/>
                  <a:ea typeface="KoPub돋움체 Light" panose="02020603020101020101" pitchFamily="18" charset="-127"/>
                </a:rPr>
                <a:t>손글씨</a:t>
              </a:r>
              <a:r>
                <a:rPr lang="ko-KR" altLang="en-US" sz="2000" b="1" dirty="0" smtClean="0">
                  <a:ln>
                    <a:solidFill>
                      <a:schemeClr val="tx1">
                        <a:alpha val="30000"/>
                      </a:schemeClr>
                    </a:solidFill>
                  </a:ln>
                  <a:latin typeface="KoPub돋움체 Light" panose="02020603020101020101" pitchFamily="18" charset="-127"/>
                  <a:ea typeface="KoPub돋움체 Light" panose="02020603020101020101" pitchFamily="18" charset="-127"/>
                </a:rPr>
                <a:t> </a:t>
              </a:r>
              <a:r>
                <a:rPr lang="ko-KR" altLang="en-US" sz="2000" b="1" dirty="0" err="1" smtClean="0">
                  <a:ln>
                    <a:solidFill>
                      <a:schemeClr val="tx1">
                        <a:alpha val="30000"/>
                      </a:schemeClr>
                    </a:solidFill>
                  </a:ln>
                  <a:latin typeface="KoPub돋움체 Light" panose="02020603020101020101" pitchFamily="18" charset="-127"/>
                  <a:ea typeface="KoPub돋움체 Light" panose="02020603020101020101" pitchFamily="18" charset="-127"/>
                </a:rPr>
                <a:t>연습공책</a:t>
              </a:r>
              <a:endParaRPr lang="en-US" altLang="ko-KR" sz="2000" b="1" dirty="0">
                <a:ln>
                  <a:solidFill>
                    <a:schemeClr val="tx1">
                      <a:alpha val="30000"/>
                    </a:schemeClr>
                  </a:solidFill>
                </a:ln>
                <a:latin typeface="KoPub돋움체 Light" panose="02020603020101020101" pitchFamily="18" charset="-127"/>
                <a:ea typeface="KoPub돋움체 Light" panose="02020603020101020101" pitchFamily="18" charset="-127"/>
              </a:endParaRPr>
            </a:p>
          </p:txBody>
        </p:sp>
        <p:sp>
          <p:nvSpPr>
            <p:cNvPr id="5" name="직사각형 4">
              <a:extLst>
                <a:ext uri="{FF2B5EF4-FFF2-40B4-BE49-F238E27FC236}">
                  <a16:creationId xmlns:a16="http://schemas.microsoft.com/office/drawing/2014/main" id="{AB4C8245-D0E4-4D79-B3E9-2FB89CE6FE84}"/>
                </a:ext>
              </a:extLst>
            </p:cNvPr>
            <p:cNvSpPr/>
            <p:nvPr/>
          </p:nvSpPr>
          <p:spPr>
            <a:xfrm>
              <a:off x="640080" y="-971550"/>
              <a:ext cx="1660746" cy="765810"/>
            </a:xfrm>
            <a:prstGeom prst="rect">
              <a:avLst/>
            </a:prstGeom>
            <a:noFill/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/>
            </a:p>
          </p:txBody>
        </p:sp>
      </p:grpSp>
      <p:sp>
        <p:nvSpPr>
          <p:cNvPr id="2" name="직사각형 1">
            <a:extLst>
              <a:ext uri="{FF2B5EF4-FFF2-40B4-BE49-F238E27FC236}">
                <a16:creationId xmlns:a16="http://schemas.microsoft.com/office/drawing/2014/main" id="{9127520B-595E-44EA-9870-5F8432471AF4}"/>
              </a:ext>
            </a:extLst>
          </p:cNvPr>
          <p:cNvSpPr/>
          <p:nvPr/>
        </p:nvSpPr>
        <p:spPr>
          <a:xfrm>
            <a:off x="6150556" y="1526931"/>
            <a:ext cx="3886200" cy="46863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9B1207E-2105-4BD4-8BB3-B2D4005B9F37}"/>
              </a:ext>
            </a:extLst>
          </p:cNvPr>
          <p:cNvSpPr txBox="1"/>
          <p:nvPr/>
        </p:nvSpPr>
        <p:spPr>
          <a:xfrm>
            <a:off x="7240849" y="1572442"/>
            <a:ext cx="16962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 err="1">
                <a:ln>
                  <a:solidFill>
                    <a:schemeClr val="tx1">
                      <a:alpha val="3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손글씨</a:t>
            </a:r>
            <a:r>
              <a:rPr lang="ko-KR" altLang="en-US" b="1" dirty="0">
                <a:ln>
                  <a:solidFill>
                    <a:schemeClr val="tx1">
                      <a:alpha val="3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 연습 공책</a:t>
            </a:r>
            <a:endParaRPr lang="ko-KR" altLang="en-US" b="1" dirty="0">
              <a:ln>
                <a:solidFill>
                  <a:schemeClr val="tx1">
                    <a:alpha val="3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sp>
        <p:nvSpPr>
          <p:cNvPr id="7" name="이등변 삼각형 6">
            <a:extLst>
              <a:ext uri="{FF2B5EF4-FFF2-40B4-BE49-F238E27FC236}">
                <a16:creationId xmlns:a16="http://schemas.microsoft.com/office/drawing/2014/main" id="{35833959-7577-47CE-9CD7-98D1BD896CCF}"/>
              </a:ext>
            </a:extLst>
          </p:cNvPr>
          <p:cNvSpPr/>
          <p:nvPr/>
        </p:nvSpPr>
        <p:spPr>
          <a:xfrm flipV="1">
            <a:off x="9831016" y="1711979"/>
            <a:ext cx="114300" cy="98534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8BA2D70-3117-4022-BC0F-724D28D94258}"/>
              </a:ext>
            </a:extLst>
          </p:cNvPr>
          <p:cNvSpPr txBox="1"/>
          <p:nvPr/>
        </p:nvSpPr>
        <p:spPr>
          <a:xfrm>
            <a:off x="6043869" y="2180609"/>
            <a:ext cx="497567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600" u="sng" dirty="0" smtClean="0">
                <a:ln>
                  <a:solidFill>
                    <a:schemeClr val="tx1">
                      <a:alpha val="30000"/>
                    </a:schemeClr>
                  </a:solidFill>
                </a:ln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“ </a:t>
            </a:r>
            <a:r>
              <a:rPr lang="ko-KR" altLang="en-US" sz="1600" u="sng" dirty="0" smtClean="0">
                <a:ln>
                  <a:solidFill>
                    <a:schemeClr val="tx1">
                      <a:alpha val="30000"/>
                    </a:schemeClr>
                  </a:solidFill>
                </a:ln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퇴근 후</a:t>
            </a:r>
            <a:r>
              <a:rPr lang="en-US" altLang="ko-KR" sz="1600" u="sng" dirty="0" smtClean="0">
                <a:ln>
                  <a:solidFill>
                    <a:schemeClr val="tx1">
                      <a:alpha val="30000"/>
                    </a:schemeClr>
                  </a:solidFill>
                </a:ln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, </a:t>
            </a:r>
            <a:r>
              <a:rPr lang="ko-KR" altLang="en-US" sz="1600" u="sng" dirty="0" err="1" smtClean="0">
                <a:ln>
                  <a:solidFill>
                    <a:schemeClr val="tx1">
                      <a:alpha val="30000"/>
                    </a:schemeClr>
                  </a:solidFill>
                </a:ln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손글씨</a:t>
            </a:r>
            <a:r>
              <a:rPr lang="ko-KR" altLang="en-US" sz="1600" u="sng" dirty="0" smtClean="0">
                <a:ln>
                  <a:solidFill>
                    <a:schemeClr val="tx1">
                      <a:alpha val="30000"/>
                    </a:schemeClr>
                  </a:solidFill>
                </a:ln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 한 장 </a:t>
            </a:r>
            <a:r>
              <a:rPr lang="en-US" altLang="ko-KR" sz="1600" u="sng" dirty="0" smtClean="0">
                <a:ln>
                  <a:solidFill>
                    <a:schemeClr val="tx1">
                      <a:alpha val="30000"/>
                    </a:schemeClr>
                  </a:solidFill>
                </a:ln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”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ko-KR" sz="1600" dirty="0" smtClean="0">
              <a:ln>
                <a:solidFill>
                  <a:schemeClr val="tx1">
                    <a:alpha val="30000"/>
                  </a:schemeClr>
                </a:solidFill>
              </a:ln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600" dirty="0" err="1" smtClean="0">
                <a:ln>
                  <a:solidFill>
                    <a:schemeClr val="tx1">
                      <a:alpha val="30000"/>
                    </a:schemeClr>
                  </a:solidFill>
                </a:ln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손글씨</a:t>
            </a:r>
            <a:r>
              <a:rPr lang="ko-KR" altLang="en-US" sz="1600" dirty="0" smtClean="0">
                <a:ln>
                  <a:solidFill>
                    <a:schemeClr val="tx1">
                      <a:alpha val="30000"/>
                    </a:schemeClr>
                  </a:solidFill>
                </a:ln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 연습을 통해 뒤에 이어질 체험자만의 </a:t>
            </a:r>
            <a:r>
              <a:rPr lang="ko-KR" altLang="en-US" sz="1600" dirty="0" smtClean="0">
                <a:ln>
                  <a:solidFill>
                    <a:schemeClr val="tx1">
                      <a:alpha val="30000"/>
                    </a:schemeClr>
                  </a:solidFill>
                </a:ln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조명을 만드는데 도움을 준다</a:t>
            </a:r>
            <a:r>
              <a:rPr lang="en-US" altLang="ko-KR" sz="1600" dirty="0" smtClean="0">
                <a:ln>
                  <a:solidFill>
                    <a:schemeClr val="tx1">
                      <a:alpha val="30000"/>
                    </a:schemeClr>
                  </a:solidFill>
                </a:ln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ko-KR" sz="1600" dirty="0" smtClean="0">
              <a:ln>
                <a:solidFill>
                  <a:schemeClr val="tx1">
                    <a:alpha val="30000"/>
                  </a:schemeClr>
                </a:solidFill>
              </a:ln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600" dirty="0" smtClean="0">
                <a:ln>
                  <a:solidFill>
                    <a:schemeClr val="tx1">
                      <a:alpha val="30000"/>
                    </a:schemeClr>
                  </a:solidFill>
                </a:ln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조명에 새길 문장을 </a:t>
            </a:r>
            <a:r>
              <a:rPr lang="ko-KR" altLang="en-US" sz="1600" dirty="0">
                <a:ln>
                  <a:solidFill>
                    <a:schemeClr val="tx1">
                      <a:alpha val="30000"/>
                    </a:schemeClr>
                  </a:solidFill>
                </a:ln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공책에 포함되어있는 예쁜 우리말 </a:t>
            </a:r>
            <a:r>
              <a:rPr lang="ko-KR" altLang="en-US" sz="1600" dirty="0" smtClean="0">
                <a:ln>
                  <a:solidFill>
                    <a:schemeClr val="tx1">
                      <a:alpha val="30000"/>
                    </a:schemeClr>
                  </a:solidFill>
                </a:ln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문장 중에서 고를 수 있다</a:t>
            </a:r>
            <a:r>
              <a:rPr lang="en-US" altLang="ko-KR" sz="1600" dirty="0" smtClean="0">
                <a:ln>
                  <a:solidFill>
                    <a:schemeClr val="tx1">
                      <a:alpha val="30000"/>
                    </a:schemeClr>
                  </a:solidFill>
                </a:ln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ko-KR" sz="1600" dirty="0" smtClean="0">
              <a:ln>
                <a:solidFill>
                  <a:schemeClr val="tx1">
                    <a:alpha val="30000"/>
                  </a:schemeClr>
                </a:solidFill>
              </a:ln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  <a:p>
            <a:r>
              <a:rPr lang="ko-KR" altLang="en-US" sz="1600" dirty="0" smtClean="0">
                <a:ln>
                  <a:solidFill>
                    <a:schemeClr val="tx1">
                      <a:alpha val="30000"/>
                    </a:schemeClr>
                  </a:solidFill>
                </a:ln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 </a:t>
            </a:r>
            <a:endParaRPr lang="ko-KR" altLang="en-US" sz="1600" dirty="0">
              <a:ln>
                <a:solidFill>
                  <a:schemeClr val="tx1">
                    <a:alpha val="30000"/>
                  </a:schemeClr>
                </a:solidFill>
              </a:ln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3FD54E8B-319E-49A7-943F-3759933F4521}"/>
              </a:ext>
            </a:extLst>
          </p:cNvPr>
          <p:cNvSpPr/>
          <p:nvPr/>
        </p:nvSpPr>
        <p:spPr>
          <a:xfrm>
            <a:off x="6043869" y="4311665"/>
            <a:ext cx="5277678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altLang="ko-KR" dirty="0" smtClean="0">
                <a:ln>
                  <a:solidFill>
                    <a:schemeClr val="tx1">
                      <a:alpha val="30000"/>
                    </a:schemeClr>
                  </a:solidFill>
                </a:ln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&lt;</a:t>
            </a:r>
            <a:r>
              <a:rPr lang="ko-KR" altLang="en-US" dirty="0" smtClean="0">
                <a:ln>
                  <a:solidFill>
                    <a:schemeClr val="tx1">
                      <a:alpha val="30000"/>
                    </a:schemeClr>
                  </a:solidFill>
                </a:ln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대상</a:t>
            </a:r>
            <a:r>
              <a:rPr lang="en-US" altLang="ko-KR" dirty="0" smtClean="0">
                <a:ln>
                  <a:solidFill>
                    <a:schemeClr val="tx1">
                      <a:alpha val="30000"/>
                    </a:schemeClr>
                  </a:solidFill>
                </a:ln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&gt;</a:t>
            </a:r>
          </a:p>
          <a:p>
            <a:pPr algn="just"/>
            <a:endParaRPr lang="en-US" altLang="ko-KR" sz="1400" dirty="0" smtClean="0">
              <a:ln>
                <a:solidFill>
                  <a:schemeClr val="tx1">
                    <a:alpha val="30000"/>
                  </a:schemeClr>
                </a:solidFill>
              </a:ln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ko-KR" altLang="en-US" sz="1400" dirty="0" smtClean="0">
                <a:ln>
                  <a:solidFill>
                    <a:schemeClr val="tx1">
                      <a:alpha val="30000"/>
                    </a:schemeClr>
                  </a:solidFill>
                </a:ln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현재의 </a:t>
            </a:r>
            <a:r>
              <a:rPr lang="ko-KR" altLang="en-US" sz="1400" dirty="0">
                <a:ln>
                  <a:solidFill>
                    <a:schemeClr val="tx1">
                      <a:alpha val="30000"/>
                    </a:schemeClr>
                  </a:solidFill>
                </a:ln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글씨에 만족하지 못하는 </a:t>
            </a:r>
            <a:r>
              <a:rPr lang="ko-KR" altLang="en-US" sz="1400" dirty="0" smtClean="0">
                <a:ln>
                  <a:solidFill>
                    <a:schemeClr val="tx1">
                      <a:alpha val="30000"/>
                    </a:schemeClr>
                  </a:solidFill>
                </a:ln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사람 </a:t>
            </a:r>
            <a:r>
              <a:rPr lang="ko-KR" altLang="en-US" sz="1400" dirty="0">
                <a:ln>
                  <a:solidFill>
                    <a:schemeClr val="tx1">
                      <a:alpha val="30000"/>
                    </a:schemeClr>
                  </a:solidFill>
                </a:ln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혹은 </a:t>
            </a:r>
            <a:r>
              <a:rPr lang="ko-KR" altLang="en-US" sz="1400" dirty="0" smtClean="0">
                <a:ln>
                  <a:solidFill>
                    <a:schemeClr val="tx1">
                      <a:alpha val="30000"/>
                    </a:schemeClr>
                  </a:solidFill>
                </a:ln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자신이 </a:t>
            </a:r>
            <a:r>
              <a:rPr lang="ko-KR" altLang="en-US" sz="1400" dirty="0">
                <a:ln>
                  <a:solidFill>
                    <a:schemeClr val="tx1">
                      <a:alpha val="30000"/>
                    </a:schemeClr>
                  </a:solidFill>
                </a:ln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올바른 방법으로 한글을 쓰고 있는 게 맞는지 의문이 드는 사람들을 대상으로 키트를 </a:t>
            </a:r>
            <a:r>
              <a:rPr lang="ko-KR" altLang="en-US" sz="1400" dirty="0" smtClean="0">
                <a:ln>
                  <a:solidFill>
                    <a:schemeClr val="tx1">
                      <a:alpha val="30000"/>
                    </a:schemeClr>
                  </a:solidFill>
                </a:ln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구성한다</a:t>
            </a:r>
            <a:r>
              <a:rPr lang="en-US" altLang="ko-KR" sz="1400" dirty="0" smtClean="0">
                <a:ln>
                  <a:solidFill>
                    <a:schemeClr val="tx1">
                      <a:alpha val="30000"/>
                    </a:schemeClr>
                  </a:solidFill>
                </a:ln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ko-KR" altLang="en-US" sz="1400" dirty="0">
              <a:ln>
                <a:solidFill>
                  <a:schemeClr val="tx1">
                    <a:alpha val="30000"/>
                  </a:schemeClr>
                </a:solidFill>
              </a:ln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pic>
        <p:nvPicPr>
          <p:cNvPr id="25" name="Picture 4" descr="https://tumblbug-psi.imgix.net/72861582b86f49beae9fd626c94cd6863899843c/73182a35d1b7156608289665abc553416e63c898/4f6f219ee6d33bce6f6af686e55e72ba5b3127fc/56450bf1-bf60-464e-9928-0d9074e00d93.png?ixlib=rb-1.1.0&amp;w=1240&amp;auto=format%2C%20compress&amp;lossless=true&amp;ch=save-data&amp;s=53a080e98b075b5e49683c398329db4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7613" y="2001140"/>
            <a:ext cx="4141713" cy="3106285"/>
          </a:xfrm>
          <a:prstGeom prst="rect">
            <a:avLst/>
          </a:prstGeom>
          <a:noFill/>
          <a:ln w="2540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35776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그룹 5">
            <a:extLst>
              <a:ext uri="{FF2B5EF4-FFF2-40B4-BE49-F238E27FC236}">
                <a16:creationId xmlns:a16="http://schemas.microsoft.com/office/drawing/2014/main" id="{CA7BD838-D4FB-4EA7-B68C-FA7B6D147BA2}"/>
              </a:ext>
            </a:extLst>
          </p:cNvPr>
          <p:cNvGrpSpPr/>
          <p:nvPr/>
        </p:nvGrpSpPr>
        <p:grpSpPr>
          <a:xfrm>
            <a:off x="159191" y="182880"/>
            <a:ext cx="3177061" cy="854227"/>
            <a:chOff x="640080" y="-971550"/>
            <a:chExt cx="1660746" cy="765810"/>
          </a:xfrm>
        </p:grpSpPr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D7B7EE40-BAD9-4569-9BF6-F6E9ACA78A3C}"/>
                </a:ext>
              </a:extLst>
            </p:cNvPr>
            <p:cNvSpPr txBox="1"/>
            <p:nvPr/>
          </p:nvSpPr>
          <p:spPr>
            <a:xfrm>
              <a:off x="683325" y="-743111"/>
              <a:ext cx="1576513" cy="358697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altLang="ko-KR" sz="2000" b="1" dirty="0" smtClean="0">
                  <a:ln>
                    <a:solidFill>
                      <a:schemeClr val="tx1">
                        <a:alpha val="30000"/>
                      </a:schemeClr>
                    </a:solidFill>
                  </a:ln>
                  <a:latin typeface="KoPub돋움체 Light" panose="02020603020101020101" pitchFamily="18" charset="-127"/>
                  <a:ea typeface="KoPub돋움체 Light" panose="02020603020101020101" pitchFamily="18" charset="-127"/>
                </a:rPr>
                <a:t>1. </a:t>
              </a:r>
              <a:r>
                <a:rPr lang="ko-KR" altLang="en-US" sz="2000" b="1" dirty="0" err="1" smtClean="0">
                  <a:ln>
                    <a:solidFill>
                      <a:schemeClr val="tx1">
                        <a:alpha val="30000"/>
                      </a:schemeClr>
                    </a:solidFill>
                  </a:ln>
                  <a:latin typeface="KoPub돋움체 Light" panose="02020603020101020101" pitchFamily="18" charset="-127"/>
                  <a:ea typeface="KoPub돋움체 Light" panose="02020603020101020101" pitchFamily="18" charset="-127"/>
                </a:rPr>
                <a:t>손글씨</a:t>
              </a:r>
              <a:r>
                <a:rPr lang="ko-KR" altLang="en-US" sz="2000" b="1" dirty="0" smtClean="0">
                  <a:ln>
                    <a:solidFill>
                      <a:schemeClr val="tx1">
                        <a:alpha val="30000"/>
                      </a:schemeClr>
                    </a:solidFill>
                  </a:ln>
                  <a:latin typeface="KoPub돋움체 Light" panose="02020603020101020101" pitchFamily="18" charset="-127"/>
                  <a:ea typeface="KoPub돋움체 Light" panose="02020603020101020101" pitchFamily="18" charset="-127"/>
                </a:rPr>
                <a:t> </a:t>
              </a:r>
              <a:r>
                <a:rPr lang="ko-KR" altLang="en-US" sz="2000" b="1" dirty="0" err="1" smtClean="0">
                  <a:ln>
                    <a:solidFill>
                      <a:schemeClr val="tx1">
                        <a:alpha val="30000"/>
                      </a:schemeClr>
                    </a:solidFill>
                  </a:ln>
                  <a:latin typeface="KoPub돋움체 Light" panose="02020603020101020101" pitchFamily="18" charset="-127"/>
                  <a:ea typeface="KoPub돋움체 Light" panose="02020603020101020101" pitchFamily="18" charset="-127"/>
                </a:rPr>
                <a:t>연습공책</a:t>
              </a:r>
              <a:endParaRPr lang="en-US" altLang="ko-KR" sz="2000" b="1" dirty="0">
                <a:ln>
                  <a:solidFill>
                    <a:schemeClr val="tx1">
                      <a:alpha val="30000"/>
                    </a:schemeClr>
                  </a:solidFill>
                </a:ln>
                <a:latin typeface="KoPub돋움체 Light" panose="02020603020101020101" pitchFamily="18" charset="-127"/>
                <a:ea typeface="KoPub돋움체 Light" panose="02020603020101020101" pitchFamily="18" charset="-127"/>
              </a:endParaRPr>
            </a:p>
          </p:txBody>
        </p:sp>
        <p:sp>
          <p:nvSpPr>
            <p:cNvPr id="5" name="직사각형 4">
              <a:extLst>
                <a:ext uri="{FF2B5EF4-FFF2-40B4-BE49-F238E27FC236}">
                  <a16:creationId xmlns:a16="http://schemas.microsoft.com/office/drawing/2014/main" id="{AB4C8245-D0E4-4D79-B3E9-2FB89CE6FE84}"/>
                </a:ext>
              </a:extLst>
            </p:cNvPr>
            <p:cNvSpPr/>
            <p:nvPr/>
          </p:nvSpPr>
          <p:spPr>
            <a:xfrm>
              <a:off x="640080" y="-971550"/>
              <a:ext cx="1660746" cy="765810"/>
            </a:xfrm>
            <a:prstGeom prst="rect">
              <a:avLst/>
            </a:prstGeom>
            <a:noFill/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/>
            </a:p>
          </p:txBody>
        </p:sp>
      </p:grpSp>
      <p:grpSp>
        <p:nvGrpSpPr>
          <p:cNvPr id="4" name="그룹 3"/>
          <p:cNvGrpSpPr/>
          <p:nvPr/>
        </p:nvGrpSpPr>
        <p:grpSpPr>
          <a:xfrm>
            <a:off x="6182455" y="1037107"/>
            <a:ext cx="5277678" cy="4965174"/>
            <a:chOff x="6323772" y="1754893"/>
            <a:chExt cx="5277678" cy="4965174"/>
          </a:xfrm>
        </p:grpSpPr>
        <p:grpSp>
          <p:nvGrpSpPr>
            <p:cNvPr id="19" name="그룹 18">
              <a:extLst>
                <a:ext uri="{FF2B5EF4-FFF2-40B4-BE49-F238E27FC236}">
                  <a16:creationId xmlns:a16="http://schemas.microsoft.com/office/drawing/2014/main" id="{9C77B2A3-BD20-49CE-81D4-DE2D47A61E55}"/>
                </a:ext>
              </a:extLst>
            </p:cNvPr>
            <p:cNvGrpSpPr/>
            <p:nvPr/>
          </p:nvGrpSpPr>
          <p:grpSpPr>
            <a:xfrm>
              <a:off x="6323772" y="1830031"/>
              <a:ext cx="5277678" cy="4890036"/>
              <a:chOff x="5203632" y="2171892"/>
              <a:chExt cx="5277678" cy="4890036"/>
            </a:xfrm>
          </p:grpSpPr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F6E05149-9424-4271-B356-F437CBF5FE0A}"/>
                  </a:ext>
                </a:extLst>
              </p:cNvPr>
              <p:cNvSpPr txBox="1"/>
              <p:nvPr/>
            </p:nvSpPr>
            <p:spPr>
              <a:xfrm>
                <a:off x="5203632" y="2171892"/>
                <a:ext cx="3083118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2000" dirty="0">
                    <a:ln>
                      <a:solidFill>
                        <a:schemeClr val="tx1">
                          <a:alpha val="30000"/>
                        </a:schemeClr>
                      </a:solidFill>
                    </a:ln>
                    <a:latin typeface="KoPub돋움체 Medium" panose="02020603020101020101" pitchFamily="18" charset="-127"/>
                    <a:ea typeface="KoPub돋움체 Medium" panose="02020603020101020101" pitchFamily="18" charset="-127"/>
                  </a:rPr>
                  <a:t>Goals and values</a:t>
                </a:r>
                <a:endParaRPr lang="ko-KR" altLang="en-US" sz="2000" dirty="0">
                  <a:ln>
                    <a:solidFill>
                      <a:schemeClr val="tx1">
                        <a:alpha val="30000"/>
                      </a:schemeClr>
                    </a:solidFill>
                  </a:ln>
                  <a:latin typeface="KoPub돋움체 Medium" panose="02020603020101020101" pitchFamily="18" charset="-127"/>
                  <a:ea typeface="KoPub돋움체 Medium" panose="02020603020101020101" pitchFamily="18" charset="-127"/>
                </a:endParaRPr>
              </a:p>
            </p:txBody>
          </p:sp>
          <p:sp>
            <p:nvSpPr>
              <p:cNvPr id="21" name="직사각형 20">
                <a:extLst>
                  <a:ext uri="{FF2B5EF4-FFF2-40B4-BE49-F238E27FC236}">
                    <a16:creationId xmlns:a16="http://schemas.microsoft.com/office/drawing/2014/main" id="{3FD54E8B-319E-49A7-943F-3759933F4521}"/>
                  </a:ext>
                </a:extLst>
              </p:cNvPr>
              <p:cNvSpPr/>
              <p:nvPr/>
            </p:nvSpPr>
            <p:spPr>
              <a:xfrm>
                <a:off x="5203632" y="2722278"/>
                <a:ext cx="5277678" cy="433965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/>
                <a:r>
                  <a:rPr lang="ko-KR" altLang="en-US" b="1" dirty="0" smtClean="0">
                    <a:ln>
                      <a:solidFill>
                        <a:schemeClr val="tx1">
                          <a:alpha val="30000"/>
                        </a:schemeClr>
                      </a:solidFill>
                    </a:ln>
                    <a:latin typeface="KoPub돋움체 Light" panose="02020603020101020101" pitchFamily="18" charset="-127"/>
                    <a:ea typeface="KoPub돋움체 Light" panose="02020603020101020101" pitchFamily="18" charset="-127"/>
                  </a:rPr>
                  <a:t>예상 목차</a:t>
                </a:r>
                <a:endParaRPr lang="en-US" altLang="ko-KR" b="1" dirty="0" smtClean="0">
                  <a:ln>
                    <a:solidFill>
                      <a:schemeClr val="tx1">
                        <a:alpha val="30000"/>
                      </a:schemeClr>
                    </a:solidFill>
                  </a:ln>
                  <a:latin typeface="KoPub돋움체 Light" panose="02020603020101020101" pitchFamily="18" charset="-127"/>
                  <a:ea typeface="KoPub돋움체 Light" panose="02020603020101020101" pitchFamily="18" charset="-127"/>
                </a:endParaRPr>
              </a:p>
              <a:p>
                <a:pPr marL="285750" indent="-285750" algn="just">
                  <a:buFontTx/>
                  <a:buChar char="-"/>
                </a:pPr>
                <a:r>
                  <a:rPr lang="en-US" altLang="ko-KR" sz="1600" dirty="0" smtClean="0">
                    <a:ln>
                      <a:solidFill>
                        <a:schemeClr val="tx1">
                          <a:alpha val="30000"/>
                        </a:schemeClr>
                      </a:solidFill>
                    </a:ln>
                    <a:latin typeface="KoPub돋움체 Light" panose="02020603020101020101" pitchFamily="18" charset="-127"/>
                    <a:ea typeface="KoPub돋움체 Light" panose="02020603020101020101" pitchFamily="18" charset="-127"/>
                  </a:rPr>
                  <a:t>0</a:t>
                </a:r>
                <a:r>
                  <a:rPr lang="ko-KR" altLang="en-US" sz="1600" dirty="0" smtClean="0">
                    <a:ln>
                      <a:solidFill>
                        <a:schemeClr val="tx1">
                          <a:alpha val="30000"/>
                        </a:schemeClr>
                      </a:solidFill>
                    </a:ln>
                    <a:latin typeface="KoPub돋움체 Light" panose="02020603020101020101" pitchFamily="18" charset="-127"/>
                    <a:ea typeface="KoPub돋움체 Light" panose="02020603020101020101" pitchFamily="18" charset="-127"/>
                  </a:rPr>
                  <a:t>장</a:t>
                </a:r>
                <a:r>
                  <a:rPr lang="en-US" altLang="ko-KR" sz="1600" dirty="0" smtClean="0">
                    <a:ln>
                      <a:solidFill>
                        <a:schemeClr val="tx1">
                          <a:alpha val="30000"/>
                        </a:schemeClr>
                      </a:solidFill>
                    </a:ln>
                    <a:latin typeface="KoPub돋움체 Light" panose="02020603020101020101" pitchFamily="18" charset="-127"/>
                    <a:ea typeface="KoPub돋움체 Light" panose="02020603020101020101" pitchFamily="18" charset="-127"/>
                  </a:rPr>
                  <a:t>: </a:t>
                </a:r>
                <a:r>
                  <a:rPr lang="ko-KR" altLang="en-US" sz="1600" dirty="0" smtClean="0">
                    <a:ln>
                      <a:solidFill>
                        <a:schemeClr val="tx1">
                          <a:alpha val="30000"/>
                        </a:schemeClr>
                      </a:solidFill>
                    </a:ln>
                    <a:latin typeface="KoPub돋움체 Light" panose="02020603020101020101" pitchFamily="18" charset="-127"/>
                    <a:ea typeface="KoPub돋움체 Light" panose="02020603020101020101" pitchFamily="18" charset="-127"/>
                  </a:rPr>
                  <a:t>프롤로그 및 목차</a:t>
                </a:r>
              </a:p>
              <a:p>
                <a:pPr marL="285750" indent="-285750" algn="just">
                  <a:buFontTx/>
                  <a:buChar char="-"/>
                </a:pPr>
                <a:r>
                  <a:rPr lang="en-US" altLang="ko-KR" sz="1600" dirty="0" smtClean="0">
                    <a:ln>
                      <a:solidFill>
                        <a:schemeClr val="tx1">
                          <a:alpha val="30000"/>
                        </a:schemeClr>
                      </a:solidFill>
                    </a:ln>
                    <a:latin typeface="KoPub돋움체 Light" panose="02020603020101020101" pitchFamily="18" charset="-127"/>
                    <a:ea typeface="KoPub돋움체 Light" panose="02020603020101020101" pitchFamily="18" charset="-127"/>
                  </a:rPr>
                  <a:t>1</a:t>
                </a:r>
                <a:r>
                  <a:rPr lang="ko-KR" altLang="en-US" sz="1600" dirty="0">
                    <a:ln>
                      <a:solidFill>
                        <a:schemeClr val="tx1">
                          <a:alpha val="30000"/>
                        </a:schemeClr>
                      </a:solidFill>
                    </a:ln>
                    <a:latin typeface="KoPub돋움체 Light" panose="02020603020101020101" pitchFamily="18" charset="-127"/>
                    <a:ea typeface="KoPub돋움체 Light" panose="02020603020101020101" pitchFamily="18" charset="-127"/>
                  </a:rPr>
                  <a:t>장</a:t>
                </a:r>
                <a:r>
                  <a:rPr lang="en-US" altLang="ko-KR" sz="1600" dirty="0">
                    <a:ln>
                      <a:solidFill>
                        <a:schemeClr val="tx1">
                          <a:alpha val="30000"/>
                        </a:schemeClr>
                      </a:solidFill>
                    </a:ln>
                    <a:latin typeface="KoPub돋움체 Light" panose="02020603020101020101" pitchFamily="18" charset="-127"/>
                    <a:ea typeface="KoPub돋움체 Light" panose="02020603020101020101" pitchFamily="18" charset="-127"/>
                  </a:rPr>
                  <a:t>: </a:t>
                </a:r>
                <a:r>
                  <a:rPr lang="ko-KR" altLang="en-US" sz="1600" dirty="0">
                    <a:ln>
                      <a:solidFill>
                        <a:schemeClr val="tx1">
                          <a:alpha val="30000"/>
                        </a:schemeClr>
                      </a:solidFill>
                    </a:ln>
                    <a:latin typeface="KoPub돋움체 Light" panose="02020603020101020101" pitchFamily="18" charset="-127"/>
                    <a:ea typeface="KoPub돋움체 Light" panose="02020603020101020101" pitchFamily="18" charset="-127"/>
                  </a:rPr>
                  <a:t>자음과 모음을 따라 쓰기</a:t>
                </a:r>
              </a:p>
              <a:p>
                <a:pPr marL="285750" indent="-285750" algn="just">
                  <a:buFontTx/>
                  <a:buChar char="-"/>
                </a:pPr>
                <a:r>
                  <a:rPr lang="en-US" altLang="ko-KR" sz="1600" dirty="0" smtClean="0">
                    <a:ln>
                      <a:solidFill>
                        <a:schemeClr val="tx1">
                          <a:alpha val="30000"/>
                        </a:schemeClr>
                      </a:solidFill>
                    </a:ln>
                    <a:latin typeface="KoPub돋움체 Light" panose="02020603020101020101" pitchFamily="18" charset="-127"/>
                    <a:ea typeface="KoPub돋움체 Light" panose="02020603020101020101" pitchFamily="18" charset="-127"/>
                  </a:rPr>
                  <a:t>2</a:t>
                </a:r>
                <a:r>
                  <a:rPr lang="ko-KR" altLang="en-US" sz="1600" dirty="0">
                    <a:ln>
                      <a:solidFill>
                        <a:schemeClr val="tx1">
                          <a:alpha val="30000"/>
                        </a:schemeClr>
                      </a:solidFill>
                    </a:ln>
                    <a:latin typeface="KoPub돋움체 Light" panose="02020603020101020101" pitchFamily="18" charset="-127"/>
                    <a:ea typeface="KoPub돋움체 Light" panose="02020603020101020101" pitchFamily="18" charset="-127"/>
                  </a:rPr>
                  <a:t>장</a:t>
                </a:r>
                <a:r>
                  <a:rPr lang="en-US" altLang="ko-KR" sz="1600" dirty="0">
                    <a:ln>
                      <a:solidFill>
                        <a:schemeClr val="tx1">
                          <a:alpha val="30000"/>
                        </a:schemeClr>
                      </a:solidFill>
                    </a:ln>
                    <a:latin typeface="KoPub돋움체 Light" panose="02020603020101020101" pitchFamily="18" charset="-127"/>
                    <a:ea typeface="KoPub돋움체 Light" panose="02020603020101020101" pitchFamily="18" charset="-127"/>
                  </a:rPr>
                  <a:t>: </a:t>
                </a:r>
                <a:r>
                  <a:rPr lang="ko-KR" altLang="en-US" sz="1600" dirty="0" err="1">
                    <a:ln>
                      <a:solidFill>
                        <a:schemeClr val="tx1">
                          <a:alpha val="30000"/>
                        </a:schemeClr>
                      </a:solidFill>
                    </a:ln>
                    <a:latin typeface="KoPub돋움체 Light" panose="02020603020101020101" pitchFamily="18" charset="-127"/>
                    <a:ea typeface="KoPub돋움체 Light" panose="02020603020101020101" pitchFamily="18" charset="-127"/>
                  </a:rPr>
                  <a:t>순우리말</a:t>
                </a:r>
                <a:r>
                  <a:rPr lang="ko-KR" altLang="en-US" sz="1600" dirty="0">
                    <a:ln>
                      <a:solidFill>
                        <a:schemeClr val="tx1">
                          <a:alpha val="30000"/>
                        </a:schemeClr>
                      </a:solidFill>
                    </a:ln>
                    <a:latin typeface="KoPub돋움체 Light" panose="02020603020101020101" pitchFamily="18" charset="-127"/>
                    <a:ea typeface="KoPub돋움체 Light" panose="02020603020101020101" pitchFamily="18" charset="-127"/>
                  </a:rPr>
                  <a:t> 단어와 </a:t>
                </a:r>
                <a:r>
                  <a:rPr lang="ko-KR" altLang="en-US" sz="1600" dirty="0" err="1">
                    <a:ln>
                      <a:solidFill>
                        <a:schemeClr val="tx1">
                          <a:alpha val="30000"/>
                        </a:schemeClr>
                      </a:solidFill>
                    </a:ln>
                    <a:latin typeface="KoPub돋움체 Light" panose="02020603020101020101" pitchFamily="18" charset="-127"/>
                    <a:ea typeface="KoPub돋움체 Light" panose="02020603020101020101" pitchFamily="18" charset="-127"/>
                  </a:rPr>
                  <a:t>지역어를</a:t>
                </a:r>
                <a:r>
                  <a:rPr lang="ko-KR" altLang="en-US" sz="1600" dirty="0">
                    <a:ln>
                      <a:solidFill>
                        <a:schemeClr val="tx1">
                          <a:alpha val="30000"/>
                        </a:schemeClr>
                      </a:solidFill>
                    </a:ln>
                    <a:latin typeface="KoPub돋움체 Light" panose="02020603020101020101" pitchFamily="18" charset="-127"/>
                    <a:ea typeface="KoPub돋움체 Light" panose="02020603020101020101" pitchFamily="18" charset="-127"/>
                  </a:rPr>
                  <a:t> 따라 쓰기 </a:t>
                </a:r>
              </a:p>
              <a:p>
                <a:pPr marL="285750" indent="-285750" algn="just">
                  <a:buFontTx/>
                  <a:buChar char="-"/>
                </a:pPr>
                <a:r>
                  <a:rPr lang="en-US" altLang="ko-KR" sz="1600" dirty="0" smtClean="0">
                    <a:ln>
                      <a:solidFill>
                        <a:schemeClr val="tx1">
                          <a:alpha val="30000"/>
                        </a:schemeClr>
                      </a:solidFill>
                    </a:ln>
                    <a:latin typeface="KoPub돋움체 Light" panose="02020603020101020101" pitchFamily="18" charset="-127"/>
                    <a:ea typeface="KoPub돋움체 Light" panose="02020603020101020101" pitchFamily="18" charset="-127"/>
                  </a:rPr>
                  <a:t>3</a:t>
                </a:r>
                <a:r>
                  <a:rPr lang="ko-KR" altLang="en-US" sz="1600" dirty="0">
                    <a:ln>
                      <a:solidFill>
                        <a:schemeClr val="tx1">
                          <a:alpha val="30000"/>
                        </a:schemeClr>
                      </a:solidFill>
                    </a:ln>
                    <a:latin typeface="KoPub돋움체 Light" panose="02020603020101020101" pitchFamily="18" charset="-127"/>
                    <a:ea typeface="KoPub돋움체 Light" panose="02020603020101020101" pitchFamily="18" charset="-127"/>
                  </a:rPr>
                  <a:t>장</a:t>
                </a:r>
                <a:r>
                  <a:rPr lang="en-US" altLang="ko-KR" sz="1600" dirty="0">
                    <a:ln>
                      <a:solidFill>
                        <a:schemeClr val="tx1">
                          <a:alpha val="30000"/>
                        </a:schemeClr>
                      </a:solidFill>
                    </a:ln>
                    <a:latin typeface="KoPub돋움체 Light" panose="02020603020101020101" pitchFamily="18" charset="-127"/>
                    <a:ea typeface="KoPub돋움체 Light" panose="02020603020101020101" pitchFamily="18" charset="-127"/>
                  </a:rPr>
                  <a:t>: </a:t>
                </a:r>
                <a:r>
                  <a:rPr lang="ko-KR" altLang="en-US" sz="1600" dirty="0" err="1">
                    <a:ln>
                      <a:solidFill>
                        <a:schemeClr val="tx1">
                          <a:alpha val="30000"/>
                        </a:schemeClr>
                      </a:solidFill>
                    </a:ln>
                    <a:latin typeface="KoPub돋움체 Light" panose="02020603020101020101" pitchFamily="18" charset="-127"/>
                    <a:ea typeface="KoPub돋움체 Light" panose="02020603020101020101" pitchFamily="18" charset="-127"/>
                  </a:rPr>
                  <a:t>순우리말과</a:t>
                </a:r>
                <a:r>
                  <a:rPr lang="ko-KR" altLang="en-US" sz="1600" dirty="0">
                    <a:ln>
                      <a:solidFill>
                        <a:schemeClr val="tx1">
                          <a:alpha val="30000"/>
                        </a:schemeClr>
                      </a:solidFill>
                    </a:ln>
                    <a:latin typeface="KoPub돋움체 Light" panose="02020603020101020101" pitchFamily="18" charset="-127"/>
                    <a:ea typeface="KoPub돋움체 Light" panose="02020603020101020101" pitchFamily="18" charset="-127"/>
                  </a:rPr>
                  <a:t> </a:t>
                </a:r>
                <a:r>
                  <a:rPr lang="ko-KR" altLang="en-US" sz="1600" dirty="0" err="1">
                    <a:ln>
                      <a:solidFill>
                        <a:schemeClr val="tx1">
                          <a:alpha val="30000"/>
                        </a:schemeClr>
                      </a:solidFill>
                    </a:ln>
                    <a:latin typeface="KoPub돋움체 Light" panose="02020603020101020101" pitchFamily="18" charset="-127"/>
                    <a:ea typeface="KoPub돋움체 Light" panose="02020603020101020101" pitchFamily="18" charset="-127"/>
                  </a:rPr>
                  <a:t>지역어가</a:t>
                </a:r>
                <a:r>
                  <a:rPr lang="ko-KR" altLang="en-US" sz="1600" dirty="0">
                    <a:ln>
                      <a:solidFill>
                        <a:schemeClr val="tx1">
                          <a:alpha val="30000"/>
                        </a:schemeClr>
                      </a:solidFill>
                    </a:ln>
                    <a:latin typeface="KoPub돋움체 Light" panose="02020603020101020101" pitchFamily="18" charset="-127"/>
                    <a:ea typeface="KoPub돋움체 Light" panose="02020603020101020101" pitchFamily="18" charset="-127"/>
                  </a:rPr>
                  <a:t> 들어있는 문학 작품 속 문장 따라 쓰기</a:t>
                </a:r>
              </a:p>
              <a:p>
                <a:pPr marL="285750" indent="-285750" algn="just">
                  <a:buFontTx/>
                  <a:buChar char="-"/>
                </a:pPr>
                <a:r>
                  <a:rPr lang="en-US" altLang="ko-KR" sz="1600" dirty="0" smtClean="0">
                    <a:ln>
                      <a:solidFill>
                        <a:schemeClr val="tx1">
                          <a:alpha val="30000"/>
                        </a:schemeClr>
                      </a:solidFill>
                    </a:ln>
                    <a:latin typeface="KoPub돋움체 Light" panose="02020603020101020101" pitchFamily="18" charset="-127"/>
                    <a:ea typeface="KoPub돋움체 Light" panose="02020603020101020101" pitchFamily="18" charset="-127"/>
                  </a:rPr>
                  <a:t>4</a:t>
                </a:r>
                <a:r>
                  <a:rPr lang="ko-KR" altLang="en-US" sz="1600" dirty="0">
                    <a:ln>
                      <a:solidFill>
                        <a:schemeClr val="tx1">
                          <a:alpha val="30000"/>
                        </a:schemeClr>
                      </a:solidFill>
                    </a:ln>
                    <a:latin typeface="KoPub돋움체 Light" panose="02020603020101020101" pitchFamily="18" charset="-127"/>
                    <a:ea typeface="KoPub돋움체 Light" panose="02020603020101020101" pitchFamily="18" charset="-127"/>
                  </a:rPr>
                  <a:t>장</a:t>
                </a:r>
                <a:r>
                  <a:rPr lang="en-US" altLang="ko-KR" sz="1600" dirty="0">
                    <a:ln>
                      <a:solidFill>
                        <a:schemeClr val="tx1">
                          <a:alpha val="30000"/>
                        </a:schemeClr>
                      </a:solidFill>
                    </a:ln>
                    <a:latin typeface="KoPub돋움체 Light" panose="02020603020101020101" pitchFamily="18" charset="-127"/>
                    <a:ea typeface="KoPub돋움체 Light" panose="02020603020101020101" pitchFamily="18" charset="-127"/>
                  </a:rPr>
                  <a:t>: </a:t>
                </a:r>
                <a:r>
                  <a:rPr lang="ko-KR" altLang="en-US" sz="1600" dirty="0">
                    <a:ln>
                      <a:solidFill>
                        <a:schemeClr val="tx1">
                          <a:alpha val="30000"/>
                        </a:schemeClr>
                      </a:solidFill>
                    </a:ln>
                    <a:latin typeface="KoPub돋움체 Light" panose="02020603020101020101" pitchFamily="18" charset="-127"/>
                    <a:ea typeface="KoPub돋움체 Light" panose="02020603020101020101" pitchFamily="18" charset="-127"/>
                  </a:rPr>
                  <a:t>당신이 원하는 문장을 쓸 시간</a:t>
                </a:r>
              </a:p>
              <a:p>
                <a:pPr marL="285750" indent="-285750" algn="just">
                  <a:buFontTx/>
                  <a:buChar char="-"/>
                </a:pPr>
                <a:r>
                  <a:rPr lang="en-US" altLang="ko-KR" sz="1600" dirty="0" smtClean="0">
                    <a:ln>
                      <a:solidFill>
                        <a:schemeClr val="tx1">
                          <a:alpha val="30000"/>
                        </a:schemeClr>
                      </a:solidFill>
                    </a:ln>
                    <a:latin typeface="KoPub돋움체 Light" panose="02020603020101020101" pitchFamily="18" charset="-127"/>
                    <a:ea typeface="KoPub돋움체 Light" panose="02020603020101020101" pitchFamily="18" charset="-127"/>
                  </a:rPr>
                  <a:t>5</a:t>
                </a:r>
                <a:r>
                  <a:rPr lang="ko-KR" altLang="en-US" sz="1600" dirty="0">
                    <a:ln>
                      <a:solidFill>
                        <a:schemeClr val="tx1">
                          <a:alpha val="30000"/>
                        </a:schemeClr>
                      </a:solidFill>
                    </a:ln>
                    <a:latin typeface="KoPub돋움체 Light" panose="02020603020101020101" pitchFamily="18" charset="-127"/>
                    <a:ea typeface="KoPub돋움체 Light" panose="02020603020101020101" pitchFamily="18" charset="-127"/>
                  </a:rPr>
                  <a:t>장</a:t>
                </a:r>
                <a:r>
                  <a:rPr lang="en-US" altLang="ko-KR" sz="1600" dirty="0">
                    <a:ln>
                      <a:solidFill>
                        <a:schemeClr val="tx1">
                          <a:alpha val="30000"/>
                        </a:schemeClr>
                      </a:solidFill>
                    </a:ln>
                    <a:latin typeface="KoPub돋움체 Light" panose="02020603020101020101" pitchFamily="18" charset="-127"/>
                    <a:ea typeface="KoPub돋움체 Light" panose="02020603020101020101" pitchFamily="18" charset="-127"/>
                  </a:rPr>
                  <a:t>: </a:t>
                </a:r>
                <a:r>
                  <a:rPr lang="ko-KR" altLang="en-US" sz="1600" dirty="0">
                    <a:ln>
                      <a:solidFill>
                        <a:schemeClr val="tx1">
                          <a:alpha val="30000"/>
                        </a:schemeClr>
                      </a:solidFill>
                    </a:ln>
                    <a:latin typeface="KoPub돋움체 Light" panose="02020603020101020101" pitchFamily="18" charset="-127"/>
                    <a:ea typeface="KoPub돋움체 Light" panose="02020603020101020101" pitchFamily="18" charset="-127"/>
                  </a:rPr>
                  <a:t>맺음말 및 우리말</a:t>
                </a:r>
                <a:r>
                  <a:rPr lang="en-US" altLang="ko-KR" sz="1600" dirty="0">
                    <a:ln>
                      <a:solidFill>
                        <a:schemeClr val="tx1">
                          <a:alpha val="30000"/>
                        </a:schemeClr>
                      </a:solidFill>
                    </a:ln>
                    <a:latin typeface="KoPub돋움체 Light" panose="02020603020101020101" pitchFamily="18" charset="-127"/>
                    <a:ea typeface="KoPub돋움체 Light" panose="02020603020101020101" pitchFamily="18" charset="-127"/>
                  </a:rPr>
                  <a:t>/</a:t>
                </a:r>
                <a:r>
                  <a:rPr lang="ko-KR" altLang="en-US" sz="1600" dirty="0" err="1">
                    <a:ln>
                      <a:solidFill>
                        <a:schemeClr val="tx1">
                          <a:alpha val="30000"/>
                        </a:schemeClr>
                      </a:solidFill>
                    </a:ln>
                    <a:latin typeface="KoPub돋움체 Light" panose="02020603020101020101" pitchFamily="18" charset="-127"/>
                    <a:ea typeface="KoPub돋움체 Light" panose="02020603020101020101" pitchFamily="18" charset="-127"/>
                  </a:rPr>
                  <a:t>지역어의</a:t>
                </a:r>
                <a:r>
                  <a:rPr lang="ko-KR" altLang="en-US" sz="1600" dirty="0">
                    <a:ln>
                      <a:solidFill>
                        <a:schemeClr val="tx1">
                          <a:alpha val="30000"/>
                        </a:schemeClr>
                      </a:solidFill>
                    </a:ln>
                    <a:latin typeface="KoPub돋움체 Light" panose="02020603020101020101" pitchFamily="18" charset="-127"/>
                    <a:ea typeface="KoPub돋움체 Light" panose="02020603020101020101" pitchFamily="18" charset="-127"/>
                  </a:rPr>
                  <a:t> 중요성 다시 </a:t>
                </a:r>
                <a:r>
                  <a:rPr lang="ko-KR" altLang="en-US" sz="1600" dirty="0" smtClean="0">
                    <a:ln>
                      <a:solidFill>
                        <a:schemeClr val="tx1">
                          <a:alpha val="30000"/>
                        </a:schemeClr>
                      </a:solidFill>
                    </a:ln>
                    <a:latin typeface="KoPub돋움체 Light" panose="02020603020101020101" pitchFamily="18" charset="-127"/>
                    <a:ea typeface="KoPub돋움체 Light" panose="02020603020101020101" pitchFamily="18" charset="-127"/>
                  </a:rPr>
                  <a:t>알리기</a:t>
                </a:r>
                <a:endParaRPr lang="en-US" altLang="ko-KR" sz="1600" dirty="0">
                  <a:ln>
                    <a:solidFill>
                      <a:schemeClr val="tx1">
                        <a:alpha val="30000"/>
                      </a:schemeClr>
                    </a:solidFill>
                  </a:ln>
                  <a:latin typeface="KoPub돋움체 Light" panose="02020603020101020101" pitchFamily="18" charset="-127"/>
                  <a:ea typeface="KoPub돋움체 Light" panose="02020603020101020101" pitchFamily="18" charset="-127"/>
                </a:endParaRPr>
              </a:p>
              <a:p>
                <a:pPr marL="285750" indent="-285750" algn="just">
                  <a:buFontTx/>
                  <a:buChar char="-"/>
                </a:pPr>
                <a:endParaRPr lang="en-US" altLang="ko-KR" sz="1600" dirty="0" smtClean="0">
                  <a:ln>
                    <a:solidFill>
                      <a:schemeClr val="tx1">
                        <a:alpha val="30000"/>
                      </a:schemeClr>
                    </a:solidFill>
                  </a:ln>
                  <a:latin typeface="KoPub돋움체 Light" panose="02020603020101020101" pitchFamily="18" charset="-127"/>
                  <a:ea typeface="KoPub돋움체 Light" panose="02020603020101020101" pitchFamily="18" charset="-127"/>
                </a:endParaRPr>
              </a:p>
              <a:p>
                <a:pPr algn="just"/>
                <a:r>
                  <a:rPr lang="ko-KR" altLang="en-US" b="1" dirty="0" smtClean="0">
                    <a:ln>
                      <a:solidFill>
                        <a:schemeClr val="tx1">
                          <a:alpha val="30000"/>
                        </a:schemeClr>
                      </a:solidFill>
                    </a:ln>
                    <a:latin typeface="KoPub돋움체 Light" panose="02020603020101020101" pitchFamily="18" charset="-127"/>
                    <a:ea typeface="KoPub돋움체 Light" panose="02020603020101020101" pitchFamily="18" charset="-127"/>
                  </a:rPr>
                  <a:t>온라인 제공</a:t>
                </a:r>
                <a:endParaRPr lang="en-US" altLang="ko-KR" b="1" dirty="0" smtClean="0">
                  <a:ln>
                    <a:solidFill>
                      <a:schemeClr val="tx1">
                        <a:alpha val="30000"/>
                      </a:schemeClr>
                    </a:solidFill>
                  </a:ln>
                  <a:latin typeface="KoPub돋움체 Light" panose="02020603020101020101" pitchFamily="18" charset="-127"/>
                  <a:ea typeface="KoPub돋움체 Light" panose="02020603020101020101" pitchFamily="18" charset="-127"/>
                </a:endParaRPr>
              </a:p>
              <a:p>
                <a:pPr marL="285750" indent="-285750" algn="just">
                  <a:buFontTx/>
                  <a:buChar char="-"/>
                </a:pPr>
                <a:r>
                  <a:rPr lang="ko-KR" altLang="en-US" sz="1600" dirty="0" smtClean="0">
                    <a:ln>
                      <a:solidFill>
                        <a:schemeClr val="tx1">
                          <a:alpha val="30000"/>
                        </a:schemeClr>
                      </a:solidFill>
                    </a:ln>
                    <a:latin typeface="KoPub돋움체 Light" panose="02020603020101020101" pitchFamily="18" charset="-127"/>
                    <a:ea typeface="KoPub돋움체 Light" panose="02020603020101020101" pitchFamily="18" charset="-127"/>
                  </a:rPr>
                  <a:t>교본 </a:t>
                </a:r>
                <a:r>
                  <a:rPr lang="en-US" altLang="ko-KR" sz="1600" dirty="0">
                    <a:ln>
                      <a:solidFill>
                        <a:schemeClr val="tx1">
                          <a:alpha val="30000"/>
                        </a:schemeClr>
                      </a:solidFill>
                    </a:ln>
                    <a:latin typeface="KoPub돋움체 Light" panose="02020603020101020101" pitchFamily="18" charset="-127"/>
                    <a:ea typeface="KoPub돋움체 Light" panose="02020603020101020101" pitchFamily="18" charset="-127"/>
                  </a:rPr>
                  <a:t>pdf </a:t>
                </a:r>
                <a:r>
                  <a:rPr lang="ko-KR" altLang="en-US" sz="1600" dirty="0">
                    <a:ln>
                      <a:solidFill>
                        <a:schemeClr val="tx1">
                          <a:alpha val="30000"/>
                        </a:schemeClr>
                      </a:solidFill>
                    </a:ln>
                    <a:latin typeface="KoPub돋움체 Light" panose="02020603020101020101" pitchFamily="18" charset="-127"/>
                    <a:ea typeface="KoPub돋움체 Light" panose="02020603020101020101" pitchFamily="18" charset="-127"/>
                  </a:rPr>
                  <a:t>파일 제공 </a:t>
                </a:r>
                <a:r>
                  <a:rPr lang="en-US" altLang="ko-KR" sz="1600" dirty="0">
                    <a:ln>
                      <a:solidFill>
                        <a:schemeClr val="tx1">
                          <a:alpha val="30000"/>
                        </a:schemeClr>
                      </a:solidFill>
                    </a:ln>
                    <a:latin typeface="KoPub돋움체 Light" panose="02020603020101020101" pitchFamily="18" charset="-127"/>
                    <a:ea typeface="KoPub돋움체 Light" panose="02020603020101020101" pitchFamily="18" charset="-127"/>
                  </a:rPr>
                  <a:t>- </a:t>
                </a:r>
                <a:r>
                  <a:rPr lang="ko-KR" altLang="en-US" sz="1600" dirty="0">
                    <a:ln>
                      <a:solidFill>
                        <a:schemeClr val="tx1">
                          <a:alpha val="30000"/>
                        </a:schemeClr>
                      </a:solidFill>
                    </a:ln>
                    <a:latin typeface="KoPub돋움체 Light" panose="02020603020101020101" pitchFamily="18" charset="-127"/>
                    <a:ea typeface="KoPub돋움체 Light" panose="02020603020101020101" pitchFamily="18" charset="-127"/>
                  </a:rPr>
                  <a:t>시공간으로 인한 제약을 줄이기 위하여</a:t>
                </a:r>
              </a:p>
              <a:p>
                <a:pPr marL="285750" indent="-285750" algn="just">
                  <a:buFontTx/>
                  <a:buChar char="-"/>
                </a:pPr>
                <a:r>
                  <a:rPr lang="ko-KR" altLang="en-US" sz="1600" dirty="0" smtClean="0">
                    <a:ln>
                      <a:solidFill>
                        <a:schemeClr val="tx1">
                          <a:alpha val="30000"/>
                        </a:schemeClr>
                      </a:solidFill>
                    </a:ln>
                    <a:latin typeface="KoPub돋움체 Light" panose="02020603020101020101" pitchFamily="18" charset="-127"/>
                    <a:ea typeface="KoPub돋움체 Light" panose="02020603020101020101" pitchFamily="18" charset="-127"/>
                  </a:rPr>
                  <a:t>문장을 </a:t>
                </a:r>
                <a:r>
                  <a:rPr lang="ko-KR" altLang="en-US" sz="1600" dirty="0">
                    <a:ln>
                      <a:solidFill>
                        <a:schemeClr val="tx1">
                          <a:alpha val="30000"/>
                        </a:schemeClr>
                      </a:solidFill>
                    </a:ln>
                    <a:latin typeface="KoPub돋움체 Light" panose="02020603020101020101" pitchFamily="18" charset="-127"/>
                    <a:ea typeface="KoPub돋움체 Light" panose="02020603020101020101" pitchFamily="18" charset="-127"/>
                  </a:rPr>
                  <a:t>쓰는 예시 </a:t>
                </a:r>
                <a:r>
                  <a:rPr lang="en-US" altLang="ko-KR" sz="1600" dirty="0">
                    <a:ln>
                      <a:solidFill>
                        <a:schemeClr val="tx1">
                          <a:alpha val="30000"/>
                        </a:schemeClr>
                      </a:solidFill>
                    </a:ln>
                    <a:latin typeface="KoPub돋움체 Light" panose="02020603020101020101" pitchFamily="18" charset="-127"/>
                    <a:ea typeface="KoPub돋움체 Light" panose="02020603020101020101" pitchFamily="18" charset="-127"/>
                  </a:rPr>
                  <a:t>mp4 </a:t>
                </a:r>
                <a:r>
                  <a:rPr lang="ko-KR" altLang="en-US" sz="1600" dirty="0">
                    <a:ln>
                      <a:solidFill>
                        <a:schemeClr val="tx1">
                          <a:alpha val="30000"/>
                        </a:schemeClr>
                      </a:solidFill>
                    </a:ln>
                    <a:latin typeface="KoPub돋움체 Light" panose="02020603020101020101" pitchFamily="18" charset="-127"/>
                    <a:ea typeface="KoPub돋움체 Light" panose="02020603020101020101" pitchFamily="18" charset="-127"/>
                  </a:rPr>
                  <a:t>파일 제공 </a:t>
                </a:r>
                <a:r>
                  <a:rPr lang="en-US" altLang="ko-KR" sz="1600" dirty="0">
                    <a:ln>
                      <a:solidFill>
                        <a:schemeClr val="tx1">
                          <a:alpha val="30000"/>
                        </a:schemeClr>
                      </a:solidFill>
                    </a:ln>
                    <a:latin typeface="KoPub돋움체 Light" panose="02020603020101020101" pitchFamily="18" charset="-127"/>
                    <a:ea typeface="KoPub돋움체 Light" panose="02020603020101020101" pitchFamily="18" charset="-127"/>
                  </a:rPr>
                  <a:t>- </a:t>
                </a:r>
                <a:r>
                  <a:rPr lang="ko-KR" altLang="en-US" sz="1600" dirty="0">
                    <a:ln>
                      <a:solidFill>
                        <a:schemeClr val="tx1">
                          <a:alpha val="30000"/>
                        </a:schemeClr>
                      </a:solidFill>
                    </a:ln>
                    <a:latin typeface="KoPub돋움체 Light" panose="02020603020101020101" pitchFamily="18" charset="-127"/>
                    <a:ea typeface="KoPub돋움체 Light" panose="02020603020101020101" pitchFamily="18" charset="-127"/>
                  </a:rPr>
                  <a:t>올바른 획수를 따르며 한글을 쓰는 방법을 보다 효과적으로 알리기 위하여</a:t>
                </a:r>
              </a:p>
              <a:p>
                <a:pPr marL="285750" indent="-285750" algn="just">
                  <a:buFontTx/>
                  <a:buChar char="-"/>
                </a:pPr>
                <a:r>
                  <a:rPr lang="ko-KR" altLang="en-US" sz="1600" dirty="0" smtClean="0">
                    <a:ln>
                      <a:solidFill>
                        <a:schemeClr val="tx1">
                          <a:alpha val="30000"/>
                        </a:schemeClr>
                      </a:solidFill>
                    </a:ln>
                    <a:latin typeface="KoPub돋움체 Light" panose="02020603020101020101" pitchFamily="18" charset="-127"/>
                    <a:ea typeface="KoPub돋움체 Light" panose="02020603020101020101" pitchFamily="18" charset="-127"/>
                  </a:rPr>
                  <a:t>원고지 </a:t>
                </a:r>
                <a:r>
                  <a:rPr lang="ko-KR" altLang="en-US" sz="1600" dirty="0">
                    <a:ln>
                      <a:solidFill>
                        <a:schemeClr val="tx1">
                          <a:alpha val="30000"/>
                        </a:schemeClr>
                      </a:solidFill>
                    </a:ln>
                    <a:latin typeface="KoPub돋움체 Light" panose="02020603020101020101" pitchFamily="18" charset="-127"/>
                    <a:ea typeface="KoPub돋움체 Light" panose="02020603020101020101" pitchFamily="18" charset="-127"/>
                  </a:rPr>
                  <a:t>형식의 </a:t>
                </a:r>
                <a:r>
                  <a:rPr lang="en-US" altLang="ko-KR" sz="1600" dirty="0" err="1">
                    <a:ln>
                      <a:solidFill>
                        <a:schemeClr val="tx1">
                          <a:alpha val="30000"/>
                        </a:schemeClr>
                      </a:solidFill>
                    </a:ln>
                    <a:latin typeface="KoPub돋움체 Light" panose="02020603020101020101" pitchFamily="18" charset="-127"/>
                    <a:ea typeface="KoPub돋움체 Light" panose="02020603020101020101" pitchFamily="18" charset="-127"/>
                  </a:rPr>
                  <a:t>hwp</a:t>
                </a:r>
                <a:r>
                  <a:rPr lang="en-US" altLang="ko-KR" sz="1600" dirty="0">
                    <a:ln>
                      <a:solidFill>
                        <a:schemeClr val="tx1">
                          <a:alpha val="30000"/>
                        </a:schemeClr>
                      </a:solidFill>
                    </a:ln>
                    <a:latin typeface="KoPub돋움체 Light" panose="02020603020101020101" pitchFamily="18" charset="-127"/>
                    <a:ea typeface="KoPub돋움체 Light" panose="02020603020101020101" pitchFamily="18" charset="-127"/>
                  </a:rPr>
                  <a:t> </a:t>
                </a:r>
                <a:r>
                  <a:rPr lang="ko-KR" altLang="en-US" sz="1600" dirty="0">
                    <a:ln>
                      <a:solidFill>
                        <a:schemeClr val="tx1">
                          <a:alpha val="30000"/>
                        </a:schemeClr>
                      </a:solidFill>
                    </a:ln>
                    <a:latin typeface="KoPub돋움체 Light" panose="02020603020101020101" pitchFamily="18" charset="-127"/>
                    <a:ea typeface="KoPub돋움체 Light" panose="02020603020101020101" pitchFamily="18" charset="-127"/>
                  </a:rPr>
                  <a:t>파일 제공 </a:t>
                </a:r>
                <a:r>
                  <a:rPr lang="en-US" altLang="ko-KR" sz="1600" dirty="0">
                    <a:ln>
                      <a:solidFill>
                        <a:schemeClr val="tx1">
                          <a:alpha val="30000"/>
                        </a:schemeClr>
                      </a:solidFill>
                    </a:ln>
                    <a:latin typeface="KoPub돋움체 Light" panose="02020603020101020101" pitchFamily="18" charset="-127"/>
                    <a:ea typeface="KoPub돋움체 Light" panose="02020603020101020101" pitchFamily="18" charset="-127"/>
                  </a:rPr>
                  <a:t>- </a:t>
                </a:r>
                <a:r>
                  <a:rPr lang="ko-KR" altLang="en-US" sz="1600" dirty="0">
                    <a:ln>
                      <a:solidFill>
                        <a:schemeClr val="tx1">
                          <a:alpha val="30000"/>
                        </a:schemeClr>
                      </a:solidFill>
                    </a:ln>
                    <a:latin typeface="KoPub돋움체 Light" panose="02020603020101020101" pitchFamily="18" charset="-127"/>
                    <a:ea typeface="KoPub돋움체 Light" panose="02020603020101020101" pitchFamily="18" charset="-127"/>
                  </a:rPr>
                  <a:t>교본 내에 있는 원고지 형태의 </a:t>
                </a:r>
                <a:r>
                  <a:rPr lang="ko-KR" altLang="en-US" sz="1600" dirty="0" err="1">
                    <a:ln>
                      <a:solidFill>
                        <a:schemeClr val="tx1">
                          <a:alpha val="30000"/>
                        </a:schemeClr>
                      </a:solidFill>
                    </a:ln>
                    <a:latin typeface="KoPub돋움체 Light" panose="02020603020101020101" pitchFamily="18" charset="-127"/>
                    <a:ea typeface="KoPub돋움체 Light" panose="02020603020101020101" pitchFamily="18" charset="-127"/>
                  </a:rPr>
                  <a:t>연습용지를</a:t>
                </a:r>
                <a:r>
                  <a:rPr lang="ko-KR" altLang="en-US" sz="1600" dirty="0">
                    <a:ln>
                      <a:solidFill>
                        <a:schemeClr val="tx1">
                          <a:alpha val="30000"/>
                        </a:schemeClr>
                      </a:solidFill>
                    </a:ln>
                    <a:latin typeface="KoPub돋움체 Light" panose="02020603020101020101" pitchFamily="18" charset="-127"/>
                    <a:ea typeface="KoPub돋움체 Light" panose="02020603020101020101" pitchFamily="18" charset="-127"/>
                  </a:rPr>
                  <a:t> 추가로 받길 원하는 사람들을 위하여</a:t>
                </a:r>
                <a:endParaRPr lang="en-US" altLang="ko-KR" sz="1600" dirty="0" smtClean="0">
                  <a:ln>
                    <a:solidFill>
                      <a:schemeClr val="tx1">
                        <a:alpha val="30000"/>
                      </a:schemeClr>
                    </a:solidFill>
                  </a:ln>
                  <a:latin typeface="KoPub돋움체 Light" panose="02020603020101020101" pitchFamily="18" charset="-127"/>
                  <a:ea typeface="KoPub돋움체 Light" panose="02020603020101020101" pitchFamily="18" charset="-127"/>
                </a:endParaRPr>
              </a:p>
              <a:p>
                <a:pPr algn="just"/>
                <a:endParaRPr lang="ko-KR" altLang="en-US" sz="1600" dirty="0">
                  <a:ln>
                    <a:solidFill>
                      <a:schemeClr val="tx1">
                        <a:alpha val="30000"/>
                      </a:schemeClr>
                    </a:solidFill>
                  </a:ln>
                  <a:latin typeface="KoPub돋움체 Light" panose="02020603020101020101" pitchFamily="18" charset="-127"/>
                  <a:ea typeface="KoPub돋움체 Light" panose="02020603020101020101" pitchFamily="18" charset="-127"/>
                </a:endParaRPr>
              </a:p>
            </p:txBody>
          </p:sp>
          <p:cxnSp>
            <p:nvCxnSpPr>
              <p:cNvPr id="22" name="직선 연결선 21">
                <a:extLst>
                  <a:ext uri="{FF2B5EF4-FFF2-40B4-BE49-F238E27FC236}">
                    <a16:creationId xmlns:a16="http://schemas.microsoft.com/office/drawing/2014/main" id="{D5BA412A-6177-4533-A556-69DED86393E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295072" y="2572002"/>
                <a:ext cx="5094798" cy="0"/>
              </a:xfrm>
              <a:prstGeom prst="line">
                <a:avLst/>
              </a:prstGeom>
              <a:ln w="158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706566D1-60CB-4C10-9859-0656D082B2B7}"/>
                </a:ext>
              </a:extLst>
            </p:cNvPr>
            <p:cNvSpPr txBox="1"/>
            <p:nvPr/>
          </p:nvSpPr>
          <p:spPr>
            <a:xfrm>
              <a:off x="6415212" y="1754893"/>
              <a:ext cx="3104619" cy="400110"/>
            </a:xfrm>
            <a:prstGeom prst="rect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ko-KR" altLang="en-US" sz="2000" dirty="0" smtClean="0">
                  <a:ln>
                    <a:solidFill>
                      <a:schemeClr val="tx1">
                        <a:alpha val="30000"/>
                      </a:schemeClr>
                    </a:solidFill>
                  </a:ln>
                  <a:latin typeface="210 옴니고딕 030" panose="02020603020101020101" pitchFamily="18" charset="-127"/>
                  <a:ea typeface="210 옴니고딕 030" panose="02020603020101020101" pitchFamily="18" charset="-127"/>
                </a:rPr>
                <a:t>공책 구성</a:t>
              </a:r>
              <a:endParaRPr lang="ko-KR" altLang="en-US" sz="2000" dirty="0">
                <a:ln>
                  <a:solidFill>
                    <a:schemeClr val="tx1">
                      <a:alpha val="30000"/>
                    </a:schemeClr>
                  </a:solidFill>
                </a:ln>
                <a:latin typeface="210 옴니고딕 030" panose="02020603020101020101" pitchFamily="18" charset="-127"/>
                <a:ea typeface="210 옴니고딕 030" panose="02020603020101020101" pitchFamily="18" charset="-127"/>
              </a:endParaRPr>
            </a:p>
          </p:txBody>
        </p:sp>
      </p:grpSp>
      <p:pic>
        <p:nvPicPr>
          <p:cNvPr id="2049" name="_x206717056" descr="EMB00004d1879f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3318" y="2017744"/>
            <a:ext cx="2785537" cy="39091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직사각형 8"/>
          <p:cNvSpPr/>
          <p:nvPr/>
        </p:nvSpPr>
        <p:spPr>
          <a:xfrm>
            <a:off x="2510385" y="5796085"/>
            <a:ext cx="825867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ko-KR" altLang="en-US" sz="1050" b="1" dirty="0">
                <a:ln>
                  <a:solidFill>
                    <a:schemeClr val="tx1">
                      <a:alpha val="30000"/>
                    </a:schemeClr>
                  </a:solidFill>
                </a:ln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예상 </a:t>
            </a:r>
            <a:r>
              <a:rPr lang="ko-KR" altLang="en-US" sz="1050" b="1" dirty="0" smtClean="0">
                <a:ln>
                  <a:solidFill>
                    <a:schemeClr val="tx1">
                      <a:alpha val="30000"/>
                    </a:schemeClr>
                  </a:solidFill>
                </a:ln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이미지</a:t>
            </a:r>
            <a:endParaRPr lang="en-US" altLang="ko-KR" sz="1050" b="1" dirty="0" smtClean="0">
              <a:ln>
                <a:solidFill>
                  <a:schemeClr val="tx1">
                    <a:alpha val="30000"/>
                  </a:schemeClr>
                </a:solidFill>
              </a:ln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pic>
        <p:nvPicPr>
          <p:cNvPr id="10" name="그림 9"/>
          <p:cNvPicPr>
            <a:picLocks noChangeAspect="1"/>
          </p:cNvPicPr>
          <p:nvPr/>
        </p:nvPicPr>
        <p:blipFill rotWithShape="1">
          <a:blip r:embed="rId3"/>
          <a:srcRect l="25556" t="19274" r="51363" b="16661"/>
          <a:stretch/>
        </p:blipFill>
        <p:spPr>
          <a:xfrm>
            <a:off x="480726" y="1312300"/>
            <a:ext cx="2236125" cy="3491345"/>
          </a:xfrm>
          <a:prstGeom prst="rect">
            <a:avLst/>
          </a:prstGeom>
        </p:spPr>
      </p:pic>
      <p:pic>
        <p:nvPicPr>
          <p:cNvPr id="2054" name="Picture 6" descr="소스 이미지 보기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245" y="3371582"/>
            <a:ext cx="3527993" cy="21697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54324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그룹 5">
            <a:extLst>
              <a:ext uri="{FF2B5EF4-FFF2-40B4-BE49-F238E27FC236}">
                <a16:creationId xmlns:a16="http://schemas.microsoft.com/office/drawing/2014/main" id="{CA7BD838-D4FB-4EA7-B68C-FA7B6D147BA2}"/>
              </a:ext>
            </a:extLst>
          </p:cNvPr>
          <p:cNvGrpSpPr/>
          <p:nvPr/>
        </p:nvGrpSpPr>
        <p:grpSpPr>
          <a:xfrm>
            <a:off x="159191" y="182880"/>
            <a:ext cx="3177061" cy="854227"/>
            <a:chOff x="640080" y="-971550"/>
            <a:chExt cx="1660746" cy="765810"/>
          </a:xfrm>
        </p:grpSpPr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D7B7EE40-BAD9-4569-9BF6-F6E9ACA78A3C}"/>
                </a:ext>
              </a:extLst>
            </p:cNvPr>
            <p:cNvSpPr txBox="1"/>
            <p:nvPr/>
          </p:nvSpPr>
          <p:spPr>
            <a:xfrm>
              <a:off x="683325" y="-743111"/>
              <a:ext cx="1576513" cy="358697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altLang="ko-KR" sz="2000" b="1" dirty="0" smtClean="0">
                  <a:ln>
                    <a:solidFill>
                      <a:schemeClr val="tx1">
                        <a:alpha val="30000"/>
                      </a:schemeClr>
                    </a:solidFill>
                  </a:ln>
                  <a:latin typeface="KoPub돋움체 Light" panose="02020603020101020101" pitchFamily="18" charset="-127"/>
                  <a:ea typeface="KoPub돋움체 Light" panose="02020603020101020101" pitchFamily="18" charset="-127"/>
                </a:rPr>
                <a:t>2. </a:t>
              </a:r>
              <a:r>
                <a:rPr lang="ko-KR" altLang="en-US" sz="2000" b="1" dirty="0" smtClean="0">
                  <a:ln>
                    <a:solidFill>
                      <a:schemeClr val="tx1">
                        <a:alpha val="30000"/>
                      </a:schemeClr>
                    </a:solidFill>
                  </a:ln>
                  <a:latin typeface="KoPub돋움체 Light" panose="02020603020101020101" pitchFamily="18" charset="-127"/>
                  <a:ea typeface="KoPub돋움체 Light" panose="02020603020101020101" pitchFamily="18" charset="-127"/>
                </a:rPr>
                <a:t>나만의 </a:t>
              </a:r>
              <a:r>
                <a:rPr lang="ko-KR" altLang="en-US" sz="2000" b="1" dirty="0" err="1" smtClean="0">
                  <a:ln>
                    <a:solidFill>
                      <a:schemeClr val="tx1">
                        <a:alpha val="30000"/>
                      </a:schemeClr>
                    </a:solidFill>
                  </a:ln>
                  <a:latin typeface="KoPub돋움체 Light" panose="02020603020101020101" pitchFamily="18" charset="-127"/>
                  <a:ea typeface="KoPub돋움체 Light" panose="02020603020101020101" pitchFamily="18" charset="-127"/>
                </a:rPr>
                <a:t>조명만들기</a:t>
              </a:r>
              <a:endParaRPr lang="en-US" altLang="ko-KR" sz="2000" b="1" dirty="0">
                <a:ln>
                  <a:solidFill>
                    <a:schemeClr val="tx1">
                      <a:alpha val="30000"/>
                    </a:schemeClr>
                  </a:solidFill>
                </a:ln>
                <a:latin typeface="KoPub돋움체 Light" panose="02020603020101020101" pitchFamily="18" charset="-127"/>
                <a:ea typeface="KoPub돋움체 Light" panose="02020603020101020101" pitchFamily="18" charset="-127"/>
              </a:endParaRPr>
            </a:p>
          </p:txBody>
        </p:sp>
        <p:sp>
          <p:nvSpPr>
            <p:cNvPr id="5" name="직사각형 4">
              <a:extLst>
                <a:ext uri="{FF2B5EF4-FFF2-40B4-BE49-F238E27FC236}">
                  <a16:creationId xmlns:a16="http://schemas.microsoft.com/office/drawing/2014/main" id="{AB4C8245-D0E4-4D79-B3E9-2FB89CE6FE84}"/>
                </a:ext>
              </a:extLst>
            </p:cNvPr>
            <p:cNvSpPr/>
            <p:nvPr/>
          </p:nvSpPr>
          <p:spPr>
            <a:xfrm>
              <a:off x="640080" y="-971550"/>
              <a:ext cx="1660746" cy="765810"/>
            </a:xfrm>
            <a:prstGeom prst="rect">
              <a:avLst/>
            </a:prstGeom>
            <a:noFill/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/>
            </a:p>
          </p:txBody>
        </p:sp>
      </p:grpSp>
      <p:sp>
        <p:nvSpPr>
          <p:cNvPr id="2" name="직사각형 1">
            <a:extLst>
              <a:ext uri="{FF2B5EF4-FFF2-40B4-BE49-F238E27FC236}">
                <a16:creationId xmlns:a16="http://schemas.microsoft.com/office/drawing/2014/main" id="{9127520B-595E-44EA-9870-5F8432471AF4}"/>
              </a:ext>
            </a:extLst>
          </p:cNvPr>
          <p:cNvSpPr/>
          <p:nvPr/>
        </p:nvSpPr>
        <p:spPr>
          <a:xfrm>
            <a:off x="6150556" y="1319115"/>
            <a:ext cx="3886200" cy="46863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9B1207E-2105-4BD4-8BB3-B2D4005B9F37}"/>
              </a:ext>
            </a:extLst>
          </p:cNvPr>
          <p:cNvSpPr txBox="1"/>
          <p:nvPr/>
        </p:nvSpPr>
        <p:spPr>
          <a:xfrm>
            <a:off x="7240849" y="1364626"/>
            <a:ext cx="18934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 smtClean="0">
                <a:ln>
                  <a:solidFill>
                    <a:schemeClr val="tx1">
                      <a:alpha val="3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우리말 </a:t>
            </a:r>
            <a:r>
              <a:rPr lang="ko-KR" altLang="en-US" b="1" dirty="0" err="1" smtClean="0">
                <a:ln>
                  <a:solidFill>
                    <a:schemeClr val="tx1">
                      <a:alpha val="3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손글씨</a:t>
            </a:r>
            <a:r>
              <a:rPr lang="ko-KR" altLang="en-US" b="1" dirty="0">
                <a:ln>
                  <a:solidFill>
                    <a:schemeClr val="tx1">
                      <a:alpha val="3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 </a:t>
            </a:r>
            <a:r>
              <a:rPr lang="ko-KR" altLang="en-US" b="1" dirty="0" smtClean="0">
                <a:ln>
                  <a:solidFill>
                    <a:schemeClr val="tx1">
                      <a:alpha val="3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조명</a:t>
            </a:r>
            <a:endParaRPr lang="ko-KR" altLang="en-US" b="1" dirty="0">
              <a:ln>
                <a:solidFill>
                  <a:schemeClr val="tx1">
                    <a:alpha val="3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sp>
        <p:nvSpPr>
          <p:cNvPr id="7" name="이등변 삼각형 6">
            <a:extLst>
              <a:ext uri="{FF2B5EF4-FFF2-40B4-BE49-F238E27FC236}">
                <a16:creationId xmlns:a16="http://schemas.microsoft.com/office/drawing/2014/main" id="{35833959-7577-47CE-9CD7-98D1BD896CCF}"/>
              </a:ext>
            </a:extLst>
          </p:cNvPr>
          <p:cNvSpPr/>
          <p:nvPr/>
        </p:nvSpPr>
        <p:spPr>
          <a:xfrm flipV="1">
            <a:off x="9831016" y="1504163"/>
            <a:ext cx="114300" cy="98534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8BA2D70-3117-4022-BC0F-724D28D94258}"/>
              </a:ext>
            </a:extLst>
          </p:cNvPr>
          <p:cNvSpPr txBox="1"/>
          <p:nvPr/>
        </p:nvSpPr>
        <p:spPr>
          <a:xfrm>
            <a:off x="6043869" y="1972793"/>
            <a:ext cx="497567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600" u="sng" dirty="0" smtClean="0">
                <a:ln>
                  <a:solidFill>
                    <a:schemeClr val="tx1">
                      <a:alpha val="30000"/>
                    </a:schemeClr>
                  </a:solidFill>
                </a:ln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“ </a:t>
            </a:r>
            <a:r>
              <a:rPr lang="ko-KR" altLang="en-US" sz="1600" u="sng" dirty="0" smtClean="0">
                <a:ln>
                  <a:solidFill>
                    <a:schemeClr val="tx1">
                      <a:alpha val="30000"/>
                    </a:schemeClr>
                  </a:solidFill>
                </a:ln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하나뿐인 문구를 하나뿐인 </a:t>
            </a:r>
            <a:r>
              <a:rPr lang="ko-KR" altLang="en-US" sz="1600" u="sng" dirty="0" err="1">
                <a:ln>
                  <a:solidFill>
                    <a:schemeClr val="tx1">
                      <a:alpha val="30000"/>
                    </a:schemeClr>
                  </a:solidFill>
                </a:ln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손글씨</a:t>
            </a:r>
            <a:r>
              <a:rPr lang="ko-KR" altLang="en-US" sz="1600" u="sng" dirty="0">
                <a:ln>
                  <a:solidFill>
                    <a:schemeClr val="tx1">
                      <a:alpha val="30000"/>
                    </a:schemeClr>
                  </a:solidFill>
                </a:ln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 </a:t>
            </a:r>
            <a:r>
              <a:rPr lang="ko-KR" altLang="en-US" sz="1600" u="sng" dirty="0" smtClean="0">
                <a:ln>
                  <a:solidFill>
                    <a:schemeClr val="tx1">
                      <a:alpha val="30000"/>
                    </a:schemeClr>
                  </a:solidFill>
                </a:ln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조명으로 </a:t>
            </a:r>
            <a:r>
              <a:rPr lang="en-US" altLang="ko-KR" sz="1600" u="sng" dirty="0" smtClean="0">
                <a:ln>
                  <a:solidFill>
                    <a:schemeClr val="tx1">
                      <a:alpha val="30000"/>
                    </a:schemeClr>
                  </a:solidFill>
                </a:ln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”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ko-KR" sz="1600" dirty="0" smtClean="0">
              <a:ln>
                <a:solidFill>
                  <a:schemeClr val="tx1">
                    <a:alpha val="30000"/>
                  </a:schemeClr>
                </a:solidFill>
              </a:ln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600" dirty="0" smtClean="0">
                <a:ln>
                  <a:solidFill>
                    <a:schemeClr val="tx1">
                      <a:alpha val="30000"/>
                    </a:schemeClr>
                  </a:solidFill>
                </a:ln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앞선 체험의 </a:t>
            </a:r>
            <a:r>
              <a:rPr lang="ko-KR" altLang="en-US" sz="1600" dirty="0" err="1" smtClean="0">
                <a:ln>
                  <a:solidFill>
                    <a:schemeClr val="tx1">
                      <a:alpha val="30000"/>
                    </a:schemeClr>
                  </a:solidFill>
                </a:ln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손글씨</a:t>
            </a:r>
            <a:r>
              <a:rPr lang="ko-KR" altLang="en-US" sz="1600" dirty="0" smtClean="0">
                <a:ln>
                  <a:solidFill>
                    <a:schemeClr val="tx1">
                      <a:alpha val="30000"/>
                    </a:schemeClr>
                  </a:solidFill>
                </a:ln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 </a:t>
            </a:r>
            <a:r>
              <a:rPr lang="ko-KR" altLang="en-US" sz="1600" dirty="0">
                <a:ln>
                  <a:solidFill>
                    <a:schemeClr val="tx1">
                      <a:alpha val="30000"/>
                    </a:schemeClr>
                  </a:solidFill>
                </a:ln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연습 공책으로 예쁜 글씨를 습득하고 난 이후</a:t>
            </a:r>
            <a:r>
              <a:rPr lang="en-US" altLang="ko-KR" sz="1600" dirty="0">
                <a:ln>
                  <a:solidFill>
                    <a:schemeClr val="tx1">
                      <a:alpha val="30000"/>
                    </a:schemeClr>
                  </a:solidFill>
                </a:ln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, </a:t>
            </a:r>
            <a:r>
              <a:rPr lang="ko-KR" altLang="en-US" sz="1600" dirty="0">
                <a:ln>
                  <a:solidFill>
                    <a:schemeClr val="tx1">
                      <a:alpha val="30000"/>
                    </a:schemeClr>
                  </a:solidFill>
                </a:ln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직접 </a:t>
            </a:r>
            <a:r>
              <a:rPr lang="ko-KR" altLang="en-US" sz="1600" dirty="0" smtClean="0">
                <a:ln>
                  <a:solidFill>
                    <a:schemeClr val="tx1">
                      <a:alpha val="30000"/>
                    </a:schemeClr>
                  </a:solidFill>
                </a:ln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고르거나 창작한 문구를 조명에 직접 새겨 나만의 조명을 만든다</a:t>
            </a:r>
            <a:r>
              <a:rPr lang="en-US" altLang="ko-KR" sz="1600" dirty="0" smtClean="0">
                <a:ln>
                  <a:solidFill>
                    <a:schemeClr val="tx1">
                      <a:alpha val="30000"/>
                    </a:schemeClr>
                  </a:solidFill>
                </a:ln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ko-KR" sz="1600" dirty="0" smtClean="0">
              <a:ln>
                <a:solidFill>
                  <a:schemeClr val="tx1">
                    <a:alpha val="30000"/>
                  </a:schemeClr>
                </a:solidFill>
              </a:ln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600" dirty="0" smtClean="0">
                <a:ln>
                  <a:solidFill>
                    <a:schemeClr val="tx1">
                      <a:alpha val="30000"/>
                    </a:schemeClr>
                  </a:solidFill>
                </a:ln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우리말 </a:t>
            </a:r>
            <a:r>
              <a:rPr lang="ko-KR" altLang="en-US" sz="1600" dirty="0" err="1" smtClean="0">
                <a:ln>
                  <a:solidFill>
                    <a:schemeClr val="tx1">
                      <a:alpha val="30000"/>
                    </a:schemeClr>
                  </a:solidFill>
                </a:ln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손글씨를</a:t>
            </a:r>
            <a:r>
              <a:rPr lang="ko-KR" altLang="en-US" sz="1600" dirty="0" smtClean="0">
                <a:ln>
                  <a:solidFill>
                    <a:schemeClr val="tx1">
                      <a:alpha val="30000"/>
                    </a:schemeClr>
                  </a:solidFill>
                </a:ln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 연습하는 과정과 그것을 이용해서 결과물을 만들어내는 과정을 자연스럽게 연결하여 성취감을 고취시킨다</a:t>
            </a:r>
            <a:r>
              <a:rPr lang="en-US" altLang="ko-KR" sz="1600" dirty="0" smtClean="0">
                <a:ln>
                  <a:solidFill>
                    <a:schemeClr val="tx1">
                      <a:alpha val="30000"/>
                    </a:schemeClr>
                  </a:solidFill>
                </a:ln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.</a:t>
            </a:r>
            <a:endParaRPr lang="en-US" altLang="ko-KR" sz="1600" dirty="0" smtClean="0">
              <a:ln>
                <a:solidFill>
                  <a:schemeClr val="tx1">
                    <a:alpha val="30000"/>
                  </a:schemeClr>
                </a:solidFill>
              </a:ln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  <a:p>
            <a:r>
              <a:rPr lang="ko-KR" altLang="en-US" sz="1600" dirty="0" smtClean="0">
                <a:ln>
                  <a:solidFill>
                    <a:schemeClr val="tx1">
                      <a:alpha val="30000"/>
                    </a:schemeClr>
                  </a:solidFill>
                </a:ln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 </a:t>
            </a:r>
            <a:endParaRPr lang="ko-KR" altLang="en-US" sz="1600" dirty="0">
              <a:ln>
                <a:solidFill>
                  <a:schemeClr val="tx1">
                    <a:alpha val="30000"/>
                  </a:schemeClr>
                </a:solidFill>
              </a:ln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3FD54E8B-319E-49A7-943F-3759933F4521}"/>
              </a:ext>
            </a:extLst>
          </p:cNvPr>
          <p:cNvSpPr/>
          <p:nvPr/>
        </p:nvSpPr>
        <p:spPr>
          <a:xfrm>
            <a:off x="6043869" y="4607712"/>
            <a:ext cx="5277678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altLang="ko-KR" dirty="0" smtClean="0">
                <a:ln>
                  <a:solidFill>
                    <a:schemeClr val="tx1">
                      <a:alpha val="30000"/>
                    </a:schemeClr>
                  </a:solidFill>
                </a:ln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&lt;</a:t>
            </a:r>
            <a:r>
              <a:rPr lang="ko-KR" altLang="en-US" dirty="0" smtClean="0">
                <a:ln>
                  <a:solidFill>
                    <a:schemeClr val="tx1">
                      <a:alpha val="30000"/>
                    </a:schemeClr>
                  </a:solidFill>
                </a:ln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대상</a:t>
            </a:r>
            <a:r>
              <a:rPr lang="en-US" altLang="ko-KR" dirty="0" smtClean="0">
                <a:ln>
                  <a:solidFill>
                    <a:schemeClr val="tx1">
                      <a:alpha val="30000"/>
                    </a:schemeClr>
                  </a:solidFill>
                </a:ln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&gt;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n-US" altLang="ko-KR" sz="1400" dirty="0" smtClean="0">
              <a:ln>
                <a:solidFill>
                  <a:schemeClr val="tx1">
                    <a:alpha val="30000"/>
                  </a:schemeClr>
                </a:solidFill>
              </a:ln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ko-KR" altLang="en-US" sz="1400" dirty="0" err="1" smtClean="0">
                <a:ln>
                  <a:solidFill>
                    <a:schemeClr val="tx1">
                      <a:alpha val="30000"/>
                    </a:schemeClr>
                  </a:solidFill>
                </a:ln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집꾸미기</a:t>
            </a:r>
            <a:r>
              <a:rPr lang="ko-KR" altLang="en-US" sz="1400" dirty="0" smtClean="0">
                <a:ln>
                  <a:solidFill>
                    <a:schemeClr val="tx1">
                      <a:alpha val="30000"/>
                    </a:schemeClr>
                  </a:solidFill>
                </a:ln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 혹은 직접 만들어 쓰는</a:t>
            </a:r>
            <a:r>
              <a:rPr lang="en-US" altLang="ko-KR" sz="1400" dirty="0" smtClean="0">
                <a:ln>
                  <a:solidFill>
                    <a:schemeClr val="tx1">
                      <a:alpha val="30000"/>
                    </a:schemeClr>
                  </a:solidFill>
                </a:ln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 </a:t>
            </a:r>
            <a:r>
              <a:rPr lang="ko-KR" altLang="en-US" sz="1400" dirty="0" smtClean="0">
                <a:ln>
                  <a:solidFill>
                    <a:schemeClr val="tx1">
                      <a:alpha val="30000"/>
                    </a:schemeClr>
                  </a:solidFill>
                </a:ln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소품에 관심이 많은 사람들을 대상으로 홍보하여 </a:t>
            </a:r>
            <a:r>
              <a:rPr lang="ko-KR" altLang="en-US" sz="1400" dirty="0">
                <a:ln>
                  <a:solidFill>
                    <a:schemeClr val="tx1">
                      <a:alpha val="30000"/>
                    </a:schemeClr>
                  </a:solidFill>
                </a:ln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체험 활동 </a:t>
            </a:r>
            <a:r>
              <a:rPr lang="ko-KR" altLang="en-US" sz="1400" dirty="0" smtClean="0">
                <a:ln>
                  <a:solidFill>
                    <a:schemeClr val="tx1">
                      <a:alpha val="30000"/>
                    </a:schemeClr>
                  </a:solidFill>
                </a:ln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위주의 우리말을 더 사용하도록 한다</a:t>
            </a:r>
            <a:r>
              <a:rPr lang="en-US" altLang="ko-KR" sz="1400" dirty="0" smtClean="0">
                <a:ln>
                  <a:solidFill>
                    <a:schemeClr val="tx1">
                      <a:alpha val="30000"/>
                    </a:schemeClr>
                  </a:solidFill>
                </a:ln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.</a:t>
            </a:r>
          </a:p>
          <a:p>
            <a:pPr algn="just"/>
            <a:endParaRPr lang="ko-KR" altLang="en-US" sz="1400" dirty="0">
              <a:ln>
                <a:solidFill>
                  <a:schemeClr val="tx1">
                    <a:alpha val="30000"/>
                  </a:schemeClr>
                </a:solidFill>
              </a:ln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pic>
        <p:nvPicPr>
          <p:cNvPr id="6146" name="Picture 2" descr="https://mblogthumb-phinf.pstatic.net/MjAxOTA3MDVfMjYg/MDAxNTYyMjYwMTM2NTI3.of4nGYNHGVQ9WHfeJGafEDGBEhvn3OqqCVpltYXxwKwg.eKUkat6KBD7a2GOUzFHfrfrBJrcA_q_ih8_jvDuXGZsg.JPEG.seed_calli/%EC%BC%88%EB%A6%AC%EA%B7%B8%EB%9D%BC%ED%94%BC_%EC%86%8C%ED%92%88%EB%A7%8C%EB%93%A4%EA%B8%B0-%EB%8F%99%EC%95%84%EB%A6%AC_%EC%B0%BD%EC%B2%B4_%EC%95%84%ED%81%AC%EB%A6%B4%EB%AC%B4%EB%93%9C%EB%93%B12.jpg?type=w8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9997" y="1704616"/>
            <a:ext cx="3718155" cy="3718155"/>
          </a:xfrm>
          <a:prstGeom prst="rect">
            <a:avLst/>
          </a:prstGeom>
          <a:noFill/>
          <a:ln w="2857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7885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그룹 5">
            <a:extLst>
              <a:ext uri="{FF2B5EF4-FFF2-40B4-BE49-F238E27FC236}">
                <a16:creationId xmlns:a16="http://schemas.microsoft.com/office/drawing/2014/main" id="{CA7BD838-D4FB-4EA7-B68C-FA7B6D147BA2}"/>
              </a:ext>
            </a:extLst>
          </p:cNvPr>
          <p:cNvGrpSpPr/>
          <p:nvPr/>
        </p:nvGrpSpPr>
        <p:grpSpPr>
          <a:xfrm>
            <a:off x="159191" y="182880"/>
            <a:ext cx="3177061" cy="854227"/>
            <a:chOff x="640080" y="-971550"/>
            <a:chExt cx="1660746" cy="765810"/>
          </a:xfrm>
        </p:grpSpPr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D7B7EE40-BAD9-4569-9BF6-F6E9ACA78A3C}"/>
                </a:ext>
              </a:extLst>
            </p:cNvPr>
            <p:cNvSpPr txBox="1"/>
            <p:nvPr/>
          </p:nvSpPr>
          <p:spPr>
            <a:xfrm>
              <a:off x="683325" y="-743109"/>
              <a:ext cx="1576513" cy="358697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altLang="ko-KR" sz="2000" b="1" dirty="0" smtClean="0">
                  <a:ln>
                    <a:solidFill>
                      <a:schemeClr val="tx1">
                        <a:alpha val="30000"/>
                      </a:schemeClr>
                    </a:solidFill>
                  </a:ln>
                  <a:latin typeface="KoPub돋움체 Light" panose="02020603020101020101" pitchFamily="18" charset="-127"/>
                  <a:ea typeface="KoPub돋움체 Light" panose="02020603020101020101" pitchFamily="18" charset="-127"/>
                </a:rPr>
                <a:t>2. </a:t>
              </a:r>
              <a:r>
                <a:rPr lang="ko-KR" altLang="en-US" sz="2000" b="1" dirty="0" smtClean="0">
                  <a:ln>
                    <a:solidFill>
                      <a:schemeClr val="tx1">
                        <a:alpha val="30000"/>
                      </a:schemeClr>
                    </a:solidFill>
                  </a:ln>
                  <a:latin typeface="KoPub돋움체 Light" panose="02020603020101020101" pitchFamily="18" charset="-127"/>
                  <a:ea typeface="KoPub돋움체 Light" panose="02020603020101020101" pitchFamily="18" charset="-127"/>
                </a:rPr>
                <a:t>나만의 </a:t>
              </a:r>
              <a:r>
                <a:rPr lang="ko-KR" altLang="en-US" sz="2000" b="1" dirty="0" err="1" smtClean="0">
                  <a:ln>
                    <a:solidFill>
                      <a:schemeClr val="tx1">
                        <a:alpha val="30000"/>
                      </a:schemeClr>
                    </a:solidFill>
                  </a:ln>
                  <a:latin typeface="KoPub돋움체 Light" panose="02020603020101020101" pitchFamily="18" charset="-127"/>
                  <a:ea typeface="KoPub돋움체 Light" panose="02020603020101020101" pitchFamily="18" charset="-127"/>
                </a:rPr>
                <a:t>조명만들기</a:t>
              </a:r>
              <a:endParaRPr lang="en-US" altLang="ko-KR" sz="2000" b="1" dirty="0" smtClean="0">
                <a:ln>
                  <a:solidFill>
                    <a:schemeClr val="tx1">
                      <a:alpha val="30000"/>
                    </a:schemeClr>
                  </a:solidFill>
                </a:ln>
                <a:latin typeface="KoPub돋움체 Light" panose="02020603020101020101" pitchFamily="18" charset="-127"/>
                <a:ea typeface="KoPub돋움체 Light" panose="02020603020101020101" pitchFamily="18" charset="-127"/>
              </a:endParaRPr>
            </a:p>
          </p:txBody>
        </p:sp>
        <p:sp>
          <p:nvSpPr>
            <p:cNvPr id="5" name="직사각형 4">
              <a:extLst>
                <a:ext uri="{FF2B5EF4-FFF2-40B4-BE49-F238E27FC236}">
                  <a16:creationId xmlns:a16="http://schemas.microsoft.com/office/drawing/2014/main" id="{AB4C8245-D0E4-4D79-B3E9-2FB89CE6FE84}"/>
                </a:ext>
              </a:extLst>
            </p:cNvPr>
            <p:cNvSpPr/>
            <p:nvPr/>
          </p:nvSpPr>
          <p:spPr>
            <a:xfrm>
              <a:off x="640080" y="-971550"/>
              <a:ext cx="1660746" cy="765810"/>
            </a:xfrm>
            <a:prstGeom prst="rect">
              <a:avLst/>
            </a:prstGeom>
            <a:noFill/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/>
            </a:p>
          </p:txBody>
        </p:sp>
      </p:grpSp>
      <p:grpSp>
        <p:nvGrpSpPr>
          <p:cNvPr id="4" name="그룹 3"/>
          <p:cNvGrpSpPr/>
          <p:nvPr/>
        </p:nvGrpSpPr>
        <p:grpSpPr>
          <a:xfrm>
            <a:off x="6182455" y="1037107"/>
            <a:ext cx="5277678" cy="5211395"/>
            <a:chOff x="6323772" y="1754893"/>
            <a:chExt cx="5277678" cy="5211395"/>
          </a:xfrm>
        </p:grpSpPr>
        <p:grpSp>
          <p:nvGrpSpPr>
            <p:cNvPr id="19" name="그룹 18">
              <a:extLst>
                <a:ext uri="{FF2B5EF4-FFF2-40B4-BE49-F238E27FC236}">
                  <a16:creationId xmlns:a16="http://schemas.microsoft.com/office/drawing/2014/main" id="{9C77B2A3-BD20-49CE-81D4-DE2D47A61E55}"/>
                </a:ext>
              </a:extLst>
            </p:cNvPr>
            <p:cNvGrpSpPr/>
            <p:nvPr/>
          </p:nvGrpSpPr>
          <p:grpSpPr>
            <a:xfrm>
              <a:off x="6323772" y="1830031"/>
              <a:ext cx="5277678" cy="5136257"/>
              <a:chOff x="5203632" y="2171892"/>
              <a:chExt cx="5277678" cy="5136257"/>
            </a:xfrm>
          </p:grpSpPr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F6E05149-9424-4271-B356-F437CBF5FE0A}"/>
                  </a:ext>
                </a:extLst>
              </p:cNvPr>
              <p:cNvSpPr txBox="1"/>
              <p:nvPr/>
            </p:nvSpPr>
            <p:spPr>
              <a:xfrm>
                <a:off x="5203632" y="2171892"/>
                <a:ext cx="3083118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2000" dirty="0">
                    <a:ln>
                      <a:solidFill>
                        <a:schemeClr val="tx1">
                          <a:alpha val="30000"/>
                        </a:schemeClr>
                      </a:solidFill>
                    </a:ln>
                    <a:latin typeface="KoPub돋움체 Medium" panose="02020603020101020101" pitchFamily="18" charset="-127"/>
                    <a:ea typeface="KoPub돋움체 Medium" panose="02020603020101020101" pitchFamily="18" charset="-127"/>
                  </a:rPr>
                  <a:t>Goals and values</a:t>
                </a:r>
                <a:endParaRPr lang="ko-KR" altLang="en-US" sz="2000" dirty="0">
                  <a:ln>
                    <a:solidFill>
                      <a:schemeClr val="tx1">
                        <a:alpha val="30000"/>
                      </a:schemeClr>
                    </a:solidFill>
                  </a:ln>
                  <a:latin typeface="KoPub돋움체 Medium" panose="02020603020101020101" pitchFamily="18" charset="-127"/>
                  <a:ea typeface="KoPub돋움체 Medium" panose="02020603020101020101" pitchFamily="18" charset="-127"/>
                </a:endParaRPr>
              </a:p>
            </p:txBody>
          </p:sp>
          <p:sp>
            <p:nvSpPr>
              <p:cNvPr id="21" name="직사각형 20">
                <a:extLst>
                  <a:ext uri="{FF2B5EF4-FFF2-40B4-BE49-F238E27FC236}">
                    <a16:creationId xmlns:a16="http://schemas.microsoft.com/office/drawing/2014/main" id="{3FD54E8B-319E-49A7-943F-3759933F4521}"/>
                  </a:ext>
                </a:extLst>
              </p:cNvPr>
              <p:cNvSpPr/>
              <p:nvPr/>
            </p:nvSpPr>
            <p:spPr>
              <a:xfrm>
                <a:off x="5203632" y="2722278"/>
                <a:ext cx="5277678" cy="458587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/>
                <a:r>
                  <a:rPr lang="ko-KR" altLang="en-US" b="1" dirty="0" smtClean="0">
                    <a:ln>
                      <a:solidFill>
                        <a:schemeClr val="tx1">
                          <a:alpha val="30000"/>
                        </a:schemeClr>
                      </a:solidFill>
                    </a:ln>
                    <a:latin typeface="KoPub돋움체 Light" panose="02020603020101020101" pitchFamily="18" charset="-127"/>
                    <a:ea typeface="KoPub돋움체 Light" panose="02020603020101020101" pitchFamily="18" charset="-127"/>
                  </a:rPr>
                  <a:t>예상 목차</a:t>
                </a:r>
                <a:endParaRPr lang="en-US" altLang="ko-KR" b="1" dirty="0" smtClean="0">
                  <a:ln>
                    <a:solidFill>
                      <a:schemeClr val="tx1">
                        <a:alpha val="30000"/>
                      </a:schemeClr>
                    </a:solidFill>
                  </a:ln>
                  <a:latin typeface="KoPub돋움체 Light" panose="02020603020101020101" pitchFamily="18" charset="-127"/>
                  <a:ea typeface="KoPub돋움체 Light" panose="02020603020101020101" pitchFamily="18" charset="-127"/>
                </a:endParaRPr>
              </a:p>
              <a:p>
                <a:pPr marL="342900" indent="-342900" algn="just">
                  <a:buFont typeface="+mj-lt"/>
                  <a:buAutoNum type="arabicPeriod"/>
                </a:pPr>
                <a:r>
                  <a:rPr lang="ko-KR" altLang="en-US" sz="1600" dirty="0" smtClean="0">
                    <a:ln>
                      <a:solidFill>
                        <a:schemeClr val="tx1">
                          <a:alpha val="30000"/>
                        </a:schemeClr>
                      </a:solidFill>
                    </a:ln>
                    <a:latin typeface="KoPub돋움체 Light" panose="02020603020101020101" pitchFamily="18" charset="-127"/>
                    <a:ea typeface="KoPub돋움체 Light" panose="02020603020101020101" pitchFamily="18" charset="-127"/>
                  </a:rPr>
                  <a:t>여러 </a:t>
                </a:r>
                <a:r>
                  <a:rPr lang="ko-KR" altLang="en-US" sz="1600" dirty="0">
                    <a:ln>
                      <a:solidFill>
                        <a:schemeClr val="tx1">
                          <a:alpha val="30000"/>
                        </a:schemeClr>
                      </a:solidFill>
                    </a:ln>
                    <a:latin typeface="KoPub돋움체 Light" panose="02020603020101020101" pitchFamily="18" charset="-127"/>
                    <a:ea typeface="KoPub돋움체 Light" panose="02020603020101020101" pitchFamily="18" charset="-127"/>
                  </a:rPr>
                  <a:t>예시가 적힌 사용 설명서를 읽고 원하는 문구와 그림을 구상한다</a:t>
                </a:r>
                <a:r>
                  <a:rPr lang="en-US" altLang="ko-KR" sz="1600" dirty="0" smtClean="0">
                    <a:ln>
                      <a:solidFill>
                        <a:schemeClr val="tx1">
                          <a:alpha val="30000"/>
                        </a:schemeClr>
                      </a:solidFill>
                    </a:ln>
                    <a:latin typeface="KoPub돋움체 Light" panose="02020603020101020101" pitchFamily="18" charset="-127"/>
                    <a:ea typeface="KoPub돋움체 Light" panose="02020603020101020101" pitchFamily="18" charset="-127"/>
                  </a:rPr>
                  <a:t>.</a:t>
                </a:r>
              </a:p>
              <a:p>
                <a:pPr marL="342900" indent="-342900" algn="just">
                  <a:buFont typeface="+mj-lt"/>
                  <a:buAutoNum type="arabicPeriod"/>
                </a:pPr>
                <a:endParaRPr lang="en-US" altLang="ko-KR" sz="1600" dirty="0" smtClean="0">
                  <a:ln>
                    <a:solidFill>
                      <a:schemeClr val="tx1">
                        <a:alpha val="30000"/>
                      </a:schemeClr>
                    </a:solidFill>
                  </a:ln>
                  <a:latin typeface="KoPub돋움체 Light" panose="02020603020101020101" pitchFamily="18" charset="-127"/>
                  <a:ea typeface="KoPub돋움체 Light" panose="02020603020101020101" pitchFamily="18" charset="-127"/>
                </a:endParaRPr>
              </a:p>
              <a:p>
                <a:pPr marL="342900" indent="-342900" algn="just">
                  <a:buFont typeface="+mj-lt"/>
                  <a:buAutoNum type="arabicPeriod"/>
                </a:pPr>
                <a:r>
                  <a:rPr lang="ko-KR" altLang="en-US" sz="1600" dirty="0" smtClean="0">
                    <a:ln>
                      <a:solidFill>
                        <a:schemeClr val="tx1">
                          <a:alpha val="30000"/>
                        </a:schemeClr>
                      </a:solidFill>
                    </a:ln>
                    <a:latin typeface="KoPub돋움체 Light" panose="02020603020101020101" pitchFamily="18" charset="-127"/>
                    <a:ea typeface="KoPub돋움체 Light" panose="02020603020101020101" pitchFamily="18" charset="-127"/>
                  </a:rPr>
                  <a:t>철자와 </a:t>
                </a:r>
                <a:r>
                  <a:rPr lang="ko-KR" altLang="en-US" sz="1600" dirty="0">
                    <a:ln>
                      <a:solidFill>
                        <a:schemeClr val="tx1">
                          <a:alpha val="30000"/>
                        </a:schemeClr>
                      </a:solidFill>
                    </a:ln>
                    <a:latin typeface="KoPub돋움체 Light" panose="02020603020101020101" pitchFamily="18" charset="-127"/>
                    <a:ea typeface="KoPub돋움체 Light" panose="02020603020101020101" pitchFamily="18" charset="-127"/>
                  </a:rPr>
                  <a:t>철필을 이용해 연습용 아크릴에 충분한 연습 후에</a:t>
                </a:r>
                <a:r>
                  <a:rPr lang="en-US" altLang="ko-KR" sz="1600" dirty="0">
                    <a:ln>
                      <a:solidFill>
                        <a:schemeClr val="tx1">
                          <a:alpha val="30000"/>
                        </a:schemeClr>
                      </a:solidFill>
                    </a:ln>
                    <a:latin typeface="KoPub돋움체 Light" panose="02020603020101020101" pitchFamily="18" charset="-127"/>
                    <a:ea typeface="KoPub돋움체 Light" panose="02020603020101020101" pitchFamily="18" charset="-127"/>
                  </a:rPr>
                  <a:t>, </a:t>
                </a:r>
                <a:r>
                  <a:rPr lang="ko-KR" altLang="en-US" sz="1600" dirty="0">
                    <a:ln>
                      <a:solidFill>
                        <a:schemeClr val="tx1">
                          <a:alpha val="30000"/>
                        </a:schemeClr>
                      </a:solidFill>
                    </a:ln>
                    <a:latin typeface="KoPub돋움체 Light" panose="02020603020101020101" pitchFamily="18" charset="-127"/>
                    <a:ea typeface="KoPub돋움체 Light" panose="02020603020101020101" pitchFamily="18" charset="-127"/>
                  </a:rPr>
                  <a:t>아래의 과정에 맞춰 아크릴 본판에 글씨를 새겨 넣는다</a:t>
                </a:r>
                <a:r>
                  <a:rPr lang="en-US" altLang="ko-KR" sz="1600" dirty="0" smtClean="0">
                    <a:ln>
                      <a:solidFill>
                        <a:schemeClr val="tx1">
                          <a:alpha val="30000"/>
                        </a:schemeClr>
                      </a:solidFill>
                    </a:ln>
                    <a:latin typeface="KoPub돋움체 Light" panose="02020603020101020101" pitchFamily="18" charset="-127"/>
                    <a:ea typeface="KoPub돋움체 Light" panose="02020603020101020101" pitchFamily="18" charset="-127"/>
                  </a:rPr>
                  <a:t>.</a:t>
                </a:r>
              </a:p>
              <a:p>
                <a:pPr marL="342900" indent="-342900" algn="just">
                  <a:buFont typeface="+mj-lt"/>
                  <a:buAutoNum type="arabicPeriod"/>
                </a:pPr>
                <a:endParaRPr lang="en-US" altLang="ko-KR" sz="1600" dirty="0">
                  <a:ln>
                    <a:solidFill>
                      <a:schemeClr val="tx1">
                        <a:alpha val="30000"/>
                      </a:schemeClr>
                    </a:solidFill>
                  </a:ln>
                  <a:latin typeface="KoPub돋움체 Light" panose="02020603020101020101" pitchFamily="18" charset="-127"/>
                  <a:ea typeface="KoPub돋움체 Light" panose="02020603020101020101" pitchFamily="18" charset="-127"/>
                </a:endParaRPr>
              </a:p>
              <a:p>
                <a:pPr marL="342900" indent="-342900" algn="just">
                  <a:buFont typeface="+mj-lt"/>
                  <a:buAutoNum type="arabicPeriod"/>
                </a:pPr>
                <a:r>
                  <a:rPr lang="ko-KR" altLang="en-US" sz="1600" dirty="0" smtClean="0">
                    <a:ln>
                      <a:solidFill>
                        <a:schemeClr val="tx1">
                          <a:alpha val="30000"/>
                        </a:schemeClr>
                      </a:solidFill>
                    </a:ln>
                    <a:latin typeface="KoPub돋움체 Light" panose="02020603020101020101" pitchFamily="18" charset="-127"/>
                    <a:ea typeface="KoPub돋움체 Light" panose="02020603020101020101" pitchFamily="18" charset="-127"/>
                  </a:rPr>
                  <a:t>완성된 </a:t>
                </a:r>
                <a:r>
                  <a:rPr lang="ko-KR" altLang="en-US" sz="1600" dirty="0">
                    <a:ln>
                      <a:solidFill>
                        <a:schemeClr val="tx1">
                          <a:alpha val="30000"/>
                        </a:schemeClr>
                      </a:solidFill>
                    </a:ln>
                    <a:latin typeface="KoPub돋움체 Light" panose="02020603020101020101" pitchFamily="18" charset="-127"/>
                    <a:ea typeface="KoPub돋움체 Light" panose="02020603020101020101" pitchFamily="18" charset="-127"/>
                  </a:rPr>
                  <a:t>아크릴을 조명베이스에 끼워 </a:t>
                </a:r>
                <a:r>
                  <a:rPr lang="ko-KR" altLang="en-US" sz="1600" dirty="0" smtClean="0">
                    <a:ln>
                      <a:solidFill>
                        <a:schemeClr val="tx1">
                          <a:alpha val="30000"/>
                        </a:schemeClr>
                      </a:solidFill>
                    </a:ln>
                    <a:latin typeface="KoPub돋움체 Light" panose="02020603020101020101" pitchFamily="18" charset="-127"/>
                    <a:ea typeface="KoPub돋움체 Light" panose="02020603020101020101" pitchFamily="18" charset="-127"/>
                  </a:rPr>
                  <a:t>조명을 </a:t>
                </a:r>
                <a:r>
                  <a:rPr lang="ko-KR" altLang="en-US" sz="1600" dirty="0">
                    <a:ln>
                      <a:solidFill>
                        <a:schemeClr val="tx1">
                          <a:alpha val="30000"/>
                        </a:schemeClr>
                      </a:solidFill>
                    </a:ln>
                    <a:latin typeface="KoPub돋움체 Light" panose="02020603020101020101" pitchFamily="18" charset="-127"/>
                    <a:ea typeface="KoPub돋움체 Light" panose="02020603020101020101" pitchFamily="18" charset="-127"/>
                  </a:rPr>
                  <a:t>완성한다</a:t>
                </a:r>
                <a:r>
                  <a:rPr lang="en-US" altLang="ko-KR" sz="1600" dirty="0" smtClean="0">
                    <a:ln>
                      <a:solidFill>
                        <a:schemeClr val="tx1">
                          <a:alpha val="30000"/>
                        </a:schemeClr>
                      </a:solidFill>
                    </a:ln>
                    <a:latin typeface="KoPub돋움체 Light" panose="02020603020101020101" pitchFamily="18" charset="-127"/>
                    <a:ea typeface="KoPub돋움체 Light" panose="02020603020101020101" pitchFamily="18" charset="-127"/>
                  </a:rPr>
                  <a:t>.</a:t>
                </a:r>
              </a:p>
              <a:p>
                <a:pPr marL="285750" indent="-285750" algn="just">
                  <a:buFontTx/>
                  <a:buChar char="-"/>
                </a:pPr>
                <a:endParaRPr lang="en-US" altLang="ko-KR" sz="1600" dirty="0" smtClean="0">
                  <a:ln>
                    <a:solidFill>
                      <a:schemeClr val="tx1">
                        <a:alpha val="30000"/>
                      </a:schemeClr>
                    </a:solidFill>
                  </a:ln>
                  <a:latin typeface="KoPub돋움체 Light" panose="02020603020101020101" pitchFamily="18" charset="-127"/>
                  <a:ea typeface="KoPub돋움체 Light" panose="02020603020101020101" pitchFamily="18" charset="-127"/>
                </a:endParaRPr>
              </a:p>
              <a:p>
                <a:pPr marL="285750" indent="-285750" algn="just">
                  <a:buFontTx/>
                  <a:buChar char="-"/>
                </a:pPr>
                <a:endParaRPr lang="en-US" altLang="ko-KR" sz="1600" dirty="0">
                  <a:ln>
                    <a:solidFill>
                      <a:schemeClr val="tx1">
                        <a:alpha val="30000"/>
                      </a:schemeClr>
                    </a:solidFill>
                  </a:ln>
                  <a:latin typeface="KoPub돋움체 Light" panose="02020603020101020101" pitchFamily="18" charset="-127"/>
                  <a:ea typeface="KoPub돋움체 Light" panose="02020603020101020101" pitchFamily="18" charset="-127"/>
                </a:endParaRPr>
              </a:p>
              <a:p>
                <a:pPr algn="just"/>
                <a:r>
                  <a:rPr lang="ko-KR" altLang="en-US" b="1" dirty="0" smtClean="0">
                    <a:ln>
                      <a:solidFill>
                        <a:schemeClr val="tx1">
                          <a:alpha val="30000"/>
                        </a:schemeClr>
                      </a:solidFill>
                    </a:ln>
                    <a:latin typeface="KoPub돋움체 Light" panose="02020603020101020101" pitchFamily="18" charset="-127"/>
                    <a:ea typeface="KoPub돋움체 Light" panose="02020603020101020101" pitchFamily="18" charset="-127"/>
                  </a:rPr>
                  <a:t>꾸러미 내 포함 물품</a:t>
                </a:r>
                <a:endParaRPr lang="en-US" altLang="ko-KR" sz="1600" dirty="0" smtClean="0">
                  <a:ln>
                    <a:solidFill>
                      <a:schemeClr val="tx1">
                        <a:alpha val="30000"/>
                      </a:schemeClr>
                    </a:solidFill>
                  </a:ln>
                  <a:latin typeface="KoPub돋움체 Light" panose="02020603020101020101" pitchFamily="18" charset="-127"/>
                  <a:ea typeface="KoPub돋움체 Light" panose="02020603020101020101" pitchFamily="18" charset="-127"/>
                </a:endParaRPr>
              </a:p>
              <a:p>
                <a:pPr marL="285750" indent="-285750" algn="just">
                  <a:buFontTx/>
                  <a:buChar char="-"/>
                </a:pPr>
                <a:r>
                  <a:rPr lang="ko-KR" altLang="en-US" sz="1600" dirty="0" smtClean="0">
                    <a:ln>
                      <a:solidFill>
                        <a:schemeClr val="tx1">
                          <a:alpha val="30000"/>
                        </a:schemeClr>
                      </a:solidFill>
                    </a:ln>
                    <a:latin typeface="KoPub돋움체 Light" panose="02020603020101020101" pitchFamily="18" charset="-127"/>
                    <a:ea typeface="KoPub돋움체 Light" panose="02020603020101020101" pitchFamily="18" charset="-127"/>
                  </a:rPr>
                  <a:t>설명서</a:t>
                </a:r>
                <a:endParaRPr lang="en-US" altLang="ko-KR" sz="1600" dirty="0" smtClean="0">
                  <a:ln>
                    <a:solidFill>
                      <a:schemeClr val="tx1">
                        <a:alpha val="30000"/>
                      </a:schemeClr>
                    </a:solidFill>
                  </a:ln>
                  <a:latin typeface="KoPub돋움체 Light" panose="02020603020101020101" pitchFamily="18" charset="-127"/>
                  <a:ea typeface="KoPub돋움체 Light" panose="02020603020101020101" pitchFamily="18" charset="-127"/>
                </a:endParaRPr>
              </a:p>
              <a:p>
                <a:pPr marL="285750" indent="-285750" algn="just">
                  <a:buFontTx/>
                  <a:buChar char="-"/>
                </a:pPr>
                <a:r>
                  <a:rPr lang="ko-KR" altLang="en-US" sz="1600" dirty="0" smtClean="0">
                    <a:ln>
                      <a:solidFill>
                        <a:schemeClr val="tx1">
                          <a:alpha val="30000"/>
                        </a:schemeClr>
                      </a:solidFill>
                    </a:ln>
                    <a:latin typeface="KoPub돋움체 Light" panose="02020603020101020101" pitchFamily="18" charset="-127"/>
                    <a:ea typeface="KoPub돋움체 Light" panose="02020603020101020101" pitchFamily="18" charset="-127"/>
                  </a:rPr>
                  <a:t>다양한 </a:t>
                </a:r>
                <a:r>
                  <a:rPr lang="ko-KR" altLang="en-US" sz="1600" dirty="0" err="1" smtClean="0">
                    <a:ln>
                      <a:solidFill>
                        <a:schemeClr val="tx1">
                          <a:alpha val="30000"/>
                        </a:schemeClr>
                      </a:solidFill>
                    </a:ln>
                    <a:latin typeface="KoPub돋움체 Light" panose="02020603020101020101" pitchFamily="18" charset="-127"/>
                    <a:ea typeface="KoPub돋움체 Light" panose="02020603020101020101" pitchFamily="18" charset="-127"/>
                  </a:rPr>
                  <a:t>그림도면</a:t>
                </a:r>
                <a:endParaRPr lang="en-US" altLang="ko-KR" sz="1600" dirty="0" smtClean="0">
                  <a:ln>
                    <a:solidFill>
                      <a:schemeClr val="tx1">
                        <a:alpha val="30000"/>
                      </a:schemeClr>
                    </a:solidFill>
                  </a:ln>
                  <a:latin typeface="KoPub돋움체 Light" panose="02020603020101020101" pitchFamily="18" charset="-127"/>
                  <a:ea typeface="KoPub돋움체 Light" panose="02020603020101020101" pitchFamily="18" charset="-127"/>
                </a:endParaRPr>
              </a:p>
              <a:p>
                <a:pPr marL="285750" indent="-285750" algn="just">
                  <a:buFontTx/>
                  <a:buChar char="-"/>
                </a:pPr>
                <a:r>
                  <a:rPr lang="ko-KR" altLang="en-US" sz="1600" dirty="0" smtClean="0">
                    <a:ln>
                      <a:solidFill>
                        <a:schemeClr val="tx1">
                          <a:alpha val="30000"/>
                        </a:schemeClr>
                      </a:solidFill>
                    </a:ln>
                    <a:latin typeface="KoPub돋움체 Light" panose="02020603020101020101" pitchFamily="18" charset="-127"/>
                    <a:ea typeface="KoPub돋움체 Light" panose="02020603020101020101" pitchFamily="18" charset="-127"/>
                  </a:rPr>
                  <a:t>철필과 철자</a:t>
                </a:r>
                <a:endParaRPr lang="en-US" altLang="ko-KR" sz="1600" dirty="0" smtClean="0">
                  <a:ln>
                    <a:solidFill>
                      <a:schemeClr val="tx1">
                        <a:alpha val="30000"/>
                      </a:schemeClr>
                    </a:solidFill>
                  </a:ln>
                  <a:latin typeface="KoPub돋움체 Light" panose="02020603020101020101" pitchFamily="18" charset="-127"/>
                  <a:ea typeface="KoPub돋움체 Light" panose="02020603020101020101" pitchFamily="18" charset="-127"/>
                </a:endParaRPr>
              </a:p>
              <a:p>
                <a:pPr marL="285750" indent="-285750" algn="just">
                  <a:buFontTx/>
                  <a:buChar char="-"/>
                </a:pPr>
                <a:r>
                  <a:rPr lang="ko-KR" altLang="en-US" sz="1600" dirty="0" smtClean="0">
                    <a:ln>
                      <a:solidFill>
                        <a:schemeClr val="tx1">
                          <a:alpha val="30000"/>
                        </a:schemeClr>
                      </a:solidFill>
                    </a:ln>
                    <a:latin typeface="KoPub돋움체 Light" panose="02020603020101020101" pitchFamily="18" charset="-127"/>
                    <a:ea typeface="KoPub돋움체 Light" panose="02020603020101020101" pitchFamily="18" charset="-127"/>
                  </a:rPr>
                  <a:t>아크릴</a:t>
                </a:r>
                <a:r>
                  <a:rPr lang="en-US" altLang="ko-KR" sz="1600" dirty="0" smtClean="0">
                    <a:ln>
                      <a:solidFill>
                        <a:schemeClr val="tx1">
                          <a:alpha val="30000"/>
                        </a:schemeClr>
                      </a:solidFill>
                    </a:ln>
                    <a:latin typeface="KoPub돋움체 Light" panose="02020603020101020101" pitchFamily="18" charset="-127"/>
                    <a:ea typeface="KoPub돋움체 Light" panose="02020603020101020101" pitchFamily="18" charset="-127"/>
                  </a:rPr>
                  <a:t>2</a:t>
                </a:r>
                <a:r>
                  <a:rPr lang="ko-KR" altLang="en-US" sz="1600" dirty="0" smtClean="0">
                    <a:ln>
                      <a:solidFill>
                        <a:schemeClr val="tx1">
                          <a:alpha val="30000"/>
                        </a:schemeClr>
                      </a:solidFill>
                    </a:ln>
                    <a:latin typeface="KoPub돋움체 Light" panose="02020603020101020101" pitchFamily="18" charset="-127"/>
                    <a:ea typeface="KoPub돋움체 Light" panose="02020603020101020101" pitchFamily="18" charset="-127"/>
                  </a:rPr>
                  <a:t>장 </a:t>
                </a:r>
                <a:endParaRPr lang="en-US" altLang="ko-KR" sz="1600" dirty="0" smtClean="0">
                  <a:ln>
                    <a:solidFill>
                      <a:schemeClr val="tx1">
                        <a:alpha val="30000"/>
                      </a:schemeClr>
                    </a:solidFill>
                  </a:ln>
                  <a:latin typeface="KoPub돋움체 Light" panose="02020603020101020101" pitchFamily="18" charset="-127"/>
                  <a:ea typeface="KoPub돋움체 Light" panose="02020603020101020101" pitchFamily="18" charset="-127"/>
                </a:endParaRPr>
              </a:p>
              <a:p>
                <a:pPr marL="285750" indent="-285750" algn="just">
                  <a:buFontTx/>
                  <a:buChar char="-"/>
                </a:pPr>
                <a:r>
                  <a:rPr lang="en-US" altLang="ko-KR" sz="1600" dirty="0" smtClean="0">
                    <a:ln>
                      <a:solidFill>
                        <a:schemeClr val="tx1">
                          <a:alpha val="30000"/>
                        </a:schemeClr>
                      </a:solidFill>
                    </a:ln>
                    <a:latin typeface="KoPub돋움체 Light" panose="02020603020101020101" pitchFamily="18" charset="-127"/>
                    <a:ea typeface="KoPub돋움체 Light" panose="02020603020101020101" pitchFamily="18" charset="-127"/>
                  </a:rPr>
                  <a:t>LED</a:t>
                </a:r>
                <a:r>
                  <a:rPr lang="ko-KR" altLang="en-US" sz="1600" dirty="0" smtClean="0">
                    <a:ln>
                      <a:solidFill>
                        <a:schemeClr val="tx1">
                          <a:alpha val="30000"/>
                        </a:schemeClr>
                      </a:solidFill>
                    </a:ln>
                    <a:latin typeface="KoPub돋움체 Light" panose="02020603020101020101" pitchFamily="18" charset="-127"/>
                    <a:ea typeface="KoPub돋움체 Light" panose="02020603020101020101" pitchFamily="18" charset="-127"/>
                  </a:rPr>
                  <a:t>베이스</a:t>
                </a:r>
                <a:endParaRPr lang="en-US" altLang="ko-KR" sz="1600" dirty="0" smtClean="0">
                  <a:ln>
                    <a:solidFill>
                      <a:schemeClr val="tx1">
                        <a:alpha val="30000"/>
                      </a:schemeClr>
                    </a:solidFill>
                  </a:ln>
                  <a:latin typeface="KoPub돋움체 Light" panose="02020603020101020101" pitchFamily="18" charset="-127"/>
                  <a:ea typeface="KoPub돋움체 Light" panose="02020603020101020101" pitchFamily="18" charset="-127"/>
                </a:endParaRPr>
              </a:p>
              <a:p>
                <a:pPr marL="285750" indent="-285750" algn="just">
                  <a:buFontTx/>
                  <a:buChar char="-"/>
                </a:pPr>
                <a:endParaRPr lang="en-US" altLang="ko-KR" sz="1600" dirty="0" smtClean="0">
                  <a:ln>
                    <a:solidFill>
                      <a:schemeClr val="tx1">
                        <a:alpha val="30000"/>
                      </a:schemeClr>
                    </a:solidFill>
                  </a:ln>
                  <a:latin typeface="KoPub돋움체 Light" panose="02020603020101020101" pitchFamily="18" charset="-127"/>
                  <a:ea typeface="KoPub돋움체 Light" panose="02020603020101020101" pitchFamily="18" charset="-127"/>
                </a:endParaRPr>
              </a:p>
              <a:p>
                <a:pPr marL="285750" indent="-285750" algn="just">
                  <a:buFontTx/>
                  <a:buChar char="-"/>
                </a:pPr>
                <a:endParaRPr lang="ko-KR" altLang="en-US" sz="1600" dirty="0">
                  <a:ln>
                    <a:solidFill>
                      <a:schemeClr val="tx1">
                        <a:alpha val="30000"/>
                      </a:schemeClr>
                    </a:solidFill>
                  </a:ln>
                  <a:latin typeface="KoPub돋움체 Light" panose="02020603020101020101" pitchFamily="18" charset="-127"/>
                  <a:ea typeface="KoPub돋움체 Light" panose="02020603020101020101" pitchFamily="18" charset="-127"/>
                </a:endParaRPr>
              </a:p>
            </p:txBody>
          </p:sp>
          <p:cxnSp>
            <p:nvCxnSpPr>
              <p:cNvPr id="22" name="직선 연결선 21">
                <a:extLst>
                  <a:ext uri="{FF2B5EF4-FFF2-40B4-BE49-F238E27FC236}">
                    <a16:creationId xmlns:a16="http://schemas.microsoft.com/office/drawing/2014/main" id="{D5BA412A-6177-4533-A556-69DED86393E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295072" y="2572002"/>
                <a:ext cx="5094798" cy="0"/>
              </a:xfrm>
              <a:prstGeom prst="line">
                <a:avLst/>
              </a:prstGeom>
              <a:ln w="158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706566D1-60CB-4C10-9859-0656D082B2B7}"/>
                </a:ext>
              </a:extLst>
            </p:cNvPr>
            <p:cNvSpPr txBox="1"/>
            <p:nvPr/>
          </p:nvSpPr>
          <p:spPr>
            <a:xfrm>
              <a:off x="6415212" y="1754893"/>
              <a:ext cx="3104619" cy="400110"/>
            </a:xfrm>
            <a:prstGeom prst="rect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ko-KR" altLang="en-US" sz="2000" dirty="0" smtClean="0">
                  <a:ln>
                    <a:solidFill>
                      <a:schemeClr val="tx1">
                        <a:alpha val="30000"/>
                      </a:schemeClr>
                    </a:solidFill>
                  </a:ln>
                  <a:latin typeface="210 옴니고딕 030" panose="02020603020101020101" pitchFamily="18" charset="-127"/>
                  <a:ea typeface="210 옴니고딕 030" panose="02020603020101020101" pitchFamily="18" charset="-127"/>
                </a:rPr>
                <a:t>꾸러미</a:t>
              </a:r>
              <a:r>
                <a:rPr lang="ko-KR" altLang="en-US" sz="2000" dirty="0" smtClean="0">
                  <a:ln>
                    <a:solidFill>
                      <a:schemeClr val="tx1">
                        <a:alpha val="30000"/>
                      </a:schemeClr>
                    </a:solidFill>
                  </a:ln>
                  <a:latin typeface="210 옴니고딕 030" panose="02020603020101020101" pitchFamily="18" charset="-127"/>
                  <a:ea typeface="210 옴니고딕 030" panose="02020603020101020101" pitchFamily="18" charset="-127"/>
                </a:rPr>
                <a:t> 구성</a:t>
              </a:r>
              <a:endParaRPr lang="ko-KR" altLang="en-US" sz="2000" dirty="0">
                <a:ln>
                  <a:solidFill>
                    <a:schemeClr val="tx1">
                      <a:alpha val="30000"/>
                    </a:schemeClr>
                  </a:solidFill>
                </a:ln>
                <a:latin typeface="210 옴니고딕 030" panose="02020603020101020101" pitchFamily="18" charset="-127"/>
                <a:ea typeface="210 옴니고딕 030" panose="02020603020101020101" pitchFamily="18" charset="-127"/>
              </a:endParaRPr>
            </a:p>
          </p:txBody>
        </p:sp>
      </p:grpSp>
      <p:sp>
        <p:nvSpPr>
          <p:cNvPr id="9" name="직사각형 8"/>
          <p:cNvSpPr/>
          <p:nvPr/>
        </p:nvSpPr>
        <p:spPr>
          <a:xfrm>
            <a:off x="5112723" y="4441028"/>
            <a:ext cx="825867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ko-KR" altLang="en-US" sz="1050" b="1" dirty="0">
                <a:ln>
                  <a:solidFill>
                    <a:schemeClr val="tx1">
                      <a:alpha val="30000"/>
                    </a:schemeClr>
                  </a:solidFill>
                </a:ln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예상 </a:t>
            </a:r>
            <a:r>
              <a:rPr lang="ko-KR" altLang="en-US" sz="1050" b="1" dirty="0" smtClean="0">
                <a:ln>
                  <a:solidFill>
                    <a:schemeClr val="tx1">
                      <a:alpha val="30000"/>
                    </a:schemeClr>
                  </a:solidFill>
                </a:ln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이미지</a:t>
            </a:r>
            <a:endParaRPr lang="en-US" altLang="ko-KR" sz="1050" b="1" dirty="0" smtClean="0">
              <a:ln>
                <a:solidFill>
                  <a:schemeClr val="tx1">
                    <a:alpha val="30000"/>
                  </a:schemeClr>
                </a:solidFill>
              </a:ln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530666" y="2781858"/>
            <a:ext cx="1762125" cy="2505075"/>
          </a:xfrm>
          <a:prstGeom prst="rect">
            <a:avLst/>
          </a:prstGeom>
        </p:spPr>
      </p:pic>
      <p:pic>
        <p:nvPicPr>
          <p:cNvPr id="25" name="그림 24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07" t="58448" r="53735" b="11869"/>
          <a:stretch/>
        </p:blipFill>
        <p:spPr bwMode="auto">
          <a:xfrm>
            <a:off x="2685571" y="1569292"/>
            <a:ext cx="3253019" cy="2821941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</p:pic>
      <p:pic>
        <p:nvPicPr>
          <p:cNvPr id="2" name="그림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8341" y="4795881"/>
            <a:ext cx="3371850" cy="962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8492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그룹 10">
            <a:extLst>
              <a:ext uri="{FF2B5EF4-FFF2-40B4-BE49-F238E27FC236}">
                <a16:creationId xmlns:a16="http://schemas.microsoft.com/office/drawing/2014/main" id="{CA7BD838-D4FB-4EA7-B68C-FA7B6D147BA2}"/>
              </a:ext>
            </a:extLst>
          </p:cNvPr>
          <p:cNvGrpSpPr/>
          <p:nvPr/>
        </p:nvGrpSpPr>
        <p:grpSpPr>
          <a:xfrm>
            <a:off x="159191" y="182880"/>
            <a:ext cx="3177061" cy="854227"/>
            <a:chOff x="640080" y="-971550"/>
            <a:chExt cx="1660746" cy="765810"/>
          </a:xfrm>
        </p:grpSpPr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D7B7EE40-BAD9-4569-9BF6-F6E9ACA78A3C}"/>
                </a:ext>
              </a:extLst>
            </p:cNvPr>
            <p:cNvSpPr txBox="1"/>
            <p:nvPr/>
          </p:nvSpPr>
          <p:spPr>
            <a:xfrm>
              <a:off x="683325" y="-743111"/>
              <a:ext cx="1576513" cy="358697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altLang="ko-KR" sz="2000" b="1" dirty="0" smtClean="0">
                  <a:ln>
                    <a:solidFill>
                      <a:schemeClr val="tx1">
                        <a:alpha val="30000"/>
                      </a:schemeClr>
                    </a:solidFill>
                  </a:ln>
                  <a:latin typeface="KoPub돋움체 Light" panose="02020603020101020101" pitchFamily="18" charset="-127"/>
                  <a:ea typeface="KoPub돋움체 Light" panose="02020603020101020101" pitchFamily="18" charset="-127"/>
                </a:rPr>
                <a:t>3. </a:t>
              </a:r>
              <a:r>
                <a:rPr lang="ko-KR" altLang="en-US" sz="2000" b="1" dirty="0" smtClean="0">
                  <a:ln>
                    <a:solidFill>
                      <a:schemeClr val="tx1">
                        <a:alpha val="30000"/>
                      </a:schemeClr>
                    </a:solidFill>
                  </a:ln>
                  <a:latin typeface="KoPub돋움체 Light" panose="02020603020101020101" pitchFamily="18" charset="-127"/>
                  <a:ea typeface="KoPub돋움체 Light" panose="02020603020101020101" pitchFamily="18" charset="-127"/>
                </a:rPr>
                <a:t>기대효과</a:t>
              </a:r>
              <a:endParaRPr lang="en-US" altLang="ko-KR" sz="2000" b="1" dirty="0">
                <a:ln>
                  <a:solidFill>
                    <a:schemeClr val="tx1">
                      <a:alpha val="30000"/>
                    </a:schemeClr>
                  </a:solidFill>
                </a:ln>
                <a:latin typeface="KoPub돋움체 Light" panose="02020603020101020101" pitchFamily="18" charset="-127"/>
                <a:ea typeface="KoPub돋움체 Light" panose="02020603020101020101" pitchFamily="18" charset="-127"/>
              </a:endParaRPr>
            </a:p>
          </p:txBody>
        </p:sp>
        <p:sp>
          <p:nvSpPr>
            <p:cNvPr id="14" name="직사각형 13">
              <a:extLst>
                <a:ext uri="{FF2B5EF4-FFF2-40B4-BE49-F238E27FC236}">
                  <a16:creationId xmlns:a16="http://schemas.microsoft.com/office/drawing/2014/main" id="{AB4C8245-D0E4-4D79-B3E9-2FB89CE6FE84}"/>
                </a:ext>
              </a:extLst>
            </p:cNvPr>
            <p:cNvSpPr/>
            <p:nvPr/>
          </p:nvSpPr>
          <p:spPr>
            <a:xfrm>
              <a:off x="640080" y="-971550"/>
              <a:ext cx="1660746" cy="765810"/>
            </a:xfrm>
            <a:prstGeom prst="rect">
              <a:avLst/>
            </a:prstGeom>
            <a:noFill/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/>
            </a:p>
          </p:txBody>
        </p:sp>
      </p:grpSp>
      <p:grpSp>
        <p:nvGrpSpPr>
          <p:cNvPr id="44" name="그룹 43">
            <a:extLst>
              <a:ext uri="{FF2B5EF4-FFF2-40B4-BE49-F238E27FC236}">
                <a16:creationId xmlns:a16="http://schemas.microsoft.com/office/drawing/2014/main" id="{9C77B2A3-BD20-49CE-81D4-DE2D47A61E55}"/>
              </a:ext>
            </a:extLst>
          </p:cNvPr>
          <p:cNvGrpSpPr/>
          <p:nvPr/>
        </p:nvGrpSpPr>
        <p:grpSpPr>
          <a:xfrm>
            <a:off x="5949220" y="1846864"/>
            <a:ext cx="5703386" cy="2581711"/>
            <a:chOff x="5203632" y="2171892"/>
            <a:chExt cx="5703386" cy="2581711"/>
          </a:xfrm>
        </p:grpSpPr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F6E05149-9424-4271-B356-F437CBF5FE0A}"/>
                </a:ext>
              </a:extLst>
            </p:cNvPr>
            <p:cNvSpPr txBox="1"/>
            <p:nvPr/>
          </p:nvSpPr>
          <p:spPr>
            <a:xfrm>
              <a:off x="5203632" y="2171892"/>
              <a:ext cx="570338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endParaRPr lang="en-US" altLang="ko-KR" sz="2000" b="1" dirty="0">
                <a:ln>
                  <a:solidFill>
                    <a:schemeClr val="tx1">
                      <a:alpha val="30000"/>
                    </a:schemeClr>
                  </a:solidFill>
                </a:ln>
                <a:latin typeface="KoPub돋움체 Light" panose="02020603020101020101" pitchFamily="18" charset="-127"/>
                <a:ea typeface="KoPub돋움체 Light" panose="02020603020101020101" pitchFamily="18" charset="-127"/>
              </a:endParaRPr>
            </a:p>
          </p:txBody>
        </p:sp>
        <p:sp>
          <p:nvSpPr>
            <p:cNvPr id="46" name="직사각형 45">
              <a:extLst>
                <a:ext uri="{FF2B5EF4-FFF2-40B4-BE49-F238E27FC236}">
                  <a16:creationId xmlns:a16="http://schemas.microsoft.com/office/drawing/2014/main" id="{3FD54E8B-319E-49A7-943F-3759933F4521}"/>
                </a:ext>
              </a:extLst>
            </p:cNvPr>
            <p:cNvSpPr/>
            <p:nvPr/>
          </p:nvSpPr>
          <p:spPr>
            <a:xfrm>
              <a:off x="5203632" y="2722278"/>
              <a:ext cx="5277678" cy="203132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/>
              <a:endParaRPr lang="en-US" altLang="ko-KR" sz="1400" dirty="0">
                <a:ln>
                  <a:solidFill>
                    <a:schemeClr val="tx1">
                      <a:alpha val="30000"/>
                    </a:schemeClr>
                  </a:solidFill>
                </a:ln>
                <a:latin typeface="KoPub돋움체 Light" panose="02020603020101020101" pitchFamily="18" charset="-127"/>
                <a:ea typeface="KoPub돋움체 Light" panose="02020603020101020101" pitchFamily="18" charset="-127"/>
              </a:endParaRPr>
            </a:p>
            <a:p>
              <a:pPr marL="285750" indent="-285750" algn="just">
                <a:buFont typeface="Arial" panose="020B0604020202020204" pitchFamily="34" charset="0"/>
                <a:buChar char="•"/>
              </a:pPr>
              <a:r>
                <a:rPr lang="ko-KR" altLang="en-US" sz="1400" dirty="0" smtClean="0">
                  <a:ln>
                    <a:solidFill>
                      <a:schemeClr val="tx1">
                        <a:alpha val="30000"/>
                      </a:schemeClr>
                    </a:solidFill>
                  </a:ln>
                  <a:latin typeface="KoPub돋움체 Light" panose="02020603020101020101" pitchFamily="18" charset="-127"/>
                  <a:ea typeface="KoPub돋움체 Light" panose="02020603020101020101" pitchFamily="18" charset="-127"/>
                </a:rPr>
                <a:t>글귀 연습과</a:t>
              </a:r>
              <a:r>
                <a:rPr lang="en-US" altLang="ko-KR" sz="1400" dirty="0" smtClean="0">
                  <a:ln>
                    <a:solidFill>
                      <a:schemeClr val="tx1">
                        <a:alpha val="30000"/>
                      </a:schemeClr>
                    </a:solidFill>
                  </a:ln>
                  <a:latin typeface="KoPub돋움체 Light" panose="02020603020101020101" pitchFamily="18" charset="-127"/>
                  <a:ea typeface="KoPub돋움체 Light" panose="02020603020101020101" pitchFamily="18" charset="-127"/>
                </a:rPr>
                <a:t> </a:t>
              </a:r>
              <a:r>
                <a:rPr lang="ko-KR" altLang="en-US" sz="1400" dirty="0" smtClean="0">
                  <a:ln>
                    <a:solidFill>
                      <a:schemeClr val="tx1">
                        <a:alpha val="30000"/>
                      </a:schemeClr>
                    </a:solidFill>
                  </a:ln>
                  <a:latin typeface="KoPub돋움체 Light" panose="02020603020101020101" pitchFamily="18" charset="-127"/>
                  <a:ea typeface="KoPub돋움체 Light" panose="02020603020101020101" pitchFamily="18" charset="-127"/>
                </a:rPr>
                <a:t>만들기 과정을 </a:t>
              </a:r>
              <a:r>
                <a:rPr lang="ko-KR" altLang="en-US" sz="1400" dirty="0">
                  <a:ln>
                    <a:solidFill>
                      <a:schemeClr val="tx1">
                        <a:alpha val="30000"/>
                      </a:schemeClr>
                    </a:solidFill>
                  </a:ln>
                  <a:latin typeface="KoPub돋움체 Light" panose="02020603020101020101" pitchFamily="18" charset="-127"/>
                  <a:ea typeface="KoPub돋움체 Light" panose="02020603020101020101" pitchFamily="18" charset="-127"/>
                </a:rPr>
                <a:t>통해 아름다운 우리말을 자연스럽게 일상에 스며들도록 유도한다</a:t>
              </a:r>
              <a:r>
                <a:rPr lang="en-US" altLang="ko-KR" sz="1400" dirty="0" smtClean="0">
                  <a:ln>
                    <a:solidFill>
                      <a:schemeClr val="tx1">
                        <a:alpha val="30000"/>
                      </a:schemeClr>
                    </a:solidFill>
                  </a:ln>
                  <a:latin typeface="KoPub돋움체 Light" panose="02020603020101020101" pitchFamily="18" charset="-127"/>
                  <a:ea typeface="KoPub돋움체 Light" panose="02020603020101020101" pitchFamily="18" charset="-127"/>
                </a:rPr>
                <a:t>.</a:t>
              </a:r>
            </a:p>
            <a:p>
              <a:pPr marL="285750" indent="-285750" algn="just">
                <a:buFont typeface="Arial" panose="020B0604020202020204" pitchFamily="34" charset="0"/>
                <a:buChar char="•"/>
              </a:pPr>
              <a:endParaRPr lang="en-US" altLang="ko-KR" sz="1400" dirty="0">
                <a:ln>
                  <a:solidFill>
                    <a:schemeClr val="tx1">
                      <a:alpha val="30000"/>
                    </a:schemeClr>
                  </a:solidFill>
                </a:ln>
                <a:latin typeface="KoPub돋움체 Light" panose="02020603020101020101" pitchFamily="18" charset="-127"/>
                <a:ea typeface="KoPub돋움체 Light" panose="02020603020101020101" pitchFamily="18" charset="-127"/>
              </a:endParaRPr>
            </a:p>
            <a:p>
              <a:pPr marL="285750" indent="-285750" algn="just">
                <a:buFont typeface="Arial" panose="020B0604020202020204" pitchFamily="34" charset="0"/>
                <a:buChar char="•"/>
              </a:pPr>
              <a:r>
                <a:rPr lang="ko-KR" altLang="en-US" sz="1400" dirty="0" smtClean="0">
                  <a:ln>
                    <a:solidFill>
                      <a:schemeClr val="tx1">
                        <a:alpha val="30000"/>
                      </a:schemeClr>
                    </a:solidFill>
                  </a:ln>
                  <a:latin typeface="KoPub돋움체 Light" panose="02020603020101020101" pitchFamily="18" charset="-127"/>
                  <a:ea typeface="KoPub돋움체 Light" panose="02020603020101020101" pitchFamily="18" charset="-127"/>
                </a:rPr>
                <a:t>두가지 키트가 서로 연결성을 가져 체험자의</a:t>
              </a:r>
              <a:r>
                <a:rPr lang="ko-KR" altLang="en-US" sz="1400" dirty="0" smtClean="0">
                  <a:ln>
                    <a:solidFill>
                      <a:schemeClr val="tx1">
                        <a:alpha val="30000"/>
                      </a:schemeClr>
                    </a:solidFill>
                  </a:ln>
                  <a:latin typeface="KoPub돋움체 Light" panose="02020603020101020101" pitchFamily="18" charset="-127"/>
                  <a:ea typeface="KoPub돋움체 Light" panose="02020603020101020101" pitchFamily="18" charset="-127"/>
                </a:rPr>
                <a:t> </a:t>
              </a:r>
              <a:r>
                <a:rPr lang="ko-KR" altLang="en-US" sz="1400" dirty="0" smtClean="0">
                  <a:ln>
                    <a:solidFill>
                      <a:schemeClr val="tx1">
                        <a:alpha val="30000"/>
                      </a:schemeClr>
                    </a:solidFill>
                  </a:ln>
                  <a:latin typeface="KoPub돋움체 Light" panose="02020603020101020101" pitchFamily="18" charset="-127"/>
                  <a:ea typeface="KoPub돋움체 Light" panose="02020603020101020101" pitchFamily="18" charset="-127"/>
                </a:rPr>
                <a:t>성취감을 </a:t>
              </a:r>
              <a:r>
                <a:rPr lang="ko-KR" altLang="en-US" sz="1400" dirty="0">
                  <a:ln>
                    <a:solidFill>
                      <a:schemeClr val="tx1">
                        <a:alpha val="30000"/>
                      </a:schemeClr>
                    </a:solidFill>
                  </a:ln>
                  <a:latin typeface="KoPub돋움체 Light" panose="02020603020101020101" pitchFamily="18" charset="-127"/>
                  <a:ea typeface="KoPub돋움체 Light" panose="02020603020101020101" pitchFamily="18" charset="-127"/>
                </a:rPr>
                <a:t>고취시킨다</a:t>
              </a:r>
              <a:r>
                <a:rPr lang="en-US" altLang="ko-KR" sz="1400" dirty="0">
                  <a:ln>
                    <a:solidFill>
                      <a:schemeClr val="tx1">
                        <a:alpha val="30000"/>
                      </a:schemeClr>
                    </a:solidFill>
                  </a:ln>
                  <a:latin typeface="KoPub돋움체 Light" panose="02020603020101020101" pitchFamily="18" charset="-127"/>
                  <a:ea typeface="KoPub돋움체 Light" panose="02020603020101020101" pitchFamily="18" charset="-127"/>
                </a:rPr>
                <a:t>.</a:t>
              </a:r>
            </a:p>
            <a:p>
              <a:pPr marL="285750" indent="-285750" algn="just">
                <a:buFont typeface="Arial" panose="020B0604020202020204" pitchFamily="34" charset="0"/>
                <a:buChar char="•"/>
              </a:pPr>
              <a:endParaRPr lang="en-US" altLang="ko-KR" sz="1400" dirty="0" smtClean="0">
                <a:ln>
                  <a:solidFill>
                    <a:schemeClr val="tx1">
                      <a:alpha val="30000"/>
                    </a:schemeClr>
                  </a:solidFill>
                </a:ln>
                <a:latin typeface="KoPub돋움체 Light" panose="02020603020101020101" pitchFamily="18" charset="-127"/>
                <a:ea typeface="KoPub돋움체 Light" panose="02020603020101020101" pitchFamily="18" charset="-127"/>
              </a:endParaRPr>
            </a:p>
            <a:p>
              <a:pPr marL="285750" indent="-285750" algn="just">
                <a:buFont typeface="Arial" panose="020B0604020202020204" pitchFamily="34" charset="0"/>
                <a:buChar char="•"/>
              </a:pPr>
              <a:r>
                <a:rPr lang="ko-KR" altLang="en-US" sz="1400" dirty="0" smtClean="0">
                  <a:ln>
                    <a:solidFill>
                      <a:schemeClr val="tx1">
                        <a:alpha val="30000"/>
                      </a:schemeClr>
                    </a:solidFill>
                  </a:ln>
                  <a:latin typeface="KoPub돋움체 Light" panose="02020603020101020101" pitchFamily="18" charset="-127"/>
                  <a:ea typeface="KoPub돋움체 Light" panose="02020603020101020101" pitchFamily="18" charset="-127"/>
                </a:rPr>
                <a:t>조명과 같은 실생활에 사용할 수 있는 물품을 만들어 우리말에 대한 익숙함을 높일 수 있다</a:t>
              </a:r>
              <a:r>
                <a:rPr lang="en-US" altLang="ko-KR" sz="1400" dirty="0" smtClean="0">
                  <a:ln>
                    <a:solidFill>
                      <a:schemeClr val="tx1">
                        <a:alpha val="30000"/>
                      </a:schemeClr>
                    </a:solidFill>
                  </a:ln>
                  <a:latin typeface="KoPub돋움체 Light" panose="02020603020101020101" pitchFamily="18" charset="-127"/>
                  <a:ea typeface="KoPub돋움체 Light" panose="02020603020101020101" pitchFamily="18" charset="-127"/>
                </a:rPr>
                <a:t>.</a:t>
              </a:r>
            </a:p>
            <a:p>
              <a:pPr marL="285750" indent="-285750" algn="just">
                <a:buFont typeface="Arial" panose="020B0604020202020204" pitchFamily="34" charset="0"/>
                <a:buChar char="•"/>
              </a:pPr>
              <a:endParaRPr lang="ko-KR" altLang="en-US" sz="1400" dirty="0">
                <a:ln>
                  <a:solidFill>
                    <a:schemeClr val="tx1">
                      <a:alpha val="30000"/>
                    </a:schemeClr>
                  </a:solidFill>
                </a:ln>
                <a:latin typeface="KoPub돋움체 Light" panose="02020603020101020101" pitchFamily="18" charset="-127"/>
                <a:ea typeface="KoPub돋움체 Light" panose="02020603020101020101" pitchFamily="18" charset="-127"/>
              </a:endParaRPr>
            </a:p>
          </p:txBody>
        </p:sp>
        <p:cxnSp>
          <p:nvCxnSpPr>
            <p:cNvPr id="47" name="직선 연결선 46">
              <a:extLst>
                <a:ext uri="{FF2B5EF4-FFF2-40B4-BE49-F238E27FC236}">
                  <a16:creationId xmlns:a16="http://schemas.microsoft.com/office/drawing/2014/main" id="{D5BA412A-6177-4533-A556-69DED86393E9}"/>
                </a:ext>
              </a:extLst>
            </p:cNvPr>
            <p:cNvCxnSpPr>
              <a:cxnSpLocks/>
            </p:cNvCxnSpPr>
            <p:nvPr/>
          </p:nvCxnSpPr>
          <p:spPr>
            <a:xfrm>
              <a:off x="5295072" y="2572002"/>
              <a:ext cx="5094798" cy="0"/>
            </a:xfrm>
            <a:prstGeom prst="line">
              <a:avLst/>
            </a:prstGeom>
            <a:ln w="158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" name="그룹 2"/>
          <p:cNvGrpSpPr/>
          <p:nvPr/>
        </p:nvGrpSpPr>
        <p:grpSpPr>
          <a:xfrm>
            <a:off x="1089206" y="2062535"/>
            <a:ext cx="3886200" cy="468630"/>
            <a:chOff x="6278880" y="4586038"/>
            <a:chExt cx="3886200" cy="468630"/>
          </a:xfrm>
        </p:grpSpPr>
        <p:sp>
          <p:nvSpPr>
            <p:cNvPr id="19" name="직사각형 18">
              <a:extLst>
                <a:ext uri="{FF2B5EF4-FFF2-40B4-BE49-F238E27FC236}">
                  <a16:creationId xmlns:a16="http://schemas.microsoft.com/office/drawing/2014/main" id="{9127520B-595E-44EA-9870-5F8432471AF4}"/>
                </a:ext>
              </a:extLst>
            </p:cNvPr>
            <p:cNvSpPr/>
            <p:nvPr/>
          </p:nvSpPr>
          <p:spPr>
            <a:xfrm>
              <a:off x="6278880" y="4586038"/>
              <a:ext cx="3886200" cy="468630"/>
            </a:xfrm>
            <a:prstGeom prst="rect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39B1207E-2105-4BD4-8BB3-B2D4005B9F37}"/>
                </a:ext>
              </a:extLst>
            </p:cNvPr>
            <p:cNvSpPr txBox="1"/>
            <p:nvPr/>
          </p:nvSpPr>
          <p:spPr>
            <a:xfrm>
              <a:off x="7613271" y="4647117"/>
              <a:ext cx="1063112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2000" b="1" dirty="0" smtClean="0">
                  <a:ln>
                    <a:solidFill>
                      <a:schemeClr val="tx1">
                        <a:alpha val="30000"/>
                      </a:schemeClr>
                    </a:solidFill>
                  </a:ln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KoPub돋움체 Light" panose="02020603020101020101" pitchFamily="18" charset="-127"/>
                  <a:ea typeface="KoPub돋움체 Light" panose="02020603020101020101" pitchFamily="18" charset="-127"/>
                </a:rPr>
                <a:t>기대효과</a:t>
              </a:r>
              <a:endParaRPr lang="ko-KR" altLang="en-US" sz="2000" b="1" dirty="0">
                <a:ln>
                  <a:solidFill>
                    <a:schemeClr val="tx1">
                      <a:alpha val="3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oPub돋움체 Light" panose="02020603020101020101" pitchFamily="18" charset="-127"/>
                <a:ea typeface="KoPub돋움체 Light" panose="02020603020101020101" pitchFamily="18" charset="-127"/>
              </a:endParaRPr>
            </a:p>
          </p:txBody>
        </p:sp>
        <p:sp>
          <p:nvSpPr>
            <p:cNvPr id="21" name="이등변 삼각형 20">
              <a:extLst>
                <a:ext uri="{FF2B5EF4-FFF2-40B4-BE49-F238E27FC236}">
                  <a16:creationId xmlns:a16="http://schemas.microsoft.com/office/drawing/2014/main" id="{35833959-7577-47CE-9CD7-98D1BD896CCF}"/>
                </a:ext>
              </a:extLst>
            </p:cNvPr>
            <p:cNvSpPr/>
            <p:nvPr/>
          </p:nvSpPr>
          <p:spPr>
            <a:xfrm flipV="1">
              <a:off x="9959340" y="4771086"/>
              <a:ext cx="114300" cy="98534"/>
            </a:xfrm>
            <a:prstGeom prst="triangl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633002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>
            <a:extLst>
              <a:ext uri="{FF2B5EF4-FFF2-40B4-BE49-F238E27FC236}">
                <a16:creationId xmlns:a16="http://schemas.microsoft.com/office/drawing/2014/main" id="{C2EA47E2-A6CE-494D-BC7B-25F35DFDD4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8C8FCD74-879C-42EB-8E54-8521F532144E}"/>
              </a:ext>
            </a:extLst>
          </p:cNvPr>
          <p:cNvSpPr txBox="1"/>
          <p:nvPr/>
        </p:nvSpPr>
        <p:spPr>
          <a:xfrm>
            <a:off x="4866955" y="2659559"/>
            <a:ext cx="171232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400" dirty="0" smtClean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Q &amp; A</a:t>
            </a:r>
            <a:endParaRPr lang="ko-KR" altLang="en-US" sz="4400" dirty="0"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028503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1439</TotalTime>
  <Words>380</Words>
  <Application>Microsoft Office PowerPoint</Application>
  <PresentationFormat>와이드스크린</PresentationFormat>
  <Paragraphs>76</Paragraphs>
  <Slides>8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8</vt:i4>
      </vt:variant>
    </vt:vector>
  </HeadingPairs>
  <TitlesOfParts>
    <vt:vector size="15" baseType="lpstr">
      <vt:lpstr>210 옴니고딕 030</vt:lpstr>
      <vt:lpstr>KoPub돋움체 Light</vt:lpstr>
      <vt:lpstr>맑은 고딕</vt:lpstr>
      <vt:lpstr>KoPub돋움체 Bold</vt:lpstr>
      <vt:lpstr>KoPub돋움체 Medium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user6616</dc:creator>
  <cp:lastModifiedBy>mine</cp:lastModifiedBy>
  <cp:revision>69</cp:revision>
  <dcterms:created xsi:type="dcterms:W3CDTF">2017-11-16T00:50:54Z</dcterms:created>
  <dcterms:modified xsi:type="dcterms:W3CDTF">2022-07-02T02:44:06Z</dcterms:modified>
</cp:coreProperties>
</file>