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64" r:id="rId2"/>
    <p:sldId id="256" r:id="rId3"/>
    <p:sldId id="263" r:id="rId4"/>
    <p:sldId id="257" r:id="rId5"/>
    <p:sldId id="262" r:id="rId6"/>
    <p:sldId id="258" r:id="rId7"/>
    <p:sldId id="261" r:id="rId8"/>
    <p:sldId id="259" r:id="rId9"/>
    <p:sldId id="260" r:id="rId10"/>
  </p:sldIdLst>
  <p:sldSz cx="7315200" cy="7315200"/>
  <p:notesSz cx="7315200" cy="73152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19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92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360" y="723376"/>
            <a:ext cx="4297680" cy="1289304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7201" y="2735199"/>
            <a:ext cx="4546854" cy="115214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5526" y="1684944"/>
            <a:ext cx="5421347" cy="175961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580" y="4650438"/>
            <a:ext cx="5357241" cy="198424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792" y="2090976"/>
            <a:ext cx="1815370" cy="13990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5028" y="2948797"/>
            <a:ext cx="2609040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0096" y="2090976"/>
            <a:ext cx="1815370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3190" y="2948797"/>
            <a:ext cx="2609040" cy="1124712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1334" y="4084329"/>
            <a:ext cx="1726685" cy="1744296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62663" y="5839212"/>
            <a:ext cx="1828942" cy="1330916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3517" y="4932331"/>
            <a:ext cx="4038933" cy="1664208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2256" y="3738324"/>
            <a:ext cx="5970032" cy="1444752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94101" y="4668584"/>
            <a:ext cx="1584055" cy="10241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792" y="2090976"/>
            <a:ext cx="1815370" cy="13990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5028" y="2948797"/>
            <a:ext cx="2609040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0096" y="2090976"/>
            <a:ext cx="1815370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3190" y="2948797"/>
            <a:ext cx="2609040" cy="1124712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9399" y="4890326"/>
            <a:ext cx="4038933" cy="1664208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256" y="3738324"/>
            <a:ext cx="5970032" cy="1444752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94101" y="4668584"/>
            <a:ext cx="1584055" cy="10241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792" y="2045256"/>
            <a:ext cx="1815370" cy="13990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5028" y="2903077"/>
            <a:ext cx="2609040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0096" y="2045256"/>
            <a:ext cx="1815370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3190" y="2903077"/>
            <a:ext cx="2609040" cy="1124712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256" y="3677460"/>
            <a:ext cx="5970032" cy="1444752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5244" y="4693444"/>
            <a:ext cx="1584055" cy="1024128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67805" y="4993338"/>
            <a:ext cx="4038933" cy="1508760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88192" y="3715538"/>
            <a:ext cx="1747903" cy="1618055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781" y="3302889"/>
            <a:ext cx="1610380" cy="169725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6314" y="1739789"/>
            <a:ext cx="2537603" cy="2432304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7234" y="1739789"/>
            <a:ext cx="1900952" cy="2432304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4559" y="3723180"/>
            <a:ext cx="5536406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5244" y="4693444"/>
            <a:ext cx="1584055" cy="1024128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6805" y="4939189"/>
            <a:ext cx="4038933" cy="158191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912" y="2045256"/>
            <a:ext cx="2173129" cy="13990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4885" y="2903077"/>
            <a:ext cx="2609040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6078" y="2045256"/>
            <a:ext cx="2103263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0463" y="2903077"/>
            <a:ext cx="2814352" cy="1124712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95101" y="4693444"/>
            <a:ext cx="1584055" cy="1024128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67662" y="4993338"/>
            <a:ext cx="4038933" cy="1508760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12381" y="2749420"/>
            <a:ext cx="1734933" cy="1335444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1256" y="3559731"/>
            <a:ext cx="5970032" cy="1719072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0769" y="4364452"/>
            <a:ext cx="1752749" cy="159695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792" y="2045256"/>
            <a:ext cx="1815370" cy="13990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4885" y="2903077"/>
            <a:ext cx="2609040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9954" y="2045256"/>
            <a:ext cx="1815370" cy="139903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0463" y="2903077"/>
            <a:ext cx="2814352" cy="1124712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95101" y="4693444"/>
            <a:ext cx="1584055" cy="1024128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67662" y="4993338"/>
            <a:ext cx="4038933" cy="1508760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2113" y="3677460"/>
            <a:ext cx="5970032" cy="14447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2746"/>
            <a:ext cx="8223028" cy="2322576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57" y="2485786"/>
            <a:ext cx="1771433" cy="1678973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4760" y="2526253"/>
            <a:ext cx="1759331" cy="151174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사용자 지정</PresentationFormat>
  <Paragraphs>9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제목을 입력하세요3</dc:title>
  <dc:subject>Presentation</dc:subject>
  <dc:creator>mangoboard.net_16749686</dc:creator>
  <cp:lastModifiedBy>노영인</cp:lastModifiedBy>
  <cp:revision>2</cp:revision>
  <dcterms:created xsi:type="dcterms:W3CDTF">2022-05-14T01:49:43Z</dcterms:created>
  <dcterms:modified xsi:type="dcterms:W3CDTF">2022-05-14T01:51:32Z</dcterms:modified>
</cp:coreProperties>
</file>