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Default Extension="jpg" ContentType="image/jp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Default Extension="fntdata" ContentType="application/x-fontdata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5125700" cy="10693400"/>
  <p:notesSz cx="15125700" cy="10693400"/>
  <p:defaultTextStyle>
    <a:defPPr>
      <a:defRPr kern="0"/>
    </a:defPPr>
  </p:defaultTextStyle>
  <p:embeddedFontLst>
    <p:embeddedFont>
      <p:font typeface="Times New Roman" panose="00000000000000000000" pitchFamily="18" charset="1"/>
      <p:regular r:id="rId16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font" Target="fonts/font1.fntdata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34427" y="3314954"/>
            <a:ext cx="1285684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68855" y="5988304"/>
            <a:ext cx="1058799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75628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778973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6285" y="427736"/>
            <a:ext cx="1361313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6285" y="2459482"/>
            <a:ext cx="1361313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5142738" y="9944862"/>
            <a:ext cx="484022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756285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0890504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8" Type="http://schemas.openxmlformats.org/officeDocument/2006/relationships/image" Target="../media/image15.png"/><Relationship Id="rId9" Type="http://schemas.openxmlformats.org/officeDocument/2006/relationships/image" Target="../media/image16.png"/><Relationship Id="rId10" Type="http://schemas.openxmlformats.org/officeDocument/2006/relationships/image" Target="../media/image17.png"/><Relationship Id="rId11" Type="http://schemas.openxmlformats.org/officeDocument/2006/relationships/image" Target="../media/image18.png"/><Relationship Id="rId12" Type="http://schemas.openxmlformats.org/officeDocument/2006/relationships/image" Target="../media/image19.png"/><Relationship Id="rId13" Type="http://schemas.openxmlformats.org/officeDocument/2006/relationships/image" Target="../media/image20.png"/><Relationship Id="rId14" Type="http://schemas.openxmlformats.org/officeDocument/2006/relationships/image" Target="../media/image21.png"/><Relationship Id="rId15" Type="http://schemas.openxmlformats.org/officeDocument/2006/relationships/image" Target="../media/image22.png"/><Relationship Id="rId16" Type="http://schemas.openxmlformats.org/officeDocument/2006/relationships/image" Target="../media/image23.png"/><Relationship Id="rId17" Type="http://schemas.openxmlformats.org/officeDocument/2006/relationships/image" Target="../media/image24.png"/><Relationship Id="rId18" Type="http://schemas.openxmlformats.org/officeDocument/2006/relationships/image" Target="../media/image25.png"/><Relationship Id="rId19" Type="http://schemas.openxmlformats.org/officeDocument/2006/relationships/image" Target="../media/image26.png"/><Relationship Id="rId20" Type="http://schemas.openxmlformats.org/officeDocument/2006/relationships/image" Target="../media/image27.png"/><Relationship Id="rId21" Type="http://schemas.openxmlformats.org/officeDocument/2006/relationships/image" Target="../media/image28.png"/><Relationship Id="rId22" Type="http://schemas.openxmlformats.org/officeDocument/2006/relationships/image" Target="../media/image29.png"/><Relationship Id="rId23" Type="http://schemas.openxmlformats.org/officeDocument/2006/relationships/image" Target="../media/image30.png"/><Relationship Id="rId24" Type="http://schemas.openxmlformats.org/officeDocument/2006/relationships/image" Target="../media/image31.png"/><Relationship Id="rId25" Type="http://schemas.openxmlformats.org/officeDocument/2006/relationships/image" Target="../media/image32.png"/><Relationship Id="rId26" Type="http://schemas.openxmlformats.org/officeDocument/2006/relationships/image" Target="../media/image33.png"/><Relationship Id="rId27" Type="http://schemas.openxmlformats.org/officeDocument/2006/relationships/image" Target="../media/image34.png"/><Relationship Id="rId28" Type="http://schemas.openxmlformats.org/officeDocument/2006/relationships/image" Target="../media/image35.png"/><Relationship Id="rId29" Type="http://schemas.openxmlformats.org/officeDocument/2006/relationships/image" Target="../media/image36.png"/><Relationship Id="rId30" Type="http://schemas.openxmlformats.org/officeDocument/2006/relationships/image" Target="../media/image37.png"/><Relationship Id="rId31" Type="http://schemas.openxmlformats.org/officeDocument/2006/relationships/image" Target="../media/image38.png"/><Relationship Id="rId32" Type="http://schemas.openxmlformats.org/officeDocument/2006/relationships/image" Target="../media/image39.png"/><Relationship Id="rId33" Type="http://schemas.openxmlformats.org/officeDocument/2006/relationships/image" Target="../media/image40.png"/><Relationship Id="rId34" Type="http://schemas.openxmlformats.org/officeDocument/2006/relationships/image" Target="../media/image41.png"/><Relationship Id="rId35" Type="http://schemas.openxmlformats.org/officeDocument/2006/relationships/image" Target="../media/image42.png"/><Relationship Id="rId36" Type="http://schemas.openxmlformats.org/officeDocument/2006/relationships/image" Target="../media/image43.png"/><Relationship Id="rId37" Type="http://schemas.openxmlformats.org/officeDocument/2006/relationships/image" Target="../media/image44.png"/><Relationship Id="rId38" Type="http://schemas.openxmlformats.org/officeDocument/2006/relationships/image" Target="../media/image45.png"/><Relationship Id="rId39" Type="http://schemas.openxmlformats.org/officeDocument/2006/relationships/image" Target="../media/image46.png"/><Relationship Id="rId40" Type="http://schemas.openxmlformats.org/officeDocument/2006/relationships/image" Target="../media/image47.jpg"/><Relationship Id="rId41" Type="http://schemas.openxmlformats.org/officeDocument/2006/relationships/image" Target="../media/image48.png"/><Relationship Id="rId42" Type="http://schemas.openxmlformats.org/officeDocument/2006/relationships/image" Target="../media/image49.png"/><Relationship Id="rId43" Type="http://schemas.openxmlformats.org/officeDocument/2006/relationships/image" Target="../media/image50.png"/><Relationship Id="rId44" Type="http://schemas.openxmlformats.org/officeDocument/2006/relationships/image" Target="../media/image51.png"/><Relationship Id="rId45" Type="http://schemas.openxmlformats.org/officeDocument/2006/relationships/image" Target="../media/image52.png"/><Relationship Id="rId46" Type="http://schemas.openxmlformats.org/officeDocument/2006/relationships/image" Target="../media/image53.png"/><Relationship Id="rId47" Type="http://schemas.openxmlformats.org/officeDocument/2006/relationships/image" Target="../media/image54.png"/><Relationship Id="rId48" Type="http://schemas.openxmlformats.org/officeDocument/2006/relationships/image" Target="../media/image55.jpg"/><Relationship Id="rId49" Type="http://schemas.openxmlformats.org/officeDocument/2006/relationships/image" Target="../media/image56.png"/><Relationship Id="rId50" Type="http://schemas.openxmlformats.org/officeDocument/2006/relationships/image" Target="../media/image57.png"/><Relationship Id="rId51" Type="http://schemas.openxmlformats.org/officeDocument/2006/relationships/image" Target="../media/image58.png"/><Relationship Id="rId52" Type="http://schemas.openxmlformats.org/officeDocument/2006/relationships/image" Target="../media/image59.png"/><Relationship Id="rId53" Type="http://schemas.openxmlformats.org/officeDocument/2006/relationships/image" Target="../media/image60.png"/><Relationship Id="rId54" Type="http://schemas.openxmlformats.org/officeDocument/2006/relationships/image" Target="../media/image61.png"/><Relationship Id="rId55" Type="http://schemas.openxmlformats.org/officeDocument/2006/relationships/image" Target="../media/image62.png"/><Relationship Id="rId56" Type="http://schemas.openxmlformats.org/officeDocument/2006/relationships/image" Target="../media/image63.png"/><Relationship Id="rId57" Type="http://schemas.openxmlformats.org/officeDocument/2006/relationships/image" Target="../media/image64.png"/><Relationship Id="rId58" Type="http://schemas.openxmlformats.org/officeDocument/2006/relationships/image" Target="../media/image65.png"/><Relationship Id="rId59" Type="http://schemas.openxmlformats.org/officeDocument/2006/relationships/image" Target="../media/image66.png"/><Relationship Id="rId60" Type="http://schemas.openxmlformats.org/officeDocument/2006/relationships/image" Target="../media/image67.png"/><Relationship Id="rId61" Type="http://schemas.openxmlformats.org/officeDocument/2006/relationships/image" Target="../media/image68.png"/><Relationship Id="rId62" Type="http://schemas.openxmlformats.org/officeDocument/2006/relationships/image" Target="../media/image69.png"/><Relationship Id="rId63" Type="http://schemas.openxmlformats.org/officeDocument/2006/relationships/image" Target="../media/image70.png"/><Relationship Id="rId64" Type="http://schemas.openxmlformats.org/officeDocument/2006/relationships/image" Target="../media/image71.jpg"/><Relationship Id="rId65" Type="http://schemas.openxmlformats.org/officeDocument/2006/relationships/image" Target="../media/image72.png"/><Relationship Id="rId66" Type="http://schemas.openxmlformats.org/officeDocument/2006/relationships/image" Target="../media/image73.png"/><Relationship Id="rId67" Type="http://schemas.openxmlformats.org/officeDocument/2006/relationships/image" Target="../media/image74.png"/><Relationship Id="rId68" Type="http://schemas.openxmlformats.org/officeDocument/2006/relationships/image" Target="../media/image75.png"/><Relationship Id="rId69" Type="http://schemas.openxmlformats.org/officeDocument/2006/relationships/image" Target="../media/image76.png"/><Relationship Id="rId70" Type="http://schemas.openxmlformats.org/officeDocument/2006/relationships/image" Target="../media/image77.png"/><Relationship Id="rId71" Type="http://schemas.openxmlformats.org/officeDocument/2006/relationships/image" Target="../media/image78.png"/><Relationship Id="rId72" Type="http://schemas.openxmlformats.org/officeDocument/2006/relationships/image" Target="../media/image79.png"/><Relationship Id="rId73" Type="http://schemas.openxmlformats.org/officeDocument/2006/relationships/image" Target="../media/image80.png"/><Relationship Id="rId74" Type="http://schemas.openxmlformats.org/officeDocument/2006/relationships/image" Target="../media/image81.png"/><Relationship Id="rId75" Type="http://schemas.openxmlformats.org/officeDocument/2006/relationships/image" Target="../media/image82.png"/><Relationship Id="rId76" Type="http://schemas.openxmlformats.org/officeDocument/2006/relationships/image" Target="../media/image83.png"/><Relationship Id="rId77" Type="http://schemas.openxmlformats.org/officeDocument/2006/relationships/image" Target="../media/image84.png"/><Relationship Id="rId78" Type="http://schemas.openxmlformats.org/officeDocument/2006/relationships/image" Target="../media/image85.png"/><Relationship Id="rId79" Type="http://schemas.openxmlformats.org/officeDocument/2006/relationships/image" Target="../media/image86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7.png"/><Relationship Id="rId3" Type="http://schemas.openxmlformats.org/officeDocument/2006/relationships/image" Target="../media/image88.png"/><Relationship Id="rId4" Type="http://schemas.openxmlformats.org/officeDocument/2006/relationships/image" Target="../media/image89.png"/><Relationship Id="rId5" Type="http://schemas.openxmlformats.org/officeDocument/2006/relationships/image" Target="../media/image90.png"/><Relationship Id="rId6" Type="http://schemas.openxmlformats.org/officeDocument/2006/relationships/image" Target="../media/image91.png"/><Relationship Id="rId7" Type="http://schemas.openxmlformats.org/officeDocument/2006/relationships/image" Target="../media/image92.png"/><Relationship Id="rId8" Type="http://schemas.openxmlformats.org/officeDocument/2006/relationships/image" Target="../media/image93.png"/><Relationship Id="rId9" Type="http://schemas.openxmlformats.org/officeDocument/2006/relationships/image" Target="../media/image94.png"/><Relationship Id="rId10" Type="http://schemas.openxmlformats.org/officeDocument/2006/relationships/image" Target="../media/image95.png"/><Relationship Id="rId11" Type="http://schemas.openxmlformats.org/officeDocument/2006/relationships/image" Target="../media/image96.png"/><Relationship Id="rId12" Type="http://schemas.openxmlformats.org/officeDocument/2006/relationships/image" Target="../media/image97.png"/><Relationship Id="rId13" Type="http://schemas.openxmlformats.org/officeDocument/2006/relationships/image" Target="../media/image98.png"/><Relationship Id="rId14" Type="http://schemas.openxmlformats.org/officeDocument/2006/relationships/image" Target="../media/image99.png"/><Relationship Id="rId15" Type="http://schemas.openxmlformats.org/officeDocument/2006/relationships/image" Target="../media/image100.png"/><Relationship Id="rId16" Type="http://schemas.openxmlformats.org/officeDocument/2006/relationships/image" Target="../media/image101.png"/><Relationship Id="rId17" Type="http://schemas.openxmlformats.org/officeDocument/2006/relationships/image" Target="../media/image102.png"/><Relationship Id="rId18" Type="http://schemas.openxmlformats.org/officeDocument/2006/relationships/image" Target="../media/image103.png"/><Relationship Id="rId19" Type="http://schemas.openxmlformats.org/officeDocument/2006/relationships/image" Target="../media/image104.png"/><Relationship Id="rId20" Type="http://schemas.openxmlformats.org/officeDocument/2006/relationships/image" Target="../media/image105.png"/><Relationship Id="rId21" Type="http://schemas.openxmlformats.org/officeDocument/2006/relationships/image" Target="../media/image106.png"/><Relationship Id="rId22" Type="http://schemas.openxmlformats.org/officeDocument/2006/relationships/image" Target="../media/image107.png"/><Relationship Id="rId23" Type="http://schemas.openxmlformats.org/officeDocument/2006/relationships/image" Target="../media/image108.png"/><Relationship Id="rId24" Type="http://schemas.openxmlformats.org/officeDocument/2006/relationships/image" Target="../media/image109.png"/><Relationship Id="rId25" Type="http://schemas.openxmlformats.org/officeDocument/2006/relationships/image" Target="../media/image110.png"/><Relationship Id="rId26" Type="http://schemas.openxmlformats.org/officeDocument/2006/relationships/image" Target="../media/image111.png"/><Relationship Id="rId27" Type="http://schemas.openxmlformats.org/officeDocument/2006/relationships/image" Target="../media/image112.png"/><Relationship Id="rId28" Type="http://schemas.openxmlformats.org/officeDocument/2006/relationships/image" Target="../media/image113.png"/><Relationship Id="rId29" Type="http://schemas.openxmlformats.org/officeDocument/2006/relationships/image" Target="../media/image114.png"/><Relationship Id="rId30" Type="http://schemas.openxmlformats.org/officeDocument/2006/relationships/image" Target="../media/image115.png"/><Relationship Id="rId31" Type="http://schemas.openxmlformats.org/officeDocument/2006/relationships/image" Target="../media/image116.png"/><Relationship Id="rId32" Type="http://schemas.openxmlformats.org/officeDocument/2006/relationships/image" Target="../media/image117.png"/><Relationship Id="rId33" Type="http://schemas.openxmlformats.org/officeDocument/2006/relationships/image" Target="../media/image118.png"/><Relationship Id="rId34" Type="http://schemas.openxmlformats.org/officeDocument/2006/relationships/image" Target="../media/image119.png"/><Relationship Id="rId35" Type="http://schemas.openxmlformats.org/officeDocument/2006/relationships/image" Target="../media/image120.png"/><Relationship Id="rId36" Type="http://schemas.openxmlformats.org/officeDocument/2006/relationships/image" Target="../media/image121.png"/><Relationship Id="rId37" Type="http://schemas.openxmlformats.org/officeDocument/2006/relationships/image" Target="../media/image122.png"/><Relationship Id="rId38" Type="http://schemas.openxmlformats.org/officeDocument/2006/relationships/image" Target="../media/image123.png"/><Relationship Id="rId39" Type="http://schemas.openxmlformats.org/officeDocument/2006/relationships/image" Target="../media/image124.png"/><Relationship Id="rId40" Type="http://schemas.openxmlformats.org/officeDocument/2006/relationships/image" Target="../media/image125.png"/><Relationship Id="rId41" Type="http://schemas.openxmlformats.org/officeDocument/2006/relationships/image" Target="../media/image126.png"/><Relationship Id="rId42" Type="http://schemas.openxmlformats.org/officeDocument/2006/relationships/image" Target="../media/image127.png"/><Relationship Id="rId43" Type="http://schemas.openxmlformats.org/officeDocument/2006/relationships/image" Target="../media/image128.png"/><Relationship Id="rId44" Type="http://schemas.openxmlformats.org/officeDocument/2006/relationships/image" Target="../media/image129.png"/><Relationship Id="rId45" Type="http://schemas.openxmlformats.org/officeDocument/2006/relationships/image" Target="../media/image130.png"/><Relationship Id="rId46" Type="http://schemas.openxmlformats.org/officeDocument/2006/relationships/image" Target="../media/image131.png"/><Relationship Id="rId47" Type="http://schemas.openxmlformats.org/officeDocument/2006/relationships/image" Target="../media/image132.jpg"/><Relationship Id="rId48" Type="http://schemas.openxmlformats.org/officeDocument/2006/relationships/image" Target="../media/image133.png"/><Relationship Id="rId49" Type="http://schemas.openxmlformats.org/officeDocument/2006/relationships/image" Target="../media/image134.png"/><Relationship Id="rId50" Type="http://schemas.openxmlformats.org/officeDocument/2006/relationships/image" Target="../media/image135.png"/><Relationship Id="rId51" Type="http://schemas.openxmlformats.org/officeDocument/2006/relationships/image" Target="../media/image136.png"/><Relationship Id="rId52" Type="http://schemas.openxmlformats.org/officeDocument/2006/relationships/image" Target="../media/image137.png"/><Relationship Id="rId53" Type="http://schemas.openxmlformats.org/officeDocument/2006/relationships/image" Target="../media/image138.png"/><Relationship Id="rId54" Type="http://schemas.openxmlformats.org/officeDocument/2006/relationships/image" Target="../media/image139.png"/><Relationship Id="rId55" Type="http://schemas.openxmlformats.org/officeDocument/2006/relationships/image" Target="../media/image140.png"/><Relationship Id="rId56" Type="http://schemas.openxmlformats.org/officeDocument/2006/relationships/image" Target="../media/image141.png"/><Relationship Id="rId57" Type="http://schemas.openxmlformats.org/officeDocument/2006/relationships/image" Target="../media/image142.png"/><Relationship Id="rId58" Type="http://schemas.openxmlformats.org/officeDocument/2006/relationships/image" Target="../media/image143.png"/><Relationship Id="rId59" Type="http://schemas.openxmlformats.org/officeDocument/2006/relationships/image" Target="../media/image144.png"/><Relationship Id="rId60" Type="http://schemas.openxmlformats.org/officeDocument/2006/relationships/image" Target="../media/image145.png"/><Relationship Id="rId61" Type="http://schemas.openxmlformats.org/officeDocument/2006/relationships/image" Target="../media/image146.png"/><Relationship Id="rId62" Type="http://schemas.openxmlformats.org/officeDocument/2006/relationships/image" Target="../media/image147.png"/><Relationship Id="rId63" Type="http://schemas.openxmlformats.org/officeDocument/2006/relationships/image" Target="../media/image148.png"/><Relationship Id="rId64" Type="http://schemas.openxmlformats.org/officeDocument/2006/relationships/image" Target="../media/image149.png"/><Relationship Id="rId65" Type="http://schemas.openxmlformats.org/officeDocument/2006/relationships/image" Target="../media/image150.png"/><Relationship Id="rId66" Type="http://schemas.openxmlformats.org/officeDocument/2006/relationships/image" Target="../media/image151.png"/><Relationship Id="rId67" Type="http://schemas.openxmlformats.org/officeDocument/2006/relationships/image" Target="../media/image152.png"/><Relationship Id="rId68" Type="http://schemas.openxmlformats.org/officeDocument/2006/relationships/image" Target="../media/image153.png"/><Relationship Id="rId69" Type="http://schemas.openxmlformats.org/officeDocument/2006/relationships/image" Target="../media/image154.png"/><Relationship Id="rId70" Type="http://schemas.openxmlformats.org/officeDocument/2006/relationships/image" Target="../media/image155.png"/><Relationship Id="rId71" Type="http://schemas.openxmlformats.org/officeDocument/2006/relationships/image" Target="../media/image156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7.png"/><Relationship Id="rId3" Type="http://schemas.openxmlformats.org/officeDocument/2006/relationships/image" Target="../media/image158.png"/><Relationship Id="rId4" Type="http://schemas.openxmlformats.org/officeDocument/2006/relationships/image" Target="../media/image159.png"/><Relationship Id="rId5" Type="http://schemas.openxmlformats.org/officeDocument/2006/relationships/image" Target="../media/image160.png"/><Relationship Id="rId6" Type="http://schemas.openxmlformats.org/officeDocument/2006/relationships/image" Target="../media/image161.png"/><Relationship Id="rId7" Type="http://schemas.openxmlformats.org/officeDocument/2006/relationships/image" Target="../media/image162.png"/><Relationship Id="rId8" Type="http://schemas.openxmlformats.org/officeDocument/2006/relationships/image" Target="../media/image163.png"/><Relationship Id="rId9" Type="http://schemas.openxmlformats.org/officeDocument/2006/relationships/image" Target="../media/image164.png"/><Relationship Id="rId10" Type="http://schemas.openxmlformats.org/officeDocument/2006/relationships/image" Target="../media/image165.png"/><Relationship Id="rId11" Type="http://schemas.openxmlformats.org/officeDocument/2006/relationships/image" Target="../media/image166.png"/><Relationship Id="rId12" Type="http://schemas.openxmlformats.org/officeDocument/2006/relationships/image" Target="../media/image167.png"/><Relationship Id="rId13" Type="http://schemas.openxmlformats.org/officeDocument/2006/relationships/image" Target="../media/image168.png"/><Relationship Id="rId14" Type="http://schemas.openxmlformats.org/officeDocument/2006/relationships/image" Target="../media/image169.png"/><Relationship Id="rId15" Type="http://schemas.openxmlformats.org/officeDocument/2006/relationships/image" Target="../media/image170.png"/><Relationship Id="rId16" Type="http://schemas.openxmlformats.org/officeDocument/2006/relationships/image" Target="../media/image171.png"/><Relationship Id="rId17" Type="http://schemas.openxmlformats.org/officeDocument/2006/relationships/image" Target="../media/image172.png"/><Relationship Id="rId18" Type="http://schemas.openxmlformats.org/officeDocument/2006/relationships/image" Target="../media/image173.png"/><Relationship Id="rId19" Type="http://schemas.openxmlformats.org/officeDocument/2006/relationships/image" Target="../media/image174.png"/><Relationship Id="rId20" Type="http://schemas.openxmlformats.org/officeDocument/2006/relationships/image" Target="../media/image175.png"/><Relationship Id="rId21" Type="http://schemas.openxmlformats.org/officeDocument/2006/relationships/image" Target="../media/image176.png"/><Relationship Id="rId22" Type="http://schemas.openxmlformats.org/officeDocument/2006/relationships/image" Target="../media/image177.png"/><Relationship Id="rId23" Type="http://schemas.openxmlformats.org/officeDocument/2006/relationships/image" Target="../media/image178.png"/><Relationship Id="rId24" Type="http://schemas.openxmlformats.org/officeDocument/2006/relationships/image" Target="../media/image179.png"/><Relationship Id="rId25" Type="http://schemas.openxmlformats.org/officeDocument/2006/relationships/image" Target="../media/image180.png"/><Relationship Id="rId26" Type="http://schemas.openxmlformats.org/officeDocument/2006/relationships/image" Target="../media/image181.png"/><Relationship Id="rId27" Type="http://schemas.openxmlformats.org/officeDocument/2006/relationships/image" Target="../media/image182.png"/><Relationship Id="rId28" Type="http://schemas.openxmlformats.org/officeDocument/2006/relationships/image" Target="../media/image183.png"/><Relationship Id="rId29" Type="http://schemas.openxmlformats.org/officeDocument/2006/relationships/image" Target="../media/image184.png"/><Relationship Id="rId30" Type="http://schemas.openxmlformats.org/officeDocument/2006/relationships/image" Target="../media/image185.png"/><Relationship Id="rId31" Type="http://schemas.openxmlformats.org/officeDocument/2006/relationships/image" Target="../media/image186.png"/><Relationship Id="rId32" Type="http://schemas.openxmlformats.org/officeDocument/2006/relationships/image" Target="../media/image187.png"/><Relationship Id="rId33" Type="http://schemas.openxmlformats.org/officeDocument/2006/relationships/image" Target="../media/image188.png"/><Relationship Id="rId34" Type="http://schemas.openxmlformats.org/officeDocument/2006/relationships/image" Target="../media/image189.png"/><Relationship Id="rId35" Type="http://schemas.openxmlformats.org/officeDocument/2006/relationships/image" Target="../media/image190.png"/><Relationship Id="rId36" Type="http://schemas.openxmlformats.org/officeDocument/2006/relationships/image" Target="../media/image191.png"/><Relationship Id="rId37" Type="http://schemas.openxmlformats.org/officeDocument/2006/relationships/image" Target="../media/image192.png"/><Relationship Id="rId38" Type="http://schemas.openxmlformats.org/officeDocument/2006/relationships/image" Target="../media/image193.jpg"/><Relationship Id="rId39" Type="http://schemas.openxmlformats.org/officeDocument/2006/relationships/image" Target="../media/image194.png"/><Relationship Id="rId40" Type="http://schemas.openxmlformats.org/officeDocument/2006/relationships/image" Target="../media/image195.png"/><Relationship Id="rId41" Type="http://schemas.openxmlformats.org/officeDocument/2006/relationships/image" Target="../media/image196.png"/><Relationship Id="rId42" Type="http://schemas.openxmlformats.org/officeDocument/2006/relationships/image" Target="../media/image197.png"/><Relationship Id="rId43" Type="http://schemas.openxmlformats.org/officeDocument/2006/relationships/image" Target="../media/image198.jpg"/><Relationship Id="rId44" Type="http://schemas.openxmlformats.org/officeDocument/2006/relationships/image" Target="../media/image199.png"/><Relationship Id="rId45" Type="http://schemas.openxmlformats.org/officeDocument/2006/relationships/image" Target="../media/image200.png"/><Relationship Id="rId46" Type="http://schemas.openxmlformats.org/officeDocument/2006/relationships/image" Target="../media/image201.png"/><Relationship Id="rId47" Type="http://schemas.openxmlformats.org/officeDocument/2006/relationships/image" Target="../media/image202.png"/><Relationship Id="rId48" Type="http://schemas.openxmlformats.org/officeDocument/2006/relationships/image" Target="../media/image203.png"/><Relationship Id="rId49" Type="http://schemas.openxmlformats.org/officeDocument/2006/relationships/image" Target="../media/image204.png"/><Relationship Id="rId50" Type="http://schemas.openxmlformats.org/officeDocument/2006/relationships/image" Target="../media/image205.png"/><Relationship Id="rId51" Type="http://schemas.openxmlformats.org/officeDocument/2006/relationships/image" Target="../media/image206.png"/><Relationship Id="rId52" Type="http://schemas.openxmlformats.org/officeDocument/2006/relationships/image" Target="../media/image207.png"/><Relationship Id="rId53" Type="http://schemas.openxmlformats.org/officeDocument/2006/relationships/image" Target="../media/image208.png"/><Relationship Id="rId54" Type="http://schemas.openxmlformats.org/officeDocument/2006/relationships/image" Target="../media/image209.png"/><Relationship Id="rId55" Type="http://schemas.openxmlformats.org/officeDocument/2006/relationships/image" Target="../media/image210.png"/><Relationship Id="rId56" Type="http://schemas.openxmlformats.org/officeDocument/2006/relationships/image" Target="../media/image211.png"/><Relationship Id="rId57" Type="http://schemas.openxmlformats.org/officeDocument/2006/relationships/image" Target="../media/image212.png"/><Relationship Id="rId58" Type="http://schemas.openxmlformats.org/officeDocument/2006/relationships/image" Target="../media/image213.png"/><Relationship Id="rId59" Type="http://schemas.openxmlformats.org/officeDocument/2006/relationships/image" Target="../media/image214.png"/><Relationship Id="rId60" Type="http://schemas.openxmlformats.org/officeDocument/2006/relationships/image" Target="../media/image215.png"/><Relationship Id="rId61" Type="http://schemas.openxmlformats.org/officeDocument/2006/relationships/image" Target="../media/image216.png"/><Relationship Id="rId62" Type="http://schemas.openxmlformats.org/officeDocument/2006/relationships/image" Target="../media/image217.png"/><Relationship Id="rId63" Type="http://schemas.openxmlformats.org/officeDocument/2006/relationships/image" Target="../media/image218.png"/><Relationship Id="rId64" Type="http://schemas.openxmlformats.org/officeDocument/2006/relationships/image" Target="../media/image219.png"/><Relationship Id="rId65" Type="http://schemas.openxmlformats.org/officeDocument/2006/relationships/image" Target="../media/image220.png"/><Relationship Id="rId66" Type="http://schemas.openxmlformats.org/officeDocument/2006/relationships/image" Target="../media/image221.png"/><Relationship Id="rId67" Type="http://schemas.openxmlformats.org/officeDocument/2006/relationships/image" Target="../media/image222.jpg"/><Relationship Id="rId68" Type="http://schemas.openxmlformats.org/officeDocument/2006/relationships/image" Target="../media/image223.png"/><Relationship Id="rId69" Type="http://schemas.openxmlformats.org/officeDocument/2006/relationships/image" Target="../media/image224.png"/><Relationship Id="rId70" Type="http://schemas.openxmlformats.org/officeDocument/2006/relationships/image" Target="../media/image74.png"/><Relationship Id="rId71" Type="http://schemas.openxmlformats.org/officeDocument/2006/relationships/image" Target="../media/image225.png"/><Relationship Id="rId72" Type="http://schemas.openxmlformats.org/officeDocument/2006/relationships/image" Target="../media/image226.png"/><Relationship Id="rId73" Type="http://schemas.openxmlformats.org/officeDocument/2006/relationships/image" Target="../media/image227.png"/><Relationship Id="rId74" Type="http://schemas.openxmlformats.org/officeDocument/2006/relationships/image" Target="../media/image228.png"/><Relationship Id="rId75" Type="http://schemas.openxmlformats.org/officeDocument/2006/relationships/image" Target="../media/image229.png"/><Relationship Id="rId76" Type="http://schemas.openxmlformats.org/officeDocument/2006/relationships/image" Target="../media/image230.png"/><Relationship Id="rId77" Type="http://schemas.openxmlformats.org/officeDocument/2006/relationships/image" Target="../media/image231.png"/><Relationship Id="rId78" Type="http://schemas.openxmlformats.org/officeDocument/2006/relationships/image" Target="../media/image80.png"/><Relationship Id="rId79" Type="http://schemas.openxmlformats.org/officeDocument/2006/relationships/image" Target="../media/image232.png"/><Relationship Id="rId80" Type="http://schemas.openxmlformats.org/officeDocument/2006/relationships/image" Target="../media/image233.png"/><Relationship Id="rId81" Type="http://schemas.openxmlformats.org/officeDocument/2006/relationships/image" Target="../media/image234.png"/><Relationship Id="rId82" Type="http://schemas.openxmlformats.org/officeDocument/2006/relationships/image" Target="../media/image235.png"/><Relationship Id="rId83" Type="http://schemas.openxmlformats.org/officeDocument/2006/relationships/image" Target="../media/image236.png"/><Relationship Id="rId84" Type="http://schemas.openxmlformats.org/officeDocument/2006/relationships/image" Target="../media/image237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8.png"/><Relationship Id="rId3" Type="http://schemas.openxmlformats.org/officeDocument/2006/relationships/image" Target="../media/image239.png"/><Relationship Id="rId4" Type="http://schemas.openxmlformats.org/officeDocument/2006/relationships/image" Target="../media/image240.png"/><Relationship Id="rId5" Type="http://schemas.openxmlformats.org/officeDocument/2006/relationships/image" Target="../media/image241.png"/><Relationship Id="rId6" Type="http://schemas.openxmlformats.org/officeDocument/2006/relationships/image" Target="../media/image242.jpg"/><Relationship Id="rId7" Type="http://schemas.openxmlformats.org/officeDocument/2006/relationships/image" Target="../media/image243.png"/><Relationship Id="rId8" Type="http://schemas.openxmlformats.org/officeDocument/2006/relationships/image" Target="../media/image226.png"/><Relationship Id="rId9" Type="http://schemas.openxmlformats.org/officeDocument/2006/relationships/image" Target="../media/image244.png"/><Relationship Id="rId10" Type="http://schemas.openxmlformats.org/officeDocument/2006/relationships/image" Target="../media/image245.png"/><Relationship Id="rId11" Type="http://schemas.openxmlformats.org/officeDocument/2006/relationships/image" Target="../media/image246.png"/><Relationship Id="rId12" Type="http://schemas.openxmlformats.org/officeDocument/2006/relationships/image" Target="../media/image197.png"/><Relationship Id="rId13" Type="http://schemas.openxmlformats.org/officeDocument/2006/relationships/image" Target="../media/image198.jpg"/><Relationship Id="rId14" Type="http://schemas.openxmlformats.org/officeDocument/2006/relationships/image" Target="../media/image199.png"/><Relationship Id="rId15" Type="http://schemas.openxmlformats.org/officeDocument/2006/relationships/image" Target="../media/image200.png"/><Relationship Id="rId16" Type="http://schemas.openxmlformats.org/officeDocument/2006/relationships/image" Target="../media/image201.png"/><Relationship Id="rId17" Type="http://schemas.openxmlformats.org/officeDocument/2006/relationships/image" Target="../media/image202.png"/><Relationship Id="rId18" Type="http://schemas.openxmlformats.org/officeDocument/2006/relationships/image" Target="../media/image203.png"/><Relationship Id="rId19" Type="http://schemas.openxmlformats.org/officeDocument/2006/relationships/image" Target="../media/image204.png"/><Relationship Id="rId20" Type="http://schemas.openxmlformats.org/officeDocument/2006/relationships/image" Target="../media/image205.png"/><Relationship Id="rId21" Type="http://schemas.openxmlformats.org/officeDocument/2006/relationships/image" Target="../media/image206.png"/><Relationship Id="rId22" Type="http://schemas.openxmlformats.org/officeDocument/2006/relationships/image" Target="../media/image207.png"/><Relationship Id="rId23" Type="http://schemas.openxmlformats.org/officeDocument/2006/relationships/image" Target="../media/image247.png"/><Relationship Id="rId24" Type="http://schemas.openxmlformats.org/officeDocument/2006/relationships/image" Target="../media/image209.png"/><Relationship Id="rId25" Type="http://schemas.openxmlformats.org/officeDocument/2006/relationships/image" Target="../media/image210.png"/><Relationship Id="rId26" Type="http://schemas.openxmlformats.org/officeDocument/2006/relationships/image" Target="../media/image211.png"/><Relationship Id="rId27" Type="http://schemas.openxmlformats.org/officeDocument/2006/relationships/image" Target="../media/image248.png"/><Relationship Id="rId28" Type="http://schemas.openxmlformats.org/officeDocument/2006/relationships/image" Target="../media/image213.png"/><Relationship Id="rId29" Type="http://schemas.openxmlformats.org/officeDocument/2006/relationships/image" Target="../media/image214.png"/><Relationship Id="rId30" Type="http://schemas.openxmlformats.org/officeDocument/2006/relationships/image" Target="../media/image215.png"/><Relationship Id="rId31" Type="http://schemas.openxmlformats.org/officeDocument/2006/relationships/image" Target="../media/image216.png"/><Relationship Id="rId32" Type="http://schemas.openxmlformats.org/officeDocument/2006/relationships/image" Target="../media/image217.png"/><Relationship Id="rId33" Type="http://schemas.openxmlformats.org/officeDocument/2006/relationships/image" Target="../media/image218.png"/><Relationship Id="rId34" Type="http://schemas.openxmlformats.org/officeDocument/2006/relationships/image" Target="../media/image249.png"/><Relationship Id="rId35" Type="http://schemas.openxmlformats.org/officeDocument/2006/relationships/image" Target="../media/image220.png"/><Relationship Id="rId36" Type="http://schemas.openxmlformats.org/officeDocument/2006/relationships/image" Target="../media/image221.png"/><Relationship Id="rId37" Type="http://schemas.openxmlformats.org/officeDocument/2006/relationships/image" Target="../media/image222.jpg"/><Relationship Id="rId38" Type="http://schemas.openxmlformats.org/officeDocument/2006/relationships/image" Target="../media/image223.png"/><Relationship Id="rId39" Type="http://schemas.openxmlformats.org/officeDocument/2006/relationships/image" Target="../media/image224.png"/><Relationship Id="rId40" Type="http://schemas.openxmlformats.org/officeDocument/2006/relationships/image" Target="../media/image74.png"/><Relationship Id="rId41" Type="http://schemas.openxmlformats.org/officeDocument/2006/relationships/image" Target="../media/image225.png"/><Relationship Id="rId42" Type="http://schemas.openxmlformats.org/officeDocument/2006/relationships/image" Target="../media/image250.png"/><Relationship Id="rId43" Type="http://schemas.openxmlformats.org/officeDocument/2006/relationships/image" Target="../media/image251.png"/><Relationship Id="rId44" Type="http://schemas.openxmlformats.org/officeDocument/2006/relationships/image" Target="../media/image252.png"/><Relationship Id="rId45" Type="http://schemas.openxmlformats.org/officeDocument/2006/relationships/image" Target="../media/image253.png"/><Relationship Id="rId46" Type="http://schemas.openxmlformats.org/officeDocument/2006/relationships/image" Target="../media/image254.png"/><Relationship Id="rId47" Type="http://schemas.openxmlformats.org/officeDocument/2006/relationships/image" Target="../media/image255.png"/><Relationship Id="rId48" Type="http://schemas.openxmlformats.org/officeDocument/2006/relationships/image" Target="../media/image256.png"/><Relationship Id="rId49" Type="http://schemas.openxmlformats.org/officeDocument/2006/relationships/image" Target="../media/image257.png"/><Relationship Id="rId50" Type="http://schemas.openxmlformats.org/officeDocument/2006/relationships/image" Target="../media/image258.png"/><Relationship Id="rId51" Type="http://schemas.openxmlformats.org/officeDocument/2006/relationships/image" Target="../media/image259.png"/><Relationship Id="rId52" Type="http://schemas.openxmlformats.org/officeDocument/2006/relationships/image" Target="../media/image260.jpg"/><Relationship Id="rId53" Type="http://schemas.openxmlformats.org/officeDocument/2006/relationships/image" Target="../media/image261.png"/><Relationship Id="rId54" Type="http://schemas.openxmlformats.org/officeDocument/2006/relationships/image" Target="../media/image262.png"/><Relationship Id="rId55" Type="http://schemas.openxmlformats.org/officeDocument/2006/relationships/image" Target="../media/image263.png"/><Relationship Id="rId56" Type="http://schemas.openxmlformats.org/officeDocument/2006/relationships/image" Target="../media/image264.png"/><Relationship Id="rId57" Type="http://schemas.openxmlformats.org/officeDocument/2006/relationships/image" Target="../media/image265.png"/><Relationship Id="rId58" Type="http://schemas.openxmlformats.org/officeDocument/2006/relationships/image" Target="../media/image266.png"/><Relationship Id="rId59" Type="http://schemas.openxmlformats.org/officeDocument/2006/relationships/image" Target="../media/image267.png"/><Relationship Id="rId60" Type="http://schemas.openxmlformats.org/officeDocument/2006/relationships/image" Target="../media/image268.png"/><Relationship Id="rId61" Type="http://schemas.openxmlformats.org/officeDocument/2006/relationships/image" Target="../media/image269.png"/><Relationship Id="rId62" Type="http://schemas.openxmlformats.org/officeDocument/2006/relationships/image" Target="../media/image270.png"/><Relationship Id="rId63" Type="http://schemas.openxmlformats.org/officeDocument/2006/relationships/image" Target="../media/image271.png"/><Relationship Id="rId64" Type="http://schemas.openxmlformats.org/officeDocument/2006/relationships/image" Target="../media/image272.png"/><Relationship Id="rId65" Type="http://schemas.openxmlformats.org/officeDocument/2006/relationships/image" Target="../media/image273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4.png"/><Relationship Id="rId3" Type="http://schemas.openxmlformats.org/officeDocument/2006/relationships/image" Target="../media/image275.png"/><Relationship Id="rId4" Type="http://schemas.openxmlformats.org/officeDocument/2006/relationships/image" Target="../media/image276.png"/><Relationship Id="rId5" Type="http://schemas.openxmlformats.org/officeDocument/2006/relationships/image" Target="../media/image277.png"/><Relationship Id="rId6" Type="http://schemas.openxmlformats.org/officeDocument/2006/relationships/image" Target="../media/image278.png"/><Relationship Id="rId7" Type="http://schemas.openxmlformats.org/officeDocument/2006/relationships/image" Target="../media/image279.png"/><Relationship Id="rId8" Type="http://schemas.openxmlformats.org/officeDocument/2006/relationships/image" Target="../media/image280.png"/><Relationship Id="rId9" Type="http://schemas.openxmlformats.org/officeDocument/2006/relationships/image" Target="../media/image281.png"/><Relationship Id="rId10" Type="http://schemas.openxmlformats.org/officeDocument/2006/relationships/image" Target="../media/image282.png"/><Relationship Id="rId11" Type="http://schemas.openxmlformats.org/officeDocument/2006/relationships/image" Target="../media/image165.png"/><Relationship Id="rId12" Type="http://schemas.openxmlformats.org/officeDocument/2006/relationships/image" Target="../media/image167.png"/><Relationship Id="rId13" Type="http://schemas.openxmlformats.org/officeDocument/2006/relationships/image" Target="../media/image283.png"/><Relationship Id="rId14" Type="http://schemas.openxmlformats.org/officeDocument/2006/relationships/image" Target="../media/image169.png"/><Relationship Id="rId15" Type="http://schemas.openxmlformats.org/officeDocument/2006/relationships/image" Target="../media/image284.png"/><Relationship Id="rId16" Type="http://schemas.openxmlformats.org/officeDocument/2006/relationships/image" Target="../media/image285.png"/><Relationship Id="rId17" Type="http://schemas.openxmlformats.org/officeDocument/2006/relationships/image" Target="../media/image286.png"/><Relationship Id="rId18" Type="http://schemas.openxmlformats.org/officeDocument/2006/relationships/image" Target="../media/image287.png"/><Relationship Id="rId19" Type="http://schemas.openxmlformats.org/officeDocument/2006/relationships/image" Target="../media/image288.png"/><Relationship Id="rId20" Type="http://schemas.openxmlformats.org/officeDocument/2006/relationships/image" Target="../media/image289.png"/><Relationship Id="rId21" Type="http://schemas.openxmlformats.org/officeDocument/2006/relationships/image" Target="../media/image290.png"/><Relationship Id="rId22" Type="http://schemas.openxmlformats.org/officeDocument/2006/relationships/image" Target="../media/image291.png"/><Relationship Id="rId23" Type="http://schemas.openxmlformats.org/officeDocument/2006/relationships/image" Target="../media/image292.png"/><Relationship Id="rId24" Type="http://schemas.openxmlformats.org/officeDocument/2006/relationships/image" Target="../media/image293.png"/><Relationship Id="rId25" Type="http://schemas.openxmlformats.org/officeDocument/2006/relationships/image" Target="../media/image245.png"/><Relationship Id="rId26" Type="http://schemas.openxmlformats.org/officeDocument/2006/relationships/image" Target="../media/image246.png"/><Relationship Id="rId27" Type="http://schemas.openxmlformats.org/officeDocument/2006/relationships/image" Target="../media/image197.png"/><Relationship Id="rId28" Type="http://schemas.openxmlformats.org/officeDocument/2006/relationships/image" Target="../media/image198.jpg"/><Relationship Id="rId29" Type="http://schemas.openxmlformats.org/officeDocument/2006/relationships/image" Target="../media/image199.png"/><Relationship Id="rId30" Type="http://schemas.openxmlformats.org/officeDocument/2006/relationships/image" Target="../media/image200.png"/><Relationship Id="rId31" Type="http://schemas.openxmlformats.org/officeDocument/2006/relationships/image" Target="../media/image201.png"/><Relationship Id="rId32" Type="http://schemas.openxmlformats.org/officeDocument/2006/relationships/image" Target="../media/image202.png"/><Relationship Id="rId33" Type="http://schemas.openxmlformats.org/officeDocument/2006/relationships/image" Target="../media/image203.png"/><Relationship Id="rId34" Type="http://schemas.openxmlformats.org/officeDocument/2006/relationships/image" Target="../media/image204.png"/><Relationship Id="rId35" Type="http://schemas.openxmlformats.org/officeDocument/2006/relationships/image" Target="../media/image205.png"/><Relationship Id="rId36" Type="http://schemas.openxmlformats.org/officeDocument/2006/relationships/image" Target="../media/image206.png"/><Relationship Id="rId37" Type="http://schemas.openxmlformats.org/officeDocument/2006/relationships/image" Target="../media/image207.png"/><Relationship Id="rId38" Type="http://schemas.openxmlformats.org/officeDocument/2006/relationships/image" Target="../media/image247.png"/><Relationship Id="rId39" Type="http://schemas.openxmlformats.org/officeDocument/2006/relationships/image" Target="../media/image209.png"/><Relationship Id="rId40" Type="http://schemas.openxmlformats.org/officeDocument/2006/relationships/image" Target="../media/image210.png"/><Relationship Id="rId41" Type="http://schemas.openxmlformats.org/officeDocument/2006/relationships/image" Target="../media/image211.png"/><Relationship Id="rId42" Type="http://schemas.openxmlformats.org/officeDocument/2006/relationships/image" Target="../media/image248.png"/><Relationship Id="rId43" Type="http://schemas.openxmlformats.org/officeDocument/2006/relationships/image" Target="../media/image213.png"/><Relationship Id="rId44" Type="http://schemas.openxmlformats.org/officeDocument/2006/relationships/image" Target="../media/image214.png"/><Relationship Id="rId45" Type="http://schemas.openxmlformats.org/officeDocument/2006/relationships/image" Target="../media/image215.png"/><Relationship Id="rId46" Type="http://schemas.openxmlformats.org/officeDocument/2006/relationships/image" Target="../media/image216.png"/><Relationship Id="rId47" Type="http://schemas.openxmlformats.org/officeDocument/2006/relationships/image" Target="../media/image217.png"/><Relationship Id="rId48" Type="http://schemas.openxmlformats.org/officeDocument/2006/relationships/image" Target="../media/image218.png"/><Relationship Id="rId49" Type="http://schemas.openxmlformats.org/officeDocument/2006/relationships/image" Target="../media/image249.png"/><Relationship Id="rId50" Type="http://schemas.openxmlformats.org/officeDocument/2006/relationships/image" Target="../media/image220.png"/><Relationship Id="rId51" Type="http://schemas.openxmlformats.org/officeDocument/2006/relationships/image" Target="../media/image221.png"/><Relationship Id="rId52" Type="http://schemas.openxmlformats.org/officeDocument/2006/relationships/image" Target="../media/image222.jpg"/><Relationship Id="rId53" Type="http://schemas.openxmlformats.org/officeDocument/2006/relationships/image" Target="../media/image223.png"/><Relationship Id="rId54" Type="http://schemas.openxmlformats.org/officeDocument/2006/relationships/image" Target="../media/image224.png"/><Relationship Id="rId55" Type="http://schemas.openxmlformats.org/officeDocument/2006/relationships/image" Target="../media/image74.png"/><Relationship Id="rId56" Type="http://schemas.openxmlformats.org/officeDocument/2006/relationships/image" Target="../media/image225.png"/><Relationship Id="rId57" Type="http://schemas.openxmlformats.org/officeDocument/2006/relationships/image" Target="../media/image250.png"/><Relationship Id="rId58" Type="http://schemas.openxmlformats.org/officeDocument/2006/relationships/image" Target="../media/image251.png"/><Relationship Id="rId59" Type="http://schemas.openxmlformats.org/officeDocument/2006/relationships/image" Target="../media/image252.png"/><Relationship Id="rId60" Type="http://schemas.openxmlformats.org/officeDocument/2006/relationships/image" Target="../media/image253.png"/><Relationship Id="rId61" Type="http://schemas.openxmlformats.org/officeDocument/2006/relationships/image" Target="../media/image254.png"/><Relationship Id="rId62" Type="http://schemas.openxmlformats.org/officeDocument/2006/relationships/image" Target="../media/image255.png"/><Relationship Id="rId63" Type="http://schemas.openxmlformats.org/officeDocument/2006/relationships/image" Target="../media/image256.png"/><Relationship Id="rId64" Type="http://schemas.openxmlformats.org/officeDocument/2006/relationships/image" Target="../media/image257.png"/><Relationship Id="rId65" Type="http://schemas.openxmlformats.org/officeDocument/2006/relationships/image" Target="../media/image294.png"/><Relationship Id="rId66" Type="http://schemas.openxmlformats.org/officeDocument/2006/relationships/image" Target="../media/image295.png"/><Relationship Id="rId67" Type="http://schemas.openxmlformats.org/officeDocument/2006/relationships/image" Target="../media/image296.png"/><Relationship Id="rId68" Type="http://schemas.openxmlformats.org/officeDocument/2006/relationships/image" Target="../media/image297.png"/><Relationship Id="rId69" Type="http://schemas.openxmlformats.org/officeDocument/2006/relationships/image" Target="../media/image298.png"/><Relationship Id="rId70" Type="http://schemas.openxmlformats.org/officeDocument/2006/relationships/image" Target="../media/image299.png"/><Relationship Id="rId71" Type="http://schemas.openxmlformats.org/officeDocument/2006/relationships/image" Target="../media/image300.png"/><Relationship Id="rId72" Type="http://schemas.openxmlformats.org/officeDocument/2006/relationships/image" Target="../media/image301.png"/><Relationship Id="rId73" Type="http://schemas.openxmlformats.org/officeDocument/2006/relationships/image" Target="../media/image302.png"/><Relationship Id="rId74" Type="http://schemas.openxmlformats.org/officeDocument/2006/relationships/image" Target="../media/image303.png"/><Relationship Id="rId75" Type="http://schemas.openxmlformats.org/officeDocument/2006/relationships/image" Target="../media/image304.jpg"/><Relationship Id="rId76" Type="http://schemas.openxmlformats.org/officeDocument/2006/relationships/image" Target="../media/image305.png"/><Relationship Id="rId77" Type="http://schemas.openxmlformats.org/officeDocument/2006/relationships/image" Target="../media/image306.png"/><Relationship Id="rId78" Type="http://schemas.openxmlformats.org/officeDocument/2006/relationships/image" Target="../media/image307.png"/><Relationship Id="rId79" Type="http://schemas.openxmlformats.org/officeDocument/2006/relationships/image" Target="../media/image308.png"/><Relationship Id="rId80" Type="http://schemas.openxmlformats.org/officeDocument/2006/relationships/image" Target="../media/image309.png"/><Relationship Id="rId81" Type="http://schemas.openxmlformats.org/officeDocument/2006/relationships/image" Target="../media/image310.png"/><Relationship Id="rId82" Type="http://schemas.openxmlformats.org/officeDocument/2006/relationships/image" Target="../media/image311.png"/><Relationship Id="rId83" Type="http://schemas.openxmlformats.org/officeDocument/2006/relationships/image" Target="../media/image312.png"/><Relationship Id="rId84" Type="http://schemas.openxmlformats.org/officeDocument/2006/relationships/image" Target="../media/image313.png"/><Relationship Id="rId85" Type="http://schemas.openxmlformats.org/officeDocument/2006/relationships/image" Target="../media/image314.png"/><Relationship Id="rId86" Type="http://schemas.openxmlformats.org/officeDocument/2006/relationships/image" Target="../media/image315.png"/><Relationship Id="rId87" Type="http://schemas.openxmlformats.org/officeDocument/2006/relationships/image" Target="../media/image316.png"/><Relationship Id="rId88" Type="http://schemas.openxmlformats.org/officeDocument/2006/relationships/image" Target="../media/image317.png"/><Relationship Id="rId89" Type="http://schemas.openxmlformats.org/officeDocument/2006/relationships/image" Target="../media/image318.png"/><Relationship Id="rId90" Type="http://schemas.openxmlformats.org/officeDocument/2006/relationships/image" Target="../media/image319.png"/><Relationship Id="rId91" Type="http://schemas.openxmlformats.org/officeDocument/2006/relationships/image" Target="../media/image320.png"/><Relationship Id="rId92" Type="http://schemas.openxmlformats.org/officeDocument/2006/relationships/image" Target="../media/image321.png"/><Relationship Id="rId93" Type="http://schemas.openxmlformats.org/officeDocument/2006/relationships/image" Target="../media/image322.png"/><Relationship Id="rId94" Type="http://schemas.openxmlformats.org/officeDocument/2006/relationships/image" Target="../media/image323.png"/><Relationship Id="rId95" Type="http://schemas.openxmlformats.org/officeDocument/2006/relationships/image" Target="../media/image324.png"/><Relationship Id="rId96" Type="http://schemas.openxmlformats.org/officeDocument/2006/relationships/image" Target="../media/image325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6.png"/><Relationship Id="rId3" Type="http://schemas.openxmlformats.org/officeDocument/2006/relationships/image" Target="../media/image165.png"/><Relationship Id="rId4" Type="http://schemas.openxmlformats.org/officeDocument/2006/relationships/image" Target="../media/image167.png"/><Relationship Id="rId5" Type="http://schemas.openxmlformats.org/officeDocument/2006/relationships/image" Target="../media/image327.jpg"/><Relationship Id="rId6" Type="http://schemas.openxmlformats.org/officeDocument/2006/relationships/image" Target="../media/image169.png"/><Relationship Id="rId7" Type="http://schemas.openxmlformats.org/officeDocument/2006/relationships/image" Target="../media/image328.png"/><Relationship Id="rId8" Type="http://schemas.openxmlformats.org/officeDocument/2006/relationships/image" Target="../media/image329.png"/><Relationship Id="rId9" Type="http://schemas.openxmlformats.org/officeDocument/2006/relationships/image" Target="../media/image330.png"/><Relationship Id="rId10" Type="http://schemas.openxmlformats.org/officeDocument/2006/relationships/image" Target="../media/image226.png"/><Relationship Id="rId11" Type="http://schemas.openxmlformats.org/officeDocument/2006/relationships/image" Target="../media/image331.png"/><Relationship Id="rId12" Type="http://schemas.openxmlformats.org/officeDocument/2006/relationships/image" Target="../media/image245.png"/><Relationship Id="rId13" Type="http://schemas.openxmlformats.org/officeDocument/2006/relationships/image" Target="../media/image246.png"/><Relationship Id="rId14" Type="http://schemas.openxmlformats.org/officeDocument/2006/relationships/image" Target="../media/image197.png"/><Relationship Id="rId15" Type="http://schemas.openxmlformats.org/officeDocument/2006/relationships/image" Target="../media/image198.jpg"/><Relationship Id="rId16" Type="http://schemas.openxmlformats.org/officeDocument/2006/relationships/image" Target="../media/image199.png"/><Relationship Id="rId17" Type="http://schemas.openxmlformats.org/officeDocument/2006/relationships/image" Target="../media/image200.png"/><Relationship Id="rId18" Type="http://schemas.openxmlformats.org/officeDocument/2006/relationships/image" Target="../media/image201.png"/><Relationship Id="rId19" Type="http://schemas.openxmlformats.org/officeDocument/2006/relationships/image" Target="../media/image202.png"/><Relationship Id="rId20" Type="http://schemas.openxmlformats.org/officeDocument/2006/relationships/image" Target="../media/image203.png"/><Relationship Id="rId21" Type="http://schemas.openxmlformats.org/officeDocument/2006/relationships/image" Target="../media/image204.png"/><Relationship Id="rId22" Type="http://schemas.openxmlformats.org/officeDocument/2006/relationships/image" Target="../media/image205.png"/><Relationship Id="rId23" Type="http://schemas.openxmlformats.org/officeDocument/2006/relationships/image" Target="../media/image206.png"/><Relationship Id="rId24" Type="http://schemas.openxmlformats.org/officeDocument/2006/relationships/image" Target="../media/image207.png"/><Relationship Id="rId25" Type="http://schemas.openxmlformats.org/officeDocument/2006/relationships/image" Target="../media/image247.png"/><Relationship Id="rId26" Type="http://schemas.openxmlformats.org/officeDocument/2006/relationships/image" Target="../media/image209.png"/><Relationship Id="rId27" Type="http://schemas.openxmlformats.org/officeDocument/2006/relationships/image" Target="../media/image210.png"/><Relationship Id="rId28" Type="http://schemas.openxmlformats.org/officeDocument/2006/relationships/image" Target="../media/image211.png"/><Relationship Id="rId29" Type="http://schemas.openxmlformats.org/officeDocument/2006/relationships/image" Target="../media/image248.png"/><Relationship Id="rId30" Type="http://schemas.openxmlformats.org/officeDocument/2006/relationships/image" Target="../media/image213.png"/><Relationship Id="rId31" Type="http://schemas.openxmlformats.org/officeDocument/2006/relationships/image" Target="../media/image214.png"/><Relationship Id="rId32" Type="http://schemas.openxmlformats.org/officeDocument/2006/relationships/image" Target="../media/image215.png"/><Relationship Id="rId33" Type="http://schemas.openxmlformats.org/officeDocument/2006/relationships/image" Target="../media/image216.png"/><Relationship Id="rId34" Type="http://schemas.openxmlformats.org/officeDocument/2006/relationships/image" Target="../media/image217.png"/><Relationship Id="rId35" Type="http://schemas.openxmlformats.org/officeDocument/2006/relationships/image" Target="../media/image218.png"/><Relationship Id="rId36" Type="http://schemas.openxmlformats.org/officeDocument/2006/relationships/image" Target="../media/image249.png"/><Relationship Id="rId37" Type="http://schemas.openxmlformats.org/officeDocument/2006/relationships/image" Target="../media/image220.png"/><Relationship Id="rId38" Type="http://schemas.openxmlformats.org/officeDocument/2006/relationships/image" Target="../media/image221.png"/><Relationship Id="rId39" Type="http://schemas.openxmlformats.org/officeDocument/2006/relationships/image" Target="../media/image222.jpg"/><Relationship Id="rId40" Type="http://schemas.openxmlformats.org/officeDocument/2006/relationships/image" Target="../media/image223.png"/><Relationship Id="rId41" Type="http://schemas.openxmlformats.org/officeDocument/2006/relationships/image" Target="../media/image224.png"/><Relationship Id="rId42" Type="http://schemas.openxmlformats.org/officeDocument/2006/relationships/image" Target="../media/image74.png"/><Relationship Id="rId43" Type="http://schemas.openxmlformats.org/officeDocument/2006/relationships/image" Target="../media/image225.png"/><Relationship Id="rId44" Type="http://schemas.openxmlformats.org/officeDocument/2006/relationships/image" Target="../media/image250.png"/><Relationship Id="rId45" Type="http://schemas.openxmlformats.org/officeDocument/2006/relationships/image" Target="../media/image251.png"/><Relationship Id="rId46" Type="http://schemas.openxmlformats.org/officeDocument/2006/relationships/image" Target="../media/image252.png"/><Relationship Id="rId47" Type="http://schemas.openxmlformats.org/officeDocument/2006/relationships/image" Target="../media/image253.png"/><Relationship Id="rId48" Type="http://schemas.openxmlformats.org/officeDocument/2006/relationships/image" Target="../media/image254.png"/><Relationship Id="rId49" Type="http://schemas.openxmlformats.org/officeDocument/2006/relationships/image" Target="../media/image255.png"/><Relationship Id="rId50" Type="http://schemas.openxmlformats.org/officeDocument/2006/relationships/image" Target="../media/image256.png"/><Relationship Id="rId51" Type="http://schemas.openxmlformats.org/officeDocument/2006/relationships/image" Target="../media/image257.png"/><Relationship Id="rId52" Type="http://schemas.openxmlformats.org/officeDocument/2006/relationships/image" Target="../media/image332.png"/><Relationship Id="rId53" Type="http://schemas.openxmlformats.org/officeDocument/2006/relationships/image" Target="../media/image333.png"/><Relationship Id="rId54" Type="http://schemas.openxmlformats.org/officeDocument/2006/relationships/image" Target="../media/image334.png"/><Relationship Id="rId55" Type="http://schemas.openxmlformats.org/officeDocument/2006/relationships/image" Target="../media/image335.png"/><Relationship Id="rId56" Type="http://schemas.openxmlformats.org/officeDocument/2006/relationships/image" Target="../media/image336.png"/><Relationship Id="rId57" Type="http://schemas.openxmlformats.org/officeDocument/2006/relationships/image" Target="../media/image337.png"/><Relationship Id="rId58" Type="http://schemas.openxmlformats.org/officeDocument/2006/relationships/image" Target="../media/image338.png"/><Relationship Id="rId59" Type="http://schemas.openxmlformats.org/officeDocument/2006/relationships/image" Target="../media/image339.png"/><Relationship Id="rId60" Type="http://schemas.openxmlformats.org/officeDocument/2006/relationships/image" Target="../media/image340.jpg"/><Relationship Id="rId61" Type="http://schemas.openxmlformats.org/officeDocument/2006/relationships/image" Target="../media/image341.png"/><Relationship Id="rId62" Type="http://schemas.openxmlformats.org/officeDocument/2006/relationships/image" Target="../media/image342.png"/><Relationship Id="rId63" Type="http://schemas.openxmlformats.org/officeDocument/2006/relationships/image" Target="../media/image343.png"/><Relationship Id="rId64" Type="http://schemas.openxmlformats.org/officeDocument/2006/relationships/image" Target="../media/image344.png"/><Relationship Id="rId65" Type="http://schemas.openxmlformats.org/officeDocument/2006/relationships/image" Target="../media/image345.png"/><Relationship Id="rId66" Type="http://schemas.openxmlformats.org/officeDocument/2006/relationships/image" Target="../media/image346.png"/><Relationship Id="rId67" Type="http://schemas.openxmlformats.org/officeDocument/2006/relationships/image" Target="../media/image347.png"/><Relationship Id="rId68" Type="http://schemas.openxmlformats.org/officeDocument/2006/relationships/image" Target="../media/image348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9.png"/><Relationship Id="rId3" Type="http://schemas.openxmlformats.org/officeDocument/2006/relationships/image" Target="../media/image350.png"/><Relationship Id="rId4" Type="http://schemas.openxmlformats.org/officeDocument/2006/relationships/image" Target="../media/image351.png"/><Relationship Id="rId5" Type="http://schemas.openxmlformats.org/officeDocument/2006/relationships/image" Target="../media/image352.png"/><Relationship Id="rId6" Type="http://schemas.openxmlformats.org/officeDocument/2006/relationships/image" Target="../media/image353.png"/><Relationship Id="rId7" Type="http://schemas.openxmlformats.org/officeDocument/2006/relationships/image" Target="../media/image354.png"/><Relationship Id="rId8" Type="http://schemas.openxmlformats.org/officeDocument/2006/relationships/image" Target="../media/image355.png"/><Relationship Id="rId9" Type="http://schemas.openxmlformats.org/officeDocument/2006/relationships/image" Target="../media/image356.png"/><Relationship Id="rId10" Type="http://schemas.openxmlformats.org/officeDocument/2006/relationships/image" Target="../media/image357.png"/><Relationship Id="rId11" Type="http://schemas.openxmlformats.org/officeDocument/2006/relationships/image" Target="../media/image358.png"/><Relationship Id="rId12" Type="http://schemas.openxmlformats.org/officeDocument/2006/relationships/image" Target="../media/image359.png"/><Relationship Id="rId13" Type="http://schemas.openxmlformats.org/officeDocument/2006/relationships/image" Target="../media/image360.png"/><Relationship Id="rId14" Type="http://schemas.openxmlformats.org/officeDocument/2006/relationships/image" Target="../media/image361.png"/><Relationship Id="rId15" Type="http://schemas.openxmlformats.org/officeDocument/2006/relationships/image" Target="../media/image362.png"/><Relationship Id="rId16" Type="http://schemas.openxmlformats.org/officeDocument/2006/relationships/image" Target="../media/image363.png"/><Relationship Id="rId17" Type="http://schemas.openxmlformats.org/officeDocument/2006/relationships/image" Target="../media/image364.png"/><Relationship Id="rId18" Type="http://schemas.openxmlformats.org/officeDocument/2006/relationships/image" Target="../media/image365.png"/><Relationship Id="rId19" Type="http://schemas.openxmlformats.org/officeDocument/2006/relationships/image" Target="../media/image366.png"/><Relationship Id="rId20" Type="http://schemas.openxmlformats.org/officeDocument/2006/relationships/image" Target="../media/image367.png"/><Relationship Id="rId21" Type="http://schemas.openxmlformats.org/officeDocument/2006/relationships/image" Target="../media/image368.png"/><Relationship Id="rId22" Type="http://schemas.openxmlformats.org/officeDocument/2006/relationships/image" Target="../media/image369.png"/><Relationship Id="rId23" Type="http://schemas.openxmlformats.org/officeDocument/2006/relationships/image" Target="../media/image370.png"/><Relationship Id="rId24" Type="http://schemas.openxmlformats.org/officeDocument/2006/relationships/image" Target="../media/image371.png"/><Relationship Id="rId25" Type="http://schemas.openxmlformats.org/officeDocument/2006/relationships/image" Target="../media/image372.png"/><Relationship Id="rId26" Type="http://schemas.openxmlformats.org/officeDocument/2006/relationships/image" Target="../media/image373.png"/><Relationship Id="rId27" Type="http://schemas.openxmlformats.org/officeDocument/2006/relationships/image" Target="../media/image374.png"/><Relationship Id="rId28" Type="http://schemas.openxmlformats.org/officeDocument/2006/relationships/image" Target="../media/image375.png"/><Relationship Id="rId29" Type="http://schemas.openxmlformats.org/officeDocument/2006/relationships/image" Target="../media/image376.png"/><Relationship Id="rId30" Type="http://schemas.openxmlformats.org/officeDocument/2006/relationships/image" Target="../media/image377.png"/><Relationship Id="rId31" Type="http://schemas.openxmlformats.org/officeDocument/2006/relationships/image" Target="../media/image378.png"/><Relationship Id="rId32" Type="http://schemas.openxmlformats.org/officeDocument/2006/relationships/image" Target="../media/image379.png"/><Relationship Id="rId33" Type="http://schemas.openxmlformats.org/officeDocument/2006/relationships/image" Target="../media/image380.png"/><Relationship Id="rId34" Type="http://schemas.openxmlformats.org/officeDocument/2006/relationships/image" Target="../media/image381.png"/><Relationship Id="rId35" Type="http://schemas.openxmlformats.org/officeDocument/2006/relationships/image" Target="../media/image382.png"/><Relationship Id="rId36" Type="http://schemas.openxmlformats.org/officeDocument/2006/relationships/image" Target="../media/image383.png"/><Relationship Id="rId37" Type="http://schemas.openxmlformats.org/officeDocument/2006/relationships/image" Target="../media/image384.png"/><Relationship Id="rId38" Type="http://schemas.openxmlformats.org/officeDocument/2006/relationships/image" Target="../media/image385.png"/><Relationship Id="rId39" Type="http://schemas.openxmlformats.org/officeDocument/2006/relationships/image" Target="../media/image386.png"/><Relationship Id="rId40" Type="http://schemas.openxmlformats.org/officeDocument/2006/relationships/image" Target="../media/image387.png"/><Relationship Id="rId41" Type="http://schemas.openxmlformats.org/officeDocument/2006/relationships/image" Target="../media/image388.png"/><Relationship Id="rId42" Type="http://schemas.openxmlformats.org/officeDocument/2006/relationships/image" Target="../media/image389.png"/><Relationship Id="rId43" Type="http://schemas.openxmlformats.org/officeDocument/2006/relationships/image" Target="../media/image390.png"/><Relationship Id="rId44" Type="http://schemas.openxmlformats.org/officeDocument/2006/relationships/image" Target="../media/image391.png"/><Relationship Id="rId45" Type="http://schemas.openxmlformats.org/officeDocument/2006/relationships/image" Target="../media/image392.png"/><Relationship Id="rId46" Type="http://schemas.openxmlformats.org/officeDocument/2006/relationships/image" Target="../media/image393.png"/><Relationship Id="rId47" Type="http://schemas.openxmlformats.org/officeDocument/2006/relationships/image" Target="../media/image394.png"/><Relationship Id="rId48" Type="http://schemas.openxmlformats.org/officeDocument/2006/relationships/image" Target="../media/image395.png"/><Relationship Id="rId49" Type="http://schemas.openxmlformats.org/officeDocument/2006/relationships/image" Target="../media/image396.png"/><Relationship Id="rId50" Type="http://schemas.openxmlformats.org/officeDocument/2006/relationships/image" Target="../media/image397.png"/><Relationship Id="rId51" Type="http://schemas.openxmlformats.org/officeDocument/2006/relationships/image" Target="../media/image398.png"/><Relationship Id="rId52" Type="http://schemas.openxmlformats.org/officeDocument/2006/relationships/image" Target="../media/image399.png"/><Relationship Id="rId53" Type="http://schemas.openxmlformats.org/officeDocument/2006/relationships/image" Target="../media/image400.png"/><Relationship Id="rId54" Type="http://schemas.openxmlformats.org/officeDocument/2006/relationships/image" Target="../media/image401.png"/><Relationship Id="rId55" Type="http://schemas.openxmlformats.org/officeDocument/2006/relationships/image" Target="../media/image402.png"/><Relationship Id="rId56" Type="http://schemas.openxmlformats.org/officeDocument/2006/relationships/image" Target="../media/image403.png"/><Relationship Id="rId57" Type="http://schemas.openxmlformats.org/officeDocument/2006/relationships/image" Target="../media/image404.png"/><Relationship Id="rId58" Type="http://schemas.openxmlformats.org/officeDocument/2006/relationships/image" Target="../media/image405.png"/><Relationship Id="rId59" Type="http://schemas.openxmlformats.org/officeDocument/2006/relationships/image" Target="../media/image406.png"/><Relationship Id="rId60" Type="http://schemas.openxmlformats.org/officeDocument/2006/relationships/image" Target="../media/image407.png"/><Relationship Id="rId61" Type="http://schemas.openxmlformats.org/officeDocument/2006/relationships/image" Target="../media/image408.png"/><Relationship Id="rId62" Type="http://schemas.openxmlformats.org/officeDocument/2006/relationships/image" Target="../media/image245.png"/><Relationship Id="rId63" Type="http://schemas.openxmlformats.org/officeDocument/2006/relationships/image" Target="../media/image226.png"/><Relationship Id="rId64" Type="http://schemas.openxmlformats.org/officeDocument/2006/relationships/image" Target="../media/image409.png"/><Relationship Id="rId65" Type="http://schemas.openxmlformats.org/officeDocument/2006/relationships/image" Target="../media/image410.png"/><Relationship Id="rId66" Type="http://schemas.openxmlformats.org/officeDocument/2006/relationships/image" Target="../media/image197.png"/><Relationship Id="rId67" Type="http://schemas.openxmlformats.org/officeDocument/2006/relationships/image" Target="../media/image198.jpg"/><Relationship Id="rId68" Type="http://schemas.openxmlformats.org/officeDocument/2006/relationships/image" Target="../media/image199.png"/><Relationship Id="rId69" Type="http://schemas.openxmlformats.org/officeDocument/2006/relationships/image" Target="../media/image200.png"/><Relationship Id="rId70" Type="http://schemas.openxmlformats.org/officeDocument/2006/relationships/image" Target="../media/image201.png"/><Relationship Id="rId71" Type="http://schemas.openxmlformats.org/officeDocument/2006/relationships/image" Target="../media/image202.png"/><Relationship Id="rId72" Type="http://schemas.openxmlformats.org/officeDocument/2006/relationships/image" Target="../media/image203.png"/><Relationship Id="rId73" Type="http://schemas.openxmlformats.org/officeDocument/2006/relationships/image" Target="../media/image204.png"/><Relationship Id="rId74" Type="http://schemas.openxmlformats.org/officeDocument/2006/relationships/image" Target="../media/image205.png"/><Relationship Id="rId75" Type="http://schemas.openxmlformats.org/officeDocument/2006/relationships/image" Target="../media/image206.png"/><Relationship Id="rId76" Type="http://schemas.openxmlformats.org/officeDocument/2006/relationships/image" Target="../media/image207.png"/><Relationship Id="rId77" Type="http://schemas.openxmlformats.org/officeDocument/2006/relationships/image" Target="../media/image411.png"/><Relationship Id="rId78" Type="http://schemas.openxmlformats.org/officeDocument/2006/relationships/image" Target="../media/image209.png"/><Relationship Id="rId79" Type="http://schemas.openxmlformats.org/officeDocument/2006/relationships/image" Target="../media/image210.png"/><Relationship Id="rId80" Type="http://schemas.openxmlformats.org/officeDocument/2006/relationships/image" Target="../media/image211.png"/><Relationship Id="rId81" Type="http://schemas.openxmlformats.org/officeDocument/2006/relationships/image" Target="../media/image412.png"/><Relationship Id="rId82" Type="http://schemas.openxmlformats.org/officeDocument/2006/relationships/image" Target="../media/image213.png"/><Relationship Id="rId83" Type="http://schemas.openxmlformats.org/officeDocument/2006/relationships/image" Target="../media/image214.png"/><Relationship Id="rId84" Type="http://schemas.openxmlformats.org/officeDocument/2006/relationships/image" Target="../media/image215.png"/><Relationship Id="rId85" Type="http://schemas.openxmlformats.org/officeDocument/2006/relationships/image" Target="../media/image216.png"/><Relationship Id="rId86" Type="http://schemas.openxmlformats.org/officeDocument/2006/relationships/image" Target="../media/image217.png"/><Relationship Id="rId87" Type="http://schemas.openxmlformats.org/officeDocument/2006/relationships/image" Target="../media/image218.png"/><Relationship Id="rId88" Type="http://schemas.openxmlformats.org/officeDocument/2006/relationships/image" Target="../media/image413.png"/><Relationship Id="rId89" Type="http://schemas.openxmlformats.org/officeDocument/2006/relationships/image" Target="../media/image220.png"/><Relationship Id="rId90" Type="http://schemas.openxmlformats.org/officeDocument/2006/relationships/image" Target="../media/image221.png"/><Relationship Id="rId91" Type="http://schemas.openxmlformats.org/officeDocument/2006/relationships/image" Target="../media/image222.jpg"/><Relationship Id="rId92" Type="http://schemas.openxmlformats.org/officeDocument/2006/relationships/image" Target="../media/image223.png"/><Relationship Id="rId93" Type="http://schemas.openxmlformats.org/officeDocument/2006/relationships/image" Target="../media/image224.png"/><Relationship Id="rId94" Type="http://schemas.openxmlformats.org/officeDocument/2006/relationships/image" Target="../media/image74.png"/><Relationship Id="rId95" Type="http://schemas.openxmlformats.org/officeDocument/2006/relationships/image" Target="../media/image225.png"/><Relationship Id="rId96" Type="http://schemas.openxmlformats.org/officeDocument/2006/relationships/image" Target="../media/image250.png"/><Relationship Id="rId97" Type="http://schemas.openxmlformats.org/officeDocument/2006/relationships/image" Target="../media/image251.png"/><Relationship Id="rId98" Type="http://schemas.openxmlformats.org/officeDocument/2006/relationships/image" Target="../media/image252.png"/><Relationship Id="rId99" Type="http://schemas.openxmlformats.org/officeDocument/2006/relationships/image" Target="../media/image253.png"/><Relationship Id="rId100" Type="http://schemas.openxmlformats.org/officeDocument/2006/relationships/image" Target="../media/image254.png"/><Relationship Id="rId101" Type="http://schemas.openxmlformats.org/officeDocument/2006/relationships/image" Target="../media/image414.png"/><Relationship Id="rId102" Type="http://schemas.openxmlformats.org/officeDocument/2006/relationships/image" Target="../media/image256.png"/><Relationship Id="rId103" Type="http://schemas.openxmlformats.org/officeDocument/2006/relationships/image" Target="../media/image257.png"/><Relationship Id="rId104" Type="http://schemas.openxmlformats.org/officeDocument/2006/relationships/image" Target="../media/image415.png"/><Relationship Id="rId105" Type="http://schemas.openxmlformats.org/officeDocument/2006/relationships/image" Target="../media/image416.png"/><Relationship Id="rId106" Type="http://schemas.openxmlformats.org/officeDocument/2006/relationships/image" Target="../media/image417.png"/><Relationship Id="rId107" Type="http://schemas.openxmlformats.org/officeDocument/2006/relationships/image" Target="../media/image418.png"/><Relationship Id="rId108" Type="http://schemas.openxmlformats.org/officeDocument/2006/relationships/image" Target="../media/image419.png"/><Relationship Id="rId109" Type="http://schemas.openxmlformats.org/officeDocument/2006/relationships/image" Target="../media/image420.png"/><Relationship Id="rId110" Type="http://schemas.openxmlformats.org/officeDocument/2006/relationships/image" Target="../media/image421.png"/><Relationship Id="rId111" Type="http://schemas.openxmlformats.org/officeDocument/2006/relationships/image" Target="../media/image422.png"/><Relationship Id="rId112" Type="http://schemas.openxmlformats.org/officeDocument/2006/relationships/image" Target="../media/image423.png"/><Relationship Id="rId113" Type="http://schemas.openxmlformats.org/officeDocument/2006/relationships/image" Target="../media/image424.png"/><Relationship Id="rId114" Type="http://schemas.openxmlformats.org/officeDocument/2006/relationships/image" Target="../media/image425.png"/><Relationship Id="rId115" Type="http://schemas.openxmlformats.org/officeDocument/2006/relationships/image" Target="../media/image426.png"/><Relationship Id="rId116" Type="http://schemas.openxmlformats.org/officeDocument/2006/relationships/image" Target="../media/image427.png"/><Relationship Id="rId117" Type="http://schemas.openxmlformats.org/officeDocument/2006/relationships/image" Target="../media/image428.png"/><Relationship Id="rId118" Type="http://schemas.openxmlformats.org/officeDocument/2006/relationships/image" Target="../media/image429.png"/><Relationship Id="rId119" Type="http://schemas.openxmlformats.org/officeDocument/2006/relationships/image" Target="../media/image430.png"/><Relationship Id="rId120" Type="http://schemas.openxmlformats.org/officeDocument/2006/relationships/image" Target="../media/image431.png"/><Relationship Id="rId121" Type="http://schemas.openxmlformats.org/officeDocument/2006/relationships/image" Target="../media/image432.png"/><Relationship Id="rId122" Type="http://schemas.openxmlformats.org/officeDocument/2006/relationships/image" Target="../media/image433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4.png"/><Relationship Id="rId3" Type="http://schemas.openxmlformats.org/officeDocument/2006/relationships/image" Target="../media/image435.png"/><Relationship Id="rId4" Type="http://schemas.openxmlformats.org/officeDocument/2006/relationships/image" Target="../media/image436.png"/><Relationship Id="rId5" Type="http://schemas.openxmlformats.org/officeDocument/2006/relationships/image" Target="../media/image437.png"/><Relationship Id="rId6" Type="http://schemas.openxmlformats.org/officeDocument/2006/relationships/image" Target="../media/image438.png"/><Relationship Id="rId7" Type="http://schemas.openxmlformats.org/officeDocument/2006/relationships/image" Target="../media/image439.png"/><Relationship Id="rId8" Type="http://schemas.openxmlformats.org/officeDocument/2006/relationships/image" Target="../media/image440.png"/><Relationship Id="rId9" Type="http://schemas.openxmlformats.org/officeDocument/2006/relationships/image" Target="../media/image441.png"/><Relationship Id="rId10" Type="http://schemas.openxmlformats.org/officeDocument/2006/relationships/image" Target="../media/image442.jpg"/><Relationship Id="rId11" Type="http://schemas.openxmlformats.org/officeDocument/2006/relationships/image" Target="../media/image443.png"/><Relationship Id="rId12" Type="http://schemas.openxmlformats.org/officeDocument/2006/relationships/image" Target="../media/image444.png"/><Relationship Id="rId13" Type="http://schemas.openxmlformats.org/officeDocument/2006/relationships/image" Target="../media/image445.png"/><Relationship Id="rId14" Type="http://schemas.openxmlformats.org/officeDocument/2006/relationships/image" Target="../media/image446.png"/><Relationship Id="rId15" Type="http://schemas.openxmlformats.org/officeDocument/2006/relationships/image" Target="../media/image447.png"/><Relationship Id="rId16" Type="http://schemas.openxmlformats.org/officeDocument/2006/relationships/image" Target="../media/image448.png"/><Relationship Id="rId17" Type="http://schemas.openxmlformats.org/officeDocument/2006/relationships/image" Target="../media/image449.png"/><Relationship Id="rId18" Type="http://schemas.openxmlformats.org/officeDocument/2006/relationships/image" Target="../media/image450.jpg"/><Relationship Id="rId19" Type="http://schemas.openxmlformats.org/officeDocument/2006/relationships/image" Target="../media/image451.png"/><Relationship Id="rId20" Type="http://schemas.openxmlformats.org/officeDocument/2006/relationships/image" Target="../media/image452.png"/><Relationship Id="rId21" Type="http://schemas.openxmlformats.org/officeDocument/2006/relationships/image" Target="../media/image453.png"/><Relationship Id="rId22" Type="http://schemas.openxmlformats.org/officeDocument/2006/relationships/image" Target="../media/image454.png"/><Relationship Id="rId23" Type="http://schemas.openxmlformats.org/officeDocument/2006/relationships/image" Target="../media/image455.png"/><Relationship Id="rId24" Type="http://schemas.openxmlformats.org/officeDocument/2006/relationships/image" Target="../media/image456.png"/><Relationship Id="rId25" Type="http://schemas.openxmlformats.org/officeDocument/2006/relationships/image" Target="../media/image457.jpg"/><Relationship Id="rId26" Type="http://schemas.openxmlformats.org/officeDocument/2006/relationships/image" Target="../media/image458.png"/><Relationship Id="rId27" Type="http://schemas.openxmlformats.org/officeDocument/2006/relationships/image" Target="../media/image459.png"/><Relationship Id="rId28" Type="http://schemas.openxmlformats.org/officeDocument/2006/relationships/image" Target="../media/image460.png"/><Relationship Id="rId29" Type="http://schemas.openxmlformats.org/officeDocument/2006/relationships/image" Target="../media/image461.png"/><Relationship Id="rId30" Type="http://schemas.openxmlformats.org/officeDocument/2006/relationships/image" Target="../media/image462.png"/><Relationship Id="rId31" Type="http://schemas.openxmlformats.org/officeDocument/2006/relationships/image" Target="../media/image463.png"/><Relationship Id="rId32" Type="http://schemas.openxmlformats.org/officeDocument/2006/relationships/image" Target="../media/image464.png"/><Relationship Id="rId33" Type="http://schemas.openxmlformats.org/officeDocument/2006/relationships/image" Target="../media/image465.png"/><Relationship Id="rId34" Type="http://schemas.openxmlformats.org/officeDocument/2006/relationships/image" Target="../media/image466.jpg"/><Relationship Id="rId35" Type="http://schemas.openxmlformats.org/officeDocument/2006/relationships/image" Target="../media/image467.png"/><Relationship Id="rId36" Type="http://schemas.openxmlformats.org/officeDocument/2006/relationships/image" Target="../media/image468.png"/><Relationship Id="rId37" Type="http://schemas.openxmlformats.org/officeDocument/2006/relationships/image" Target="../media/image469.png"/><Relationship Id="rId38" Type="http://schemas.openxmlformats.org/officeDocument/2006/relationships/image" Target="../media/image470.png"/><Relationship Id="rId39" Type="http://schemas.openxmlformats.org/officeDocument/2006/relationships/image" Target="../media/image471.png"/><Relationship Id="rId40" Type="http://schemas.openxmlformats.org/officeDocument/2006/relationships/image" Target="../media/image472.png"/><Relationship Id="rId41" Type="http://schemas.openxmlformats.org/officeDocument/2006/relationships/image" Target="../media/image473.png"/><Relationship Id="rId42" Type="http://schemas.openxmlformats.org/officeDocument/2006/relationships/image" Target="../media/image474.png"/><Relationship Id="rId43" Type="http://schemas.openxmlformats.org/officeDocument/2006/relationships/image" Target="../media/image475.png"/><Relationship Id="rId44" Type="http://schemas.openxmlformats.org/officeDocument/2006/relationships/image" Target="../media/image476.png"/><Relationship Id="rId45" Type="http://schemas.openxmlformats.org/officeDocument/2006/relationships/image" Target="../media/image477.png"/><Relationship Id="rId46" Type="http://schemas.openxmlformats.org/officeDocument/2006/relationships/image" Target="../media/image478.png"/><Relationship Id="rId47" Type="http://schemas.openxmlformats.org/officeDocument/2006/relationships/image" Target="../media/image479.png"/><Relationship Id="rId48" Type="http://schemas.openxmlformats.org/officeDocument/2006/relationships/image" Target="../media/image480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5109190" cy="10692765"/>
            <a:chOff x="0" y="0"/>
            <a:chExt cx="15109190" cy="106927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5108935" cy="10692383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3995400" cy="8682990"/>
            </a:xfrm>
            <a:custGeom>
              <a:avLst/>
              <a:gdLst/>
              <a:ahLst/>
              <a:cxnLst/>
              <a:rect l="l" t="t" r="r" b="b"/>
              <a:pathLst>
                <a:path w="13995400" h="8682990">
                  <a:moveTo>
                    <a:pt x="1135367" y="6746748"/>
                  </a:moveTo>
                  <a:lnTo>
                    <a:pt x="1134859" y="6698513"/>
                  </a:lnTo>
                  <a:lnTo>
                    <a:pt x="1133322" y="6650520"/>
                  </a:lnTo>
                  <a:lnTo>
                    <a:pt x="1130769" y="6602793"/>
                  </a:lnTo>
                  <a:lnTo>
                    <a:pt x="1127226" y="6555333"/>
                  </a:lnTo>
                  <a:lnTo>
                    <a:pt x="1122692" y="6508166"/>
                  </a:lnTo>
                  <a:lnTo>
                    <a:pt x="1117168" y="6461290"/>
                  </a:lnTo>
                  <a:lnTo>
                    <a:pt x="1110678" y="6414706"/>
                  </a:lnTo>
                  <a:lnTo>
                    <a:pt x="1103236" y="6368453"/>
                  </a:lnTo>
                  <a:lnTo>
                    <a:pt x="1094841" y="6322517"/>
                  </a:lnTo>
                  <a:lnTo>
                    <a:pt x="1085507" y="6276924"/>
                  </a:lnTo>
                  <a:lnTo>
                    <a:pt x="1075245" y="6231674"/>
                  </a:lnTo>
                  <a:lnTo>
                    <a:pt x="1064056" y="6186779"/>
                  </a:lnTo>
                  <a:lnTo>
                    <a:pt x="1051979" y="6142253"/>
                  </a:lnTo>
                  <a:lnTo>
                    <a:pt x="1038987" y="6098095"/>
                  </a:lnTo>
                  <a:lnTo>
                    <a:pt x="1025118" y="6054331"/>
                  </a:lnTo>
                  <a:lnTo>
                    <a:pt x="1010373" y="6010973"/>
                  </a:lnTo>
                  <a:lnTo>
                    <a:pt x="994765" y="5968009"/>
                  </a:lnTo>
                  <a:lnTo>
                    <a:pt x="978306" y="5925464"/>
                  </a:lnTo>
                  <a:lnTo>
                    <a:pt x="960996" y="5883364"/>
                  </a:lnTo>
                  <a:lnTo>
                    <a:pt x="942848" y="5841695"/>
                  </a:lnTo>
                  <a:lnTo>
                    <a:pt x="923886" y="5800471"/>
                  </a:lnTo>
                  <a:lnTo>
                    <a:pt x="904100" y="5759704"/>
                  </a:lnTo>
                  <a:lnTo>
                    <a:pt x="883526" y="5719419"/>
                  </a:lnTo>
                  <a:lnTo>
                    <a:pt x="862152" y="5679605"/>
                  </a:lnTo>
                  <a:lnTo>
                    <a:pt x="839990" y="5640286"/>
                  </a:lnTo>
                  <a:lnTo>
                    <a:pt x="817067" y="5601474"/>
                  </a:lnTo>
                  <a:lnTo>
                    <a:pt x="793381" y="5563159"/>
                  </a:lnTo>
                  <a:lnTo>
                    <a:pt x="768934" y="5525376"/>
                  </a:lnTo>
                  <a:lnTo>
                    <a:pt x="743762" y="5488127"/>
                  </a:lnTo>
                  <a:lnTo>
                    <a:pt x="717854" y="5451424"/>
                  </a:lnTo>
                  <a:lnTo>
                    <a:pt x="691222" y="5415267"/>
                  </a:lnTo>
                  <a:lnTo>
                    <a:pt x="663892" y="5379682"/>
                  </a:lnTo>
                  <a:lnTo>
                    <a:pt x="635850" y="5344668"/>
                  </a:lnTo>
                  <a:lnTo>
                    <a:pt x="607136" y="5310225"/>
                  </a:lnTo>
                  <a:lnTo>
                    <a:pt x="577735" y="5276393"/>
                  </a:lnTo>
                  <a:lnTo>
                    <a:pt x="547674" y="5243157"/>
                  </a:lnTo>
                  <a:lnTo>
                    <a:pt x="516940" y="5210543"/>
                  </a:lnTo>
                  <a:lnTo>
                    <a:pt x="485571" y="5178552"/>
                  </a:lnTo>
                  <a:lnTo>
                    <a:pt x="453567" y="5147208"/>
                  </a:lnTo>
                  <a:lnTo>
                    <a:pt x="420941" y="5116500"/>
                  </a:lnTo>
                  <a:lnTo>
                    <a:pt x="387705" y="5086451"/>
                  </a:lnTo>
                  <a:lnTo>
                    <a:pt x="353847" y="5057064"/>
                  </a:lnTo>
                  <a:lnTo>
                    <a:pt x="319405" y="5028362"/>
                  </a:lnTo>
                  <a:lnTo>
                    <a:pt x="284378" y="5000345"/>
                  </a:lnTo>
                  <a:lnTo>
                    <a:pt x="248780" y="4973028"/>
                  </a:lnTo>
                  <a:lnTo>
                    <a:pt x="212623" y="4946421"/>
                  </a:lnTo>
                  <a:lnTo>
                    <a:pt x="175907" y="4920539"/>
                  </a:lnTo>
                  <a:lnTo>
                    <a:pt x="138658" y="4895380"/>
                  </a:lnTo>
                  <a:lnTo>
                    <a:pt x="100863" y="4870958"/>
                  </a:lnTo>
                  <a:lnTo>
                    <a:pt x="62560" y="4847285"/>
                  </a:lnTo>
                  <a:lnTo>
                    <a:pt x="23749" y="4824387"/>
                  </a:lnTo>
                  <a:lnTo>
                    <a:pt x="0" y="4811014"/>
                  </a:lnTo>
                  <a:lnTo>
                    <a:pt x="0" y="8682495"/>
                  </a:lnTo>
                  <a:lnTo>
                    <a:pt x="62560" y="8646223"/>
                  </a:lnTo>
                  <a:lnTo>
                    <a:pt x="100863" y="8622551"/>
                  </a:lnTo>
                  <a:lnTo>
                    <a:pt x="138658" y="8598129"/>
                  </a:lnTo>
                  <a:lnTo>
                    <a:pt x="175907" y="8572970"/>
                  </a:lnTo>
                  <a:lnTo>
                    <a:pt x="212623" y="8547087"/>
                  </a:lnTo>
                  <a:lnTo>
                    <a:pt x="248780" y="8520481"/>
                  </a:lnTo>
                  <a:lnTo>
                    <a:pt x="284378" y="8493163"/>
                  </a:lnTo>
                  <a:lnTo>
                    <a:pt x="319405" y="8465147"/>
                  </a:lnTo>
                  <a:lnTo>
                    <a:pt x="353847" y="8436445"/>
                  </a:lnTo>
                  <a:lnTo>
                    <a:pt x="387705" y="8407057"/>
                  </a:lnTo>
                  <a:lnTo>
                    <a:pt x="420941" y="8377009"/>
                  </a:lnTo>
                  <a:lnTo>
                    <a:pt x="453567" y="8346300"/>
                  </a:lnTo>
                  <a:lnTo>
                    <a:pt x="485571" y="8314944"/>
                  </a:lnTo>
                  <a:lnTo>
                    <a:pt x="516940" y="8282965"/>
                  </a:lnTo>
                  <a:lnTo>
                    <a:pt x="547674" y="8250339"/>
                  </a:lnTo>
                  <a:lnTo>
                    <a:pt x="577735" y="8217116"/>
                  </a:lnTo>
                  <a:lnTo>
                    <a:pt x="607136" y="8183283"/>
                  </a:lnTo>
                  <a:lnTo>
                    <a:pt x="635850" y="8148841"/>
                  </a:lnTo>
                  <a:lnTo>
                    <a:pt x="663892" y="8113827"/>
                  </a:lnTo>
                  <a:lnTo>
                    <a:pt x="691222" y="8078241"/>
                  </a:lnTo>
                  <a:lnTo>
                    <a:pt x="717854" y="8042084"/>
                  </a:lnTo>
                  <a:lnTo>
                    <a:pt x="743762" y="8005381"/>
                  </a:lnTo>
                  <a:lnTo>
                    <a:pt x="768934" y="7968132"/>
                  </a:lnTo>
                  <a:lnTo>
                    <a:pt x="793381" y="7930350"/>
                  </a:lnTo>
                  <a:lnTo>
                    <a:pt x="817067" y="7892034"/>
                  </a:lnTo>
                  <a:lnTo>
                    <a:pt x="839990" y="7853223"/>
                  </a:lnTo>
                  <a:lnTo>
                    <a:pt x="862152" y="7813903"/>
                  </a:lnTo>
                  <a:lnTo>
                    <a:pt x="883526" y="7774089"/>
                  </a:lnTo>
                  <a:lnTo>
                    <a:pt x="904100" y="7733805"/>
                  </a:lnTo>
                  <a:lnTo>
                    <a:pt x="923886" y="7693038"/>
                  </a:lnTo>
                  <a:lnTo>
                    <a:pt x="942848" y="7651813"/>
                  </a:lnTo>
                  <a:lnTo>
                    <a:pt x="960996" y="7610145"/>
                  </a:lnTo>
                  <a:lnTo>
                    <a:pt x="978306" y="7568031"/>
                  </a:lnTo>
                  <a:lnTo>
                    <a:pt x="994765" y="7525499"/>
                  </a:lnTo>
                  <a:lnTo>
                    <a:pt x="1010373" y="7482535"/>
                  </a:lnTo>
                  <a:lnTo>
                    <a:pt x="1025118" y="7439177"/>
                  </a:lnTo>
                  <a:lnTo>
                    <a:pt x="1038987" y="7395413"/>
                  </a:lnTo>
                  <a:lnTo>
                    <a:pt x="1051979" y="7351255"/>
                  </a:lnTo>
                  <a:lnTo>
                    <a:pt x="1064056" y="7306729"/>
                  </a:lnTo>
                  <a:lnTo>
                    <a:pt x="1075245" y="7261834"/>
                  </a:lnTo>
                  <a:lnTo>
                    <a:pt x="1085507" y="7216584"/>
                  </a:lnTo>
                  <a:lnTo>
                    <a:pt x="1094841" y="7170991"/>
                  </a:lnTo>
                  <a:lnTo>
                    <a:pt x="1103236" y="7125055"/>
                  </a:lnTo>
                  <a:lnTo>
                    <a:pt x="1110678" y="7078789"/>
                  </a:lnTo>
                  <a:lnTo>
                    <a:pt x="1117168" y="7032218"/>
                  </a:lnTo>
                  <a:lnTo>
                    <a:pt x="1122692" y="6985343"/>
                  </a:lnTo>
                  <a:lnTo>
                    <a:pt x="1127226" y="6938175"/>
                  </a:lnTo>
                  <a:lnTo>
                    <a:pt x="1130769" y="6890715"/>
                  </a:lnTo>
                  <a:lnTo>
                    <a:pt x="1133322" y="6842988"/>
                  </a:lnTo>
                  <a:lnTo>
                    <a:pt x="1134859" y="6794995"/>
                  </a:lnTo>
                  <a:lnTo>
                    <a:pt x="1135367" y="6746748"/>
                  </a:lnTo>
                  <a:close/>
                </a:path>
                <a:path w="13995400" h="8682990">
                  <a:moveTo>
                    <a:pt x="13994879" y="1649069"/>
                  </a:moveTo>
                  <a:lnTo>
                    <a:pt x="13994371" y="1600784"/>
                  </a:lnTo>
                  <a:lnTo>
                    <a:pt x="13992835" y="1552854"/>
                  </a:lnTo>
                  <a:lnTo>
                    <a:pt x="13990295" y="1505178"/>
                  </a:lnTo>
                  <a:lnTo>
                    <a:pt x="13986751" y="1457769"/>
                  </a:lnTo>
                  <a:lnTo>
                    <a:pt x="13982218" y="1410639"/>
                  </a:lnTo>
                  <a:lnTo>
                    <a:pt x="13976706" y="1363814"/>
                  </a:lnTo>
                  <a:lnTo>
                    <a:pt x="13970229" y="1317282"/>
                  </a:lnTo>
                  <a:lnTo>
                    <a:pt x="13962787" y="1271054"/>
                  </a:lnTo>
                  <a:lnTo>
                    <a:pt x="13954405" y="1225156"/>
                  </a:lnTo>
                  <a:lnTo>
                    <a:pt x="13945083" y="1179601"/>
                  </a:lnTo>
                  <a:lnTo>
                    <a:pt x="13934834" y="1134376"/>
                  </a:lnTo>
                  <a:lnTo>
                    <a:pt x="13923671" y="1089507"/>
                  </a:lnTo>
                  <a:lnTo>
                    <a:pt x="13911593" y="1045006"/>
                  </a:lnTo>
                  <a:lnTo>
                    <a:pt x="13898626" y="1000874"/>
                  </a:lnTo>
                  <a:lnTo>
                    <a:pt x="13884783" y="957135"/>
                  </a:lnTo>
                  <a:lnTo>
                    <a:pt x="13870051" y="913790"/>
                  </a:lnTo>
                  <a:lnTo>
                    <a:pt x="13854456" y="870851"/>
                  </a:lnTo>
                  <a:lnTo>
                    <a:pt x="13838009" y="828319"/>
                  </a:lnTo>
                  <a:lnTo>
                    <a:pt x="13820724" y="786218"/>
                  </a:lnTo>
                  <a:lnTo>
                    <a:pt x="13802601" y="744562"/>
                  </a:lnTo>
                  <a:lnTo>
                    <a:pt x="13783653" y="703351"/>
                  </a:lnTo>
                  <a:lnTo>
                    <a:pt x="13763892" y="662597"/>
                  </a:lnTo>
                  <a:lnTo>
                    <a:pt x="13743331" y="622312"/>
                  </a:lnTo>
                  <a:lnTo>
                    <a:pt x="13721969" y="582498"/>
                  </a:lnTo>
                  <a:lnTo>
                    <a:pt x="13699833" y="543179"/>
                  </a:lnTo>
                  <a:lnTo>
                    <a:pt x="13676935" y="504367"/>
                  </a:lnTo>
                  <a:lnTo>
                    <a:pt x="13653262" y="466064"/>
                  </a:lnTo>
                  <a:lnTo>
                    <a:pt x="13628840" y="428269"/>
                  </a:lnTo>
                  <a:lnTo>
                    <a:pt x="13603681" y="391020"/>
                  </a:lnTo>
                  <a:lnTo>
                    <a:pt x="13577799" y="354304"/>
                  </a:lnTo>
                  <a:lnTo>
                    <a:pt x="13551192" y="318147"/>
                  </a:lnTo>
                  <a:lnTo>
                    <a:pt x="13523875" y="282549"/>
                  </a:lnTo>
                  <a:lnTo>
                    <a:pt x="13495858" y="247523"/>
                  </a:lnTo>
                  <a:lnTo>
                    <a:pt x="13467156" y="213080"/>
                  </a:lnTo>
                  <a:lnTo>
                    <a:pt x="13437769" y="179222"/>
                  </a:lnTo>
                  <a:lnTo>
                    <a:pt x="13407720" y="145986"/>
                  </a:lnTo>
                  <a:lnTo>
                    <a:pt x="13377012" y="113347"/>
                  </a:lnTo>
                  <a:lnTo>
                    <a:pt x="13345668" y="81343"/>
                  </a:lnTo>
                  <a:lnTo>
                    <a:pt x="13313677" y="49974"/>
                  </a:lnTo>
                  <a:lnTo>
                    <a:pt x="13281051" y="19253"/>
                  </a:lnTo>
                  <a:lnTo>
                    <a:pt x="13259778" y="0"/>
                  </a:lnTo>
                  <a:lnTo>
                    <a:pt x="10295153" y="0"/>
                  </a:lnTo>
                  <a:lnTo>
                    <a:pt x="10241255" y="49974"/>
                  </a:lnTo>
                  <a:lnTo>
                    <a:pt x="10209276" y="81343"/>
                  </a:lnTo>
                  <a:lnTo>
                    <a:pt x="10177920" y="113347"/>
                  </a:lnTo>
                  <a:lnTo>
                    <a:pt x="10147211" y="145986"/>
                  </a:lnTo>
                  <a:lnTo>
                    <a:pt x="10117163" y="179222"/>
                  </a:lnTo>
                  <a:lnTo>
                    <a:pt x="10087775" y="213080"/>
                  </a:lnTo>
                  <a:lnTo>
                    <a:pt x="10059073" y="247523"/>
                  </a:lnTo>
                  <a:lnTo>
                    <a:pt x="10031057" y="282549"/>
                  </a:lnTo>
                  <a:lnTo>
                    <a:pt x="10003739" y="318147"/>
                  </a:lnTo>
                  <a:lnTo>
                    <a:pt x="9977133" y="354304"/>
                  </a:lnTo>
                  <a:lnTo>
                    <a:pt x="9951250" y="391020"/>
                  </a:lnTo>
                  <a:lnTo>
                    <a:pt x="9926091" y="428269"/>
                  </a:lnTo>
                  <a:lnTo>
                    <a:pt x="9901669" y="466064"/>
                  </a:lnTo>
                  <a:lnTo>
                    <a:pt x="9877996" y="504367"/>
                  </a:lnTo>
                  <a:lnTo>
                    <a:pt x="9855098" y="543179"/>
                  </a:lnTo>
                  <a:lnTo>
                    <a:pt x="9832962" y="582498"/>
                  </a:lnTo>
                  <a:lnTo>
                    <a:pt x="9811601" y="622312"/>
                  </a:lnTo>
                  <a:lnTo>
                    <a:pt x="9791040" y="662597"/>
                  </a:lnTo>
                  <a:lnTo>
                    <a:pt x="9771278" y="703351"/>
                  </a:lnTo>
                  <a:lnTo>
                    <a:pt x="9752330" y="744562"/>
                  </a:lnTo>
                  <a:lnTo>
                    <a:pt x="9734207" y="786218"/>
                  </a:lnTo>
                  <a:lnTo>
                    <a:pt x="9716922" y="828319"/>
                  </a:lnTo>
                  <a:lnTo>
                    <a:pt x="9700476" y="870851"/>
                  </a:lnTo>
                  <a:lnTo>
                    <a:pt x="9684880" y="913790"/>
                  </a:lnTo>
                  <a:lnTo>
                    <a:pt x="9670148" y="957135"/>
                  </a:lnTo>
                  <a:lnTo>
                    <a:pt x="9656305" y="1000874"/>
                  </a:lnTo>
                  <a:lnTo>
                    <a:pt x="9643339" y="1045006"/>
                  </a:lnTo>
                  <a:lnTo>
                    <a:pt x="9631261" y="1089507"/>
                  </a:lnTo>
                  <a:lnTo>
                    <a:pt x="9620098" y="1134376"/>
                  </a:lnTo>
                  <a:lnTo>
                    <a:pt x="9609849" y="1179601"/>
                  </a:lnTo>
                  <a:lnTo>
                    <a:pt x="9600527" y="1225156"/>
                  </a:lnTo>
                  <a:lnTo>
                    <a:pt x="9592145" y="1271054"/>
                  </a:lnTo>
                  <a:lnTo>
                    <a:pt x="9584703" y="1317282"/>
                  </a:lnTo>
                  <a:lnTo>
                    <a:pt x="9578226" y="1363814"/>
                  </a:lnTo>
                  <a:lnTo>
                    <a:pt x="9572714" y="1410639"/>
                  </a:lnTo>
                  <a:lnTo>
                    <a:pt x="9568180" y="1457769"/>
                  </a:lnTo>
                  <a:lnTo>
                    <a:pt x="9564637" y="1505178"/>
                  </a:lnTo>
                  <a:lnTo>
                    <a:pt x="9562097" y="1552854"/>
                  </a:lnTo>
                  <a:lnTo>
                    <a:pt x="9560560" y="1600784"/>
                  </a:lnTo>
                  <a:lnTo>
                    <a:pt x="9560052" y="1648968"/>
                  </a:lnTo>
                  <a:lnTo>
                    <a:pt x="9560560" y="1697215"/>
                  </a:lnTo>
                  <a:lnTo>
                    <a:pt x="9562097" y="1745208"/>
                  </a:lnTo>
                  <a:lnTo>
                    <a:pt x="9564637" y="1792947"/>
                  </a:lnTo>
                  <a:lnTo>
                    <a:pt x="9568180" y="1840407"/>
                  </a:lnTo>
                  <a:lnTo>
                    <a:pt x="9572714" y="1887588"/>
                  </a:lnTo>
                  <a:lnTo>
                    <a:pt x="9578226" y="1934464"/>
                  </a:lnTo>
                  <a:lnTo>
                    <a:pt x="9584703" y="1981047"/>
                  </a:lnTo>
                  <a:lnTo>
                    <a:pt x="9592145" y="2027326"/>
                  </a:lnTo>
                  <a:lnTo>
                    <a:pt x="9600527" y="2073262"/>
                  </a:lnTo>
                  <a:lnTo>
                    <a:pt x="9609849" y="2118880"/>
                  </a:lnTo>
                  <a:lnTo>
                    <a:pt x="9620098" y="2164143"/>
                  </a:lnTo>
                  <a:lnTo>
                    <a:pt x="9631261" y="2209050"/>
                  </a:lnTo>
                  <a:lnTo>
                    <a:pt x="9643339" y="2253602"/>
                  </a:lnTo>
                  <a:lnTo>
                    <a:pt x="9656305" y="2297760"/>
                  </a:lnTo>
                  <a:lnTo>
                    <a:pt x="9670148" y="2341549"/>
                  </a:lnTo>
                  <a:lnTo>
                    <a:pt x="9684880" y="2384933"/>
                  </a:lnTo>
                  <a:lnTo>
                    <a:pt x="9700476" y="2427909"/>
                  </a:lnTo>
                  <a:lnTo>
                    <a:pt x="9716922" y="2470467"/>
                  </a:lnTo>
                  <a:lnTo>
                    <a:pt x="9734207" y="2512606"/>
                  </a:lnTo>
                  <a:lnTo>
                    <a:pt x="9752330" y="2554300"/>
                  </a:lnTo>
                  <a:lnTo>
                    <a:pt x="9771278" y="2595549"/>
                  </a:lnTo>
                  <a:lnTo>
                    <a:pt x="9791040" y="2636329"/>
                  </a:lnTo>
                  <a:lnTo>
                    <a:pt x="9811601" y="2676652"/>
                  </a:lnTo>
                  <a:lnTo>
                    <a:pt x="9832962" y="2716479"/>
                  </a:lnTo>
                  <a:lnTo>
                    <a:pt x="9855098" y="2755823"/>
                  </a:lnTo>
                  <a:lnTo>
                    <a:pt x="9877996" y="2794673"/>
                  </a:lnTo>
                  <a:lnTo>
                    <a:pt x="9901669" y="2833001"/>
                  </a:lnTo>
                  <a:lnTo>
                    <a:pt x="9926091" y="2870809"/>
                  </a:lnTo>
                  <a:lnTo>
                    <a:pt x="9951250" y="2908096"/>
                  </a:lnTo>
                  <a:lnTo>
                    <a:pt x="9977133" y="2944825"/>
                  </a:lnTo>
                  <a:lnTo>
                    <a:pt x="10003739" y="2981007"/>
                  </a:lnTo>
                  <a:lnTo>
                    <a:pt x="10031057" y="3016631"/>
                  </a:lnTo>
                  <a:lnTo>
                    <a:pt x="10059073" y="3051683"/>
                  </a:lnTo>
                  <a:lnTo>
                    <a:pt x="10087775" y="3086138"/>
                  </a:lnTo>
                  <a:lnTo>
                    <a:pt x="10117163" y="3120009"/>
                  </a:lnTo>
                  <a:lnTo>
                    <a:pt x="10147211" y="3153270"/>
                  </a:lnTo>
                  <a:lnTo>
                    <a:pt x="10177920" y="3185909"/>
                  </a:lnTo>
                  <a:lnTo>
                    <a:pt x="10209276" y="3217926"/>
                  </a:lnTo>
                  <a:lnTo>
                    <a:pt x="10241255" y="3249320"/>
                  </a:lnTo>
                  <a:lnTo>
                    <a:pt x="10273881" y="3280054"/>
                  </a:lnTo>
                  <a:lnTo>
                    <a:pt x="10307104" y="3310128"/>
                  </a:lnTo>
                  <a:lnTo>
                    <a:pt x="10340937" y="3339541"/>
                  </a:lnTo>
                  <a:lnTo>
                    <a:pt x="10375379" y="3368281"/>
                  </a:lnTo>
                  <a:lnTo>
                    <a:pt x="10410393" y="3396323"/>
                  </a:lnTo>
                  <a:lnTo>
                    <a:pt x="10445979" y="3423666"/>
                  </a:lnTo>
                  <a:lnTo>
                    <a:pt x="10482135" y="3450298"/>
                  </a:lnTo>
                  <a:lnTo>
                    <a:pt x="10518838" y="3476218"/>
                  </a:lnTo>
                  <a:lnTo>
                    <a:pt x="10556088" y="3501402"/>
                  </a:lnTo>
                  <a:lnTo>
                    <a:pt x="10593870" y="3525850"/>
                  </a:lnTo>
                  <a:lnTo>
                    <a:pt x="10632186" y="3549548"/>
                  </a:lnTo>
                  <a:lnTo>
                    <a:pt x="10670997" y="3572484"/>
                  </a:lnTo>
                  <a:lnTo>
                    <a:pt x="10710316" y="3594646"/>
                  </a:lnTo>
                  <a:lnTo>
                    <a:pt x="10750131" y="3616020"/>
                  </a:lnTo>
                  <a:lnTo>
                    <a:pt x="10790415" y="3636607"/>
                  </a:lnTo>
                  <a:lnTo>
                    <a:pt x="10831182" y="3656393"/>
                  </a:lnTo>
                  <a:lnTo>
                    <a:pt x="10872407" y="3675367"/>
                  </a:lnTo>
                  <a:lnTo>
                    <a:pt x="10914075" y="3693515"/>
                  </a:lnTo>
                  <a:lnTo>
                    <a:pt x="10956188" y="3710825"/>
                  </a:lnTo>
                  <a:lnTo>
                    <a:pt x="10998721" y="3727297"/>
                  </a:lnTo>
                  <a:lnTo>
                    <a:pt x="11041685" y="3742906"/>
                  </a:lnTo>
                  <a:lnTo>
                    <a:pt x="11085043" y="3757650"/>
                  </a:lnTo>
                  <a:lnTo>
                    <a:pt x="11128807" y="3771531"/>
                  </a:lnTo>
                  <a:lnTo>
                    <a:pt x="11172965" y="3784511"/>
                  </a:lnTo>
                  <a:lnTo>
                    <a:pt x="11217491" y="3796601"/>
                  </a:lnTo>
                  <a:lnTo>
                    <a:pt x="11262385" y="3807777"/>
                  </a:lnTo>
                  <a:lnTo>
                    <a:pt x="11307636" y="3818039"/>
                  </a:lnTo>
                  <a:lnTo>
                    <a:pt x="11353229" y="3827373"/>
                  </a:lnTo>
                  <a:lnTo>
                    <a:pt x="11399164" y="3835781"/>
                  </a:lnTo>
                  <a:lnTo>
                    <a:pt x="11445431" y="3843223"/>
                  </a:lnTo>
                  <a:lnTo>
                    <a:pt x="11492001" y="3849713"/>
                  </a:lnTo>
                  <a:lnTo>
                    <a:pt x="11538877" y="3855237"/>
                  </a:lnTo>
                  <a:lnTo>
                    <a:pt x="11586045" y="3859771"/>
                  </a:lnTo>
                  <a:lnTo>
                    <a:pt x="11633505" y="3863314"/>
                  </a:lnTo>
                  <a:lnTo>
                    <a:pt x="11681231" y="3865867"/>
                  </a:lnTo>
                  <a:lnTo>
                    <a:pt x="11729225" y="3867404"/>
                  </a:lnTo>
                  <a:lnTo>
                    <a:pt x="11777472" y="3867912"/>
                  </a:lnTo>
                  <a:lnTo>
                    <a:pt x="11825707" y="3867404"/>
                  </a:lnTo>
                  <a:lnTo>
                    <a:pt x="11873700" y="3865867"/>
                  </a:lnTo>
                  <a:lnTo>
                    <a:pt x="11921427" y="3863314"/>
                  </a:lnTo>
                  <a:lnTo>
                    <a:pt x="11968886" y="3859771"/>
                  </a:lnTo>
                  <a:lnTo>
                    <a:pt x="12016054" y="3855237"/>
                  </a:lnTo>
                  <a:lnTo>
                    <a:pt x="12062930" y="3849713"/>
                  </a:lnTo>
                  <a:lnTo>
                    <a:pt x="12109514" y="3843223"/>
                  </a:lnTo>
                  <a:lnTo>
                    <a:pt x="12155767" y="3835781"/>
                  </a:lnTo>
                  <a:lnTo>
                    <a:pt x="12201703" y="3827373"/>
                  </a:lnTo>
                  <a:lnTo>
                    <a:pt x="12247296" y="3818039"/>
                  </a:lnTo>
                  <a:lnTo>
                    <a:pt x="12292546" y="3807777"/>
                  </a:lnTo>
                  <a:lnTo>
                    <a:pt x="12337440" y="3796601"/>
                  </a:lnTo>
                  <a:lnTo>
                    <a:pt x="12381967" y="3784511"/>
                  </a:lnTo>
                  <a:lnTo>
                    <a:pt x="12426125" y="3771531"/>
                  </a:lnTo>
                  <a:lnTo>
                    <a:pt x="12469889" y="3757650"/>
                  </a:lnTo>
                  <a:lnTo>
                    <a:pt x="12513247" y="3742906"/>
                  </a:lnTo>
                  <a:lnTo>
                    <a:pt x="12556211" y="3727297"/>
                  </a:lnTo>
                  <a:lnTo>
                    <a:pt x="12598743" y="3710825"/>
                  </a:lnTo>
                  <a:lnTo>
                    <a:pt x="12640856" y="3693515"/>
                  </a:lnTo>
                  <a:lnTo>
                    <a:pt x="12682525" y="3675367"/>
                  </a:lnTo>
                  <a:lnTo>
                    <a:pt x="12723749" y="3656393"/>
                  </a:lnTo>
                  <a:lnTo>
                    <a:pt x="12764516" y="3636607"/>
                  </a:lnTo>
                  <a:lnTo>
                    <a:pt x="12804801" y="3616020"/>
                  </a:lnTo>
                  <a:lnTo>
                    <a:pt x="12844615" y="3594646"/>
                  </a:lnTo>
                  <a:lnTo>
                    <a:pt x="12883934" y="3572484"/>
                  </a:lnTo>
                  <a:lnTo>
                    <a:pt x="12922745" y="3549548"/>
                  </a:lnTo>
                  <a:lnTo>
                    <a:pt x="12961061" y="3525850"/>
                  </a:lnTo>
                  <a:lnTo>
                    <a:pt x="12998844" y="3501402"/>
                  </a:lnTo>
                  <a:lnTo>
                    <a:pt x="13036093" y="3476218"/>
                  </a:lnTo>
                  <a:lnTo>
                    <a:pt x="13072796" y="3450298"/>
                  </a:lnTo>
                  <a:lnTo>
                    <a:pt x="13108953" y="3423666"/>
                  </a:lnTo>
                  <a:lnTo>
                    <a:pt x="13144538" y="3396323"/>
                  </a:lnTo>
                  <a:lnTo>
                    <a:pt x="13179552" y="3368281"/>
                  </a:lnTo>
                  <a:lnTo>
                    <a:pt x="13213995" y="3339541"/>
                  </a:lnTo>
                  <a:lnTo>
                    <a:pt x="13247827" y="3310128"/>
                  </a:lnTo>
                  <a:lnTo>
                    <a:pt x="13281051" y="3280054"/>
                  </a:lnTo>
                  <a:lnTo>
                    <a:pt x="13313677" y="3249320"/>
                  </a:lnTo>
                  <a:lnTo>
                    <a:pt x="13345668" y="3217926"/>
                  </a:lnTo>
                  <a:lnTo>
                    <a:pt x="13377012" y="3185909"/>
                  </a:lnTo>
                  <a:lnTo>
                    <a:pt x="13407720" y="3153270"/>
                  </a:lnTo>
                  <a:lnTo>
                    <a:pt x="13437769" y="3120009"/>
                  </a:lnTo>
                  <a:lnTo>
                    <a:pt x="13467156" y="3086138"/>
                  </a:lnTo>
                  <a:lnTo>
                    <a:pt x="13495858" y="3051683"/>
                  </a:lnTo>
                  <a:lnTo>
                    <a:pt x="13523875" y="3016631"/>
                  </a:lnTo>
                  <a:lnTo>
                    <a:pt x="13551192" y="2981007"/>
                  </a:lnTo>
                  <a:lnTo>
                    <a:pt x="13577799" y="2944825"/>
                  </a:lnTo>
                  <a:lnTo>
                    <a:pt x="13603681" y="2908096"/>
                  </a:lnTo>
                  <a:lnTo>
                    <a:pt x="13628840" y="2870809"/>
                  </a:lnTo>
                  <a:lnTo>
                    <a:pt x="13653262" y="2833001"/>
                  </a:lnTo>
                  <a:lnTo>
                    <a:pt x="13676935" y="2794673"/>
                  </a:lnTo>
                  <a:lnTo>
                    <a:pt x="13699833" y="2755823"/>
                  </a:lnTo>
                  <a:lnTo>
                    <a:pt x="13721969" y="2716479"/>
                  </a:lnTo>
                  <a:lnTo>
                    <a:pt x="13743331" y="2676652"/>
                  </a:lnTo>
                  <a:lnTo>
                    <a:pt x="13763892" y="2636329"/>
                  </a:lnTo>
                  <a:lnTo>
                    <a:pt x="13783653" y="2595549"/>
                  </a:lnTo>
                  <a:lnTo>
                    <a:pt x="13802601" y="2554300"/>
                  </a:lnTo>
                  <a:lnTo>
                    <a:pt x="13820724" y="2512606"/>
                  </a:lnTo>
                  <a:lnTo>
                    <a:pt x="13838009" y="2470467"/>
                  </a:lnTo>
                  <a:lnTo>
                    <a:pt x="13854456" y="2427909"/>
                  </a:lnTo>
                  <a:lnTo>
                    <a:pt x="13870051" y="2384933"/>
                  </a:lnTo>
                  <a:lnTo>
                    <a:pt x="13884783" y="2341549"/>
                  </a:lnTo>
                  <a:lnTo>
                    <a:pt x="13898626" y="2297760"/>
                  </a:lnTo>
                  <a:lnTo>
                    <a:pt x="13911593" y="2253602"/>
                  </a:lnTo>
                  <a:lnTo>
                    <a:pt x="13923671" y="2209050"/>
                  </a:lnTo>
                  <a:lnTo>
                    <a:pt x="13934834" y="2164143"/>
                  </a:lnTo>
                  <a:lnTo>
                    <a:pt x="13945083" y="2118880"/>
                  </a:lnTo>
                  <a:lnTo>
                    <a:pt x="13954405" y="2073262"/>
                  </a:lnTo>
                  <a:lnTo>
                    <a:pt x="13962787" y="2027326"/>
                  </a:lnTo>
                  <a:lnTo>
                    <a:pt x="13970229" y="1981047"/>
                  </a:lnTo>
                  <a:lnTo>
                    <a:pt x="13976706" y="1934464"/>
                  </a:lnTo>
                  <a:lnTo>
                    <a:pt x="13982218" y="1887588"/>
                  </a:lnTo>
                  <a:lnTo>
                    <a:pt x="13986751" y="1840407"/>
                  </a:lnTo>
                  <a:lnTo>
                    <a:pt x="13990295" y="1792947"/>
                  </a:lnTo>
                  <a:lnTo>
                    <a:pt x="13992835" y="1745208"/>
                  </a:lnTo>
                  <a:lnTo>
                    <a:pt x="13994371" y="1697215"/>
                  </a:lnTo>
                  <a:lnTo>
                    <a:pt x="13994879" y="1649069"/>
                  </a:lnTo>
                  <a:close/>
                </a:path>
              </a:pathLst>
            </a:custGeom>
            <a:solidFill>
              <a:srgbClr val="8CA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920964" y="4626381"/>
              <a:ext cx="5325745" cy="1910080"/>
            </a:xfrm>
            <a:custGeom>
              <a:avLst/>
              <a:gdLst/>
              <a:ahLst/>
              <a:cxnLst/>
              <a:rect l="l" t="t" r="r" b="b"/>
              <a:pathLst>
                <a:path w="5325745" h="1910079">
                  <a:moveTo>
                    <a:pt x="602107" y="175374"/>
                  </a:moveTo>
                  <a:lnTo>
                    <a:pt x="589889" y="123698"/>
                  </a:lnTo>
                  <a:lnTo>
                    <a:pt x="555129" y="81635"/>
                  </a:lnTo>
                  <a:lnTo>
                    <a:pt x="543648" y="72821"/>
                  </a:lnTo>
                  <a:lnTo>
                    <a:pt x="543648" y="180390"/>
                  </a:lnTo>
                  <a:lnTo>
                    <a:pt x="543648" y="208775"/>
                  </a:lnTo>
                  <a:lnTo>
                    <a:pt x="528205" y="253873"/>
                  </a:lnTo>
                  <a:lnTo>
                    <a:pt x="498690" y="280416"/>
                  </a:lnTo>
                  <a:lnTo>
                    <a:pt x="457212" y="299910"/>
                  </a:lnTo>
                  <a:lnTo>
                    <a:pt x="406488" y="312280"/>
                  </a:lnTo>
                  <a:lnTo>
                    <a:pt x="350748" y="316509"/>
                  </a:lnTo>
                  <a:lnTo>
                    <a:pt x="331406" y="316039"/>
                  </a:lnTo>
                  <a:lnTo>
                    <a:pt x="276834" y="308991"/>
                  </a:lnTo>
                  <a:lnTo>
                    <a:pt x="229311" y="294195"/>
                  </a:lnTo>
                  <a:lnTo>
                    <a:pt x="191554" y="272351"/>
                  </a:lnTo>
                  <a:lnTo>
                    <a:pt x="166522" y="243535"/>
                  </a:lnTo>
                  <a:lnTo>
                    <a:pt x="157835" y="208775"/>
                  </a:lnTo>
                  <a:lnTo>
                    <a:pt x="157835" y="180390"/>
                  </a:lnTo>
                  <a:lnTo>
                    <a:pt x="173278" y="135293"/>
                  </a:lnTo>
                  <a:lnTo>
                    <a:pt x="202793" y="108750"/>
                  </a:lnTo>
                  <a:lnTo>
                    <a:pt x="244157" y="89255"/>
                  </a:lnTo>
                  <a:lnTo>
                    <a:pt x="294449" y="76885"/>
                  </a:lnTo>
                  <a:lnTo>
                    <a:pt x="350748" y="72656"/>
                  </a:lnTo>
                  <a:lnTo>
                    <a:pt x="369747" y="73126"/>
                  </a:lnTo>
                  <a:lnTo>
                    <a:pt x="424230" y="80175"/>
                  </a:lnTo>
                  <a:lnTo>
                    <a:pt x="472147" y="94970"/>
                  </a:lnTo>
                  <a:lnTo>
                    <a:pt x="509930" y="116814"/>
                  </a:lnTo>
                  <a:lnTo>
                    <a:pt x="534962" y="145630"/>
                  </a:lnTo>
                  <a:lnTo>
                    <a:pt x="543648" y="180390"/>
                  </a:lnTo>
                  <a:lnTo>
                    <a:pt x="543648" y="72821"/>
                  </a:lnTo>
                  <a:lnTo>
                    <a:pt x="504240" y="49898"/>
                  </a:lnTo>
                  <a:lnTo>
                    <a:pt x="463740" y="34874"/>
                  </a:lnTo>
                  <a:lnTo>
                    <a:pt x="419163" y="24853"/>
                  </a:lnTo>
                  <a:lnTo>
                    <a:pt x="373659" y="19837"/>
                  </a:lnTo>
                  <a:lnTo>
                    <a:pt x="350748" y="19215"/>
                  </a:lnTo>
                  <a:lnTo>
                    <a:pt x="327494" y="19837"/>
                  </a:lnTo>
                  <a:lnTo>
                    <a:pt x="281774" y="24853"/>
                  </a:lnTo>
                  <a:lnTo>
                    <a:pt x="237502" y="34874"/>
                  </a:lnTo>
                  <a:lnTo>
                    <a:pt x="197218" y="49898"/>
                  </a:lnTo>
                  <a:lnTo>
                    <a:pt x="161645" y="69888"/>
                  </a:lnTo>
                  <a:lnTo>
                    <a:pt x="121094" y="108572"/>
                  </a:lnTo>
                  <a:lnTo>
                    <a:pt x="100736" y="157111"/>
                  </a:lnTo>
                  <a:lnTo>
                    <a:pt x="99377" y="175374"/>
                  </a:lnTo>
                  <a:lnTo>
                    <a:pt x="99377" y="213791"/>
                  </a:lnTo>
                  <a:lnTo>
                    <a:pt x="111594" y="265455"/>
                  </a:lnTo>
                  <a:lnTo>
                    <a:pt x="146354" y="307530"/>
                  </a:lnTo>
                  <a:lnTo>
                    <a:pt x="178714" y="329869"/>
                  </a:lnTo>
                  <a:lnTo>
                    <a:pt x="216814" y="347408"/>
                  </a:lnTo>
                  <a:lnTo>
                    <a:pt x="259295" y="359930"/>
                  </a:lnTo>
                  <a:lnTo>
                    <a:pt x="304495" y="367449"/>
                  </a:lnTo>
                  <a:lnTo>
                    <a:pt x="350748" y="369951"/>
                  </a:lnTo>
                  <a:lnTo>
                    <a:pt x="373659" y="369328"/>
                  </a:lnTo>
                  <a:lnTo>
                    <a:pt x="419163" y="364312"/>
                  </a:lnTo>
                  <a:lnTo>
                    <a:pt x="463740" y="354291"/>
                  </a:lnTo>
                  <a:lnTo>
                    <a:pt x="504240" y="339267"/>
                  </a:lnTo>
                  <a:lnTo>
                    <a:pt x="539838" y="319278"/>
                  </a:lnTo>
                  <a:lnTo>
                    <a:pt x="580390" y="280593"/>
                  </a:lnTo>
                  <a:lnTo>
                    <a:pt x="600748" y="232054"/>
                  </a:lnTo>
                  <a:lnTo>
                    <a:pt x="602107" y="213791"/>
                  </a:lnTo>
                  <a:lnTo>
                    <a:pt x="602107" y="175374"/>
                  </a:lnTo>
                  <a:close/>
                </a:path>
                <a:path w="5325745" h="1910079">
                  <a:moveTo>
                    <a:pt x="701484" y="450126"/>
                  </a:moveTo>
                  <a:lnTo>
                    <a:pt x="0" y="450126"/>
                  </a:lnTo>
                  <a:lnTo>
                    <a:pt x="0" y="501065"/>
                  </a:lnTo>
                  <a:lnTo>
                    <a:pt x="321513" y="501065"/>
                  </a:lnTo>
                  <a:lnTo>
                    <a:pt x="321513" y="763282"/>
                  </a:lnTo>
                  <a:lnTo>
                    <a:pt x="380809" y="763282"/>
                  </a:lnTo>
                  <a:lnTo>
                    <a:pt x="380809" y="501065"/>
                  </a:lnTo>
                  <a:lnTo>
                    <a:pt x="701484" y="501065"/>
                  </a:lnTo>
                  <a:lnTo>
                    <a:pt x="701484" y="450126"/>
                  </a:lnTo>
                  <a:close/>
                </a:path>
                <a:path w="5325745" h="1910079">
                  <a:moveTo>
                    <a:pt x="1234274" y="555345"/>
                  </a:moveTo>
                  <a:lnTo>
                    <a:pt x="1229791" y="521106"/>
                  </a:lnTo>
                  <a:lnTo>
                    <a:pt x="1227594" y="504405"/>
                  </a:lnTo>
                  <a:lnTo>
                    <a:pt x="1197927" y="508660"/>
                  </a:lnTo>
                  <a:lnTo>
                    <a:pt x="1167371" y="512229"/>
                  </a:lnTo>
                  <a:lnTo>
                    <a:pt x="1103591" y="517347"/>
                  </a:lnTo>
                  <a:lnTo>
                    <a:pt x="1038555" y="520166"/>
                  </a:lnTo>
                  <a:lnTo>
                    <a:pt x="974559" y="521106"/>
                  </a:lnTo>
                  <a:lnTo>
                    <a:pt x="860158" y="521106"/>
                  </a:lnTo>
                  <a:lnTo>
                    <a:pt x="860158" y="333209"/>
                  </a:lnTo>
                  <a:lnTo>
                    <a:pt x="1136573" y="333209"/>
                  </a:lnTo>
                  <a:lnTo>
                    <a:pt x="1136573" y="61798"/>
                  </a:lnTo>
                  <a:lnTo>
                    <a:pt x="801700" y="61798"/>
                  </a:lnTo>
                  <a:lnTo>
                    <a:pt x="801700" y="113576"/>
                  </a:lnTo>
                  <a:lnTo>
                    <a:pt x="1078115" y="113576"/>
                  </a:lnTo>
                  <a:lnTo>
                    <a:pt x="1078115" y="281432"/>
                  </a:lnTo>
                  <a:lnTo>
                    <a:pt x="801700" y="281432"/>
                  </a:lnTo>
                  <a:lnTo>
                    <a:pt x="801700" y="573722"/>
                  </a:lnTo>
                  <a:lnTo>
                    <a:pt x="959535" y="573722"/>
                  </a:lnTo>
                  <a:lnTo>
                    <a:pt x="993851" y="573481"/>
                  </a:lnTo>
                  <a:lnTo>
                    <a:pt x="1062951" y="571601"/>
                  </a:lnTo>
                  <a:lnTo>
                    <a:pt x="1132420" y="567639"/>
                  </a:lnTo>
                  <a:lnTo>
                    <a:pt x="1200696" y="560336"/>
                  </a:lnTo>
                  <a:lnTo>
                    <a:pt x="1234274" y="555345"/>
                  </a:lnTo>
                  <a:close/>
                </a:path>
                <a:path w="5325745" h="1910079">
                  <a:moveTo>
                    <a:pt x="1372908" y="0"/>
                  </a:moveTo>
                  <a:lnTo>
                    <a:pt x="1313611" y="0"/>
                  </a:lnTo>
                  <a:lnTo>
                    <a:pt x="1313611" y="763282"/>
                  </a:lnTo>
                  <a:lnTo>
                    <a:pt x="1372908" y="763282"/>
                  </a:lnTo>
                  <a:lnTo>
                    <a:pt x="1372908" y="0"/>
                  </a:lnTo>
                  <a:close/>
                </a:path>
                <a:path w="5325745" h="1910079">
                  <a:moveTo>
                    <a:pt x="1856435" y="30899"/>
                  </a:moveTo>
                  <a:lnTo>
                    <a:pt x="1799640" y="30899"/>
                  </a:lnTo>
                  <a:lnTo>
                    <a:pt x="1799640" y="81838"/>
                  </a:lnTo>
                  <a:lnTo>
                    <a:pt x="1799640" y="290614"/>
                  </a:lnTo>
                  <a:lnTo>
                    <a:pt x="1572501" y="290614"/>
                  </a:lnTo>
                  <a:lnTo>
                    <a:pt x="1572501" y="81838"/>
                  </a:lnTo>
                  <a:lnTo>
                    <a:pt x="1799640" y="81838"/>
                  </a:lnTo>
                  <a:lnTo>
                    <a:pt x="1799640" y="30899"/>
                  </a:lnTo>
                  <a:lnTo>
                    <a:pt x="1515706" y="30899"/>
                  </a:lnTo>
                  <a:lnTo>
                    <a:pt x="1515706" y="341553"/>
                  </a:lnTo>
                  <a:lnTo>
                    <a:pt x="1856435" y="341553"/>
                  </a:lnTo>
                  <a:lnTo>
                    <a:pt x="1856435" y="290614"/>
                  </a:lnTo>
                  <a:lnTo>
                    <a:pt x="1856435" y="81838"/>
                  </a:lnTo>
                  <a:lnTo>
                    <a:pt x="1856435" y="30899"/>
                  </a:lnTo>
                  <a:close/>
                </a:path>
                <a:path w="5325745" h="1910079">
                  <a:moveTo>
                    <a:pt x="2097773" y="715683"/>
                  </a:moveTo>
                  <a:lnTo>
                    <a:pt x="1675218" y="715683"/>
                  </a:lnTo>
                  <a:lnTo>
                    <a:pt x="1675218" y="617982"/>
                  </a:lnTo>
                  <a:lnTo>
                    <a:pt x="2077732" y="617982"/>
                  </a:lnTo>
                  <a:lnTo>
                    <a:pt x="2077732" y="420890"/>
                  </a:lnTo>
                  <a:lnTo>
                    <a:pt x="1613420" y="420890"/>
                  </a:lnTo>
                  <a:lnTo>
                    <a:pt x="1613420" y="471830"/>
                  </a:lnTo>
                  <a:lnTo>
                    <a:pt x="2020112" y="471830"/>
                  </a:lnTo>
                  <a:lnTo>
                    <a:pt x="2020112" y="568706"/>
                  </a:lnTo>
                  <a:lnTo>
                    <a:pt x="1617586" y="568706"/>
                  </a:lnTo>
                  <a:lnTo>
                    <a:pt x="1617586" y="765797"/>
                  </a:lnTo>
                  <a:lnTo>
                    <a:pt x="2097773" y="765797"/>
                  </a:lnTo>
                  <a:lnTo>
                    <a:pt x="2097773" y="715683"/>
                  </a:lnTo>
                  <a:close/>
                </a:path>
                <a:path w="5325745" h="1910079">
                  <a:moveTo>
                    <a:pt x="2194649" y="154495"/>
                  </a:moveTo>
                  <a:lnTo>
                    <a:pt x="2077732" y="154495"/>
                  </a:lnTo>
                  <a:lnTo>
                    <a:pt x="2077732" y="0"/>
                  </a:lnTo>
                  <a:lnTo>
                    <a:pt x="2019274" y="0"/>
                  </a:lnTo>
                  <a:lnTo>
                    <a:pt x="2019274" y="375793"/>
                  </a:lnTo>
                  <a:lnTo>
                    <a:pt x="2077732" y="375793"/>
                  </a:lnTo>
                  <a:lnTo>
                    <a:pt x="2077732" y="206273"/>
                  </a:lnTo>
                  <a:lnTo>
                    <a:pt x="2194649" y="206273"/>
                  </a:lnTo>
                  <a:lnTo>
                    <a:pt x="2194649" y="154495"/>
                  </a:lnTo>
                  <a:close/>
                </a:path>
                <a:path w="5325745" h="1910079">
                  <a:moveTo>
                    <a:pt x="4141495" y="1128242"/>
                  </a:moveTo>
                  <a:lnTo>
                    <a:pt x="1939328" y="1128242"/>
                  </a:lnTo>
                  <a:lnTo>
                    <a:pt x="1939328" y="1910054"/>
                  </a:lnTo>
                  <a:lnTo>
                    <a:pt x="4141495" y="1910054"/>
                  </a:lnTo>
                  <a:lnTo>
                    <a:pt x="4141495" y="1128242"/>
                  </a:lnTo>
                  <a:close/>
                </a:path>
                <a:path w="5325745" h="1910079">
                  <a:moveTo>
                    <a:pt x="5325656" y="482"/>
                  </a:moveTo>
                  <a:lnTo>
                    <a:pt x="2445296" y="482"/>
                  </a:lnTo>
                  <a:lnTo>
                    <a:pt x="2445296" y="780770"/>
                  </a:lnTo>
                  <a:lnTo>
                    <a:pt x="5325656" y="780770"/>
                  </a:lnTo>
                  <a:lnTo>
                    <a:pt x="5325656" y="48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372982" y="4626379"/>
              <a:ext cx="2835275" cy="767080"/>
            </a:xfrm>
            <a:custGeom>
              <a:avLst/>
              <a:gdLst/>
              <a:ahLst/>
              <a:cxnLst/>
              <a:rect l="l" t="t" r="r" b="b"/>
              <a:pathLst>
                <a:path w="2835275" h="767079">
                  <a:moveTo>
                    <a:pt x="624655" y="763281"/>
                  </a:moveTo>
                  <a:lnTo>
                    <a:pt x="565363" y="763281"/>
                  </a:lnTo>
                  <a:lnTo>
                    <a:pt x="565363" y="317338"/>
                  </a:lnTo>
                  <a:lnTo>
                    <a:pt x="392497" y="317338"/>
                  </a:lnTo>
                  <a:lnTo>
                    <a:pt x="392497" y="263891"/>
                  </a:lnTo>
                  <a:lnTo>
                    <a:pt x="565363" y="263891"/>
                  </a:lnTo>
                  <a:lnTo>
                    <a:pt x="565363" y="0"/>
                  </a:lnTo>
                  <a:lnTo>
                    <a:pt x="624655" y="0"/>
                  </a:lnTo>
                  <a:lnTo>
                    <a:pt x="624655" y="763281"/>
                  </a:lnTo>
                  <a:close/>
                </a:path>
                <a:path w="2835275" h="767079">
                  <a:moveTo>
                    <a:pt x="429241" y="122759"/>
                  </a:moveTo>
                  <a:lnTo>
                    <a:pt x="23382" y="122759"/>
                  </a:lnTo>
                  <a:lnTo>
                    <a:pt x="23382" y="70983"/>
                  </a:lnTo>
                  <a:lnTo>
                    <a:pt x="429241" y="70983"/>
                  </a:lnTo>
                  <a:lnTo>
                    <a:pt x="429241" y="122759"/>
                  </a:lnTo>
                  <a:close/>
                </a:path>
                <a:path w="2835275" h="767079">
                  <a:moveTo>
                    <a:pt x="39249" y="576219"/>
                  </a:moveTo>
                  <a:lnTo>
                    <a:pt x="0" y="536969"/>
                  </a:lnTo>
                  <a:lnTo>
                    <a:pt x="19703" y="519484"/>
                  </a:lnTo>
                  <a:lnTo>
                    <a:pt x="38727" y="502104"/>
                  </a:lnTo>
                  <a:lnTo>
                    <a:pt x="74741" y="467656"/>
                  </a:lnTo>
                  <a:lnTo>
                    <a:pt x="108041" y="433834"/>
                  </a:lnTo>
                  <a:lnTo>
                    <a:pt x="138626" y="400848"/>
                  </a:lnTo>
                  <a:lnTo>
                    <a:pt x="163992" y="369610"/>
                  </a:lnTo>
                  <a:lnTo>
                    <a:pt x="184844" y="333648"/>
                  </a:lnTo>
                  <a:lnTo>
                    <a:pt x="196666" y="288944"/>
                  </a:lnTo>
                  <a:lnTo>
                    <a:pt x="198753" y="122759"/>
                  </a:lnTo>
                  <a:lnTo>
                    <a:pt x="258046" y="122759"/>
                  </a:lnTo>
                  <a:lnTo>
                    <a:pt x="258150" y="253870"/>
                  </a:lnTo>
                  <a:lnTo>
                    <a:pt x="260760" y="292598"/>
                  </a:lnTo>
                  <a:lnTo>
                    <a:pt x="272555" y="333100"/>
                  </a:lnTo>
                  <a:lnTo>
                    <a:pt x="297577" y="371619"/>
                  </a:lnTo>
                  <a:lnTo>
                    <a:pt x="228817" y="371619"/>
                  </a:lnTo>
                  <a:lnTo>
                    <a:pt x="205852" y="406693"/>
                  </a:lnTo>
                  <a:lnTo>
                    <a:pt x="177250" y="439784"/>
                  </a:lnTo>
                  <a:lnTo>
                    <a:pt x="138026" y="481383"/>
                  </a:lnTo>
                  <a:lnTo>
                    <a:pt x="105274" y="514317"/>
                  </a:lnTo>
                  <a:lnTo>
                    <a:pt x="77246" y="541562"/>
                  </a:lnTo>
                  <a:lnTo>
                    <a:pt x="48514" y="568103"/>
                  </a:lnTo>
                  <a:lnTo>
                    <a:pt x="39249" y="576219"/>
                  </a:lnTo>
                  <a:close/>
                </a:path>
                <a:path w="2835275" h="767079">
                  <a:moveTo>
                    <a:pt x="412539" y="564527"/>
                  </a:moveTo>
                  <a:lnTo>
                    <a:pt x="372141" y="526530"/>
                  </a:lnTo>
                  <a:lnTo>
                    <a:pt x="337798" y="492709"/>
                  </a:lnTo>
                  <a:lnTo>
                    <a:pt x="308047" y="462228"/>
                  </a:lnTo>
                  <a:lnTo>
                    <a:pt x="272451" y="424753"/>
                  </a:lnTo>
                  <a:lnTo>
                    <a:pt x="241239" y="389313"/>
                  </a:lnTo>
                  <a:lnTo>
                    <a:pt x="229652" y="371619"/>
                  </a:lnTo>
                  <a:lnTo>
                    <a:pt x="297577" y="371619"/>
                  </a:lnTo>
                  <a:lnTo>
                    <a:pt x="299409" y="373942"/>
                  </a:lnTo>
                  <a:lnTo>
                    <a:pt x="307317" y="383311"/>
                  </a:lnTo>
                  <a:lnTo>
                    <a:pt x="334562" y="413583"/>
                  </a:lnTo>
                  <a:lnTo>
                    <a:pt x="367861" y="447613"/>
                  </a:lnTo>
                  <a:lnTo>
                    <a:pt x="406798" y="484984"/>
                  </a:lnTo>
                  <a:lnTo>
                    <a:pt x="450954" y="525278"/>
                  </a:lnTo>
                  <a:lnTo>
                    <a:pt x="412539" y="564527"/>
                  </a:lnTo>
                  <a:close/>
                </a:path>
                <a:path w="2835275" h="767079">
                  <a:moveTo>
                    <a:pt x="1356203" y="116078"/>
                  </a:moveTo>
                  <a:lnTo>
                    <a:pt x="816728" y="116078"/>
                  </a:lnTo>
                  <a:lnTo>
                    <a:pt x="816728" y="66808"/>
                  </a:lnTo>
                  <a:lnTo>
                    <a:pt x="1356203" y="66808"/>
                  </a:lnTo>
                  <a:lnTo>
                    <a:pt x="1356203" y="116078"/>
                  </a:lnTo>
                  <a:close/>
                </a:path>
                <a:path w="2835275" h="767079">
                  <a:moveTo>
                    <a:pt x="985418" y="383311"/>
                  </a:moveTo>
                  <a:lnTo>
                    <a:pt x="926961" y="383311"/>
                  </a:lnTo>
                  <a:lnTo>
                    <a:pt x="926961" y="116078"/>
                  </a:lnTo>
                  <a:lnTo>
                    <a:pt x="985418" y="116078"/>
                  </a:lnTo>
                  <a:lnTo>
                    <a:pt x="985418" y="383311"/>
                  </a:lnTo>
                  <a:close/>
                </a:path>
                <a:path w="2835275" h="767079">
                  <a:moveTo>
                    <a:pt x="1245970" y="383311"/>
                  </a:moveTo>
                  <a:lnTo>
                    <a:pt x="1187513" y="383311"/>
                  </a:lnTo>
                  <a:lnTo>
                    <a:pt x="1187513" y="116078"/>
                  </a:lnTo>
                  <a:lnTo>
                    <a:pt x="1245970" y="116078"/>
                  </a:lnTo>
                  <a:lnTo>
                    <a:pt x="1245970" y="383311"/>
                  </a:lnTo>
                  <a:close/>
                </a:path>
                <a:path w="2835275" h="767079">
                  <a:moveTo>
                    <a:pt x="1363719" y="432582"/>
                  </a:moveTo>
                  <a:lnTo>
                    <a:pt x="809212" y="432582"/>
                  </a:lnTo>
                  <a:lnTo>
                    <a:pt x="809212" y="383311"/>
                  </a:lnTo>
                  <a:lnTo>
                    <a:pt x="1363719" y="383311"/>
                  </a:lnTo>
                  <a:lnTo>
                    <a:pt x="1363719" y="432582"/>
                  </a:lnTo>
                  <a:close/>
                </a:path>
                <a:path w="2835275" h="767079">
                  <a:moveTo>
                    <a:pt x="1115694" y="604612"/>
                  </a:moveTo>
                  <a:lnTo>
                    <a:pt x="1057237" y="604612"/>
                  </a:lnTo>
                  <a:lnTo>
                    <a:pt x="1057237" y="432582"/>
                  </a:lnTo>
                  <a:lnTo>
                    <a:pt x="1115694" y="432582"/>
                  </a:lnTo>
                  <a:lnTo>
                    <a:pt x="1115694" y="604612"/>
                  </a:lnTo>
                  <a:close/>
                </a:path>
                <a:path w="2835275" h="767079">
                  <a:moveTo>
                    <a:pt x="1437208" y="655553"/>
                  </a:moveTo>
                  <a:lnTo>
                    <a:pt x="735723" y="655553"/>
                  </a:lnTo>
                  <a:lnTo>
                    <a:pt x="735723" y="604612"/>
                  </a:lnTo>
                  <a:lnTo>
                    <a:pt x="1437208" y="604612"/>
                  </a:lnTo>
                  <a:lnTo>
                    <a:pt x="1437208" y="655553"/>
                  </a:lnTo>
                  <a:close/>
                </a:path>
                <a:path w="2835275" h="767079">
                  <a:moveTo>
                    <a:pt x="2090256" y="766622"/>
                  </a:moveTo>
                  <a:lnTo>
                    <a:pt x="1574999" y="766622"/>
                  </a:lnTo>
                  <a:lnTo>
                    <a:pt x="1574999" y="586240"/>
                  </a:lnTo>
                  <a:lnTo>
                    <a:pt x="2010087" y="586240"/>
                  </a:lnTo>
                  <a:lnTo>
                    <a:pt x="2010087" y="505235"/>
                  </a:lnTo>
                  <a:lnTo>
                    <a:pt x="1570824" y="505235"/>
                  </a:lnTo>
                  <a:lnTo>
                    <a:pt x="1570824" y="455964"/>
                  </a:lnTo>
                  <a:lnTo>
                    <a:pt x="2067709" y="455964"/>
                  </a:lnTo>
                  <a:lnTo>
                    <a:pt x="2067709" y="634676"/>
                  </a:lnTo>
                  <a:lnTo>
                    <a:pt x="1632621" y="634676"/>
                  </a:lnTo>
                  <a:lnTo>
                    <a:pt x="1632621" y="717351"/>
                  </a:lnTo>
                  <a:lnTo>
                    <a:pt x="2090256" y="717351"/>
                  </a:lnTo>
                  <a:lnTo>
                    <a:pt x="2090256" y="766622"/>
                  </a:lnTo>
                  <a:close/>
                </a:path>
                <a:path w="2835275" h="767079">
                  <a:moveTo>
                    <a:pt x="2072719" y="241344"/>
                  </a:moveTo>
                  <a:lnTo>
                    <a:pt x="1577505" y="241344"/>
                  </a:lnTo>
                  <a:lnTo>
                    <a:pt x="1577505" y="16702"/>
                  </a:lnTo>
                  <a:lnTo>
                    <a:pt x="1636797" y="16702"/>
                  </a:lnTo>
                  <a:lnTo>
                    <a:pt x="1636797" y="189567"/>
                  </a:lnTo>
                  <a:lnTo>
                    <a:pt x="2072719" y="189567"/>
                  </a:lnTo>
                  <a:lnTo>
                    <a:pt x="2072719" y="241344"/>
                  </a:lnTo>
                  <a:close/>
                </a:path>
                <a:path w="2835275" h="767079">
                  <a:moveTo>
                    <a:pt x="1850583" y="331534"/>
                  </a:moveTo>
                  <a:lnTo>
                    <a:pt x="1792125" y="331534"/>
                  </a:lnTo>
                  <a:lnTo>
                    <a:pt x="1792125" y="241344"/>
                  </a:lnTo>
                  <a:lnTo>
                    <a:pt x="1850583" y="241344"/>
                  </a:lnTo>
                  <a:lnTo>
                    <a:pt x="1850583" y="331534"/>
                  </a:lnTo>
                  <a:close/>
                </a:path>
                <a:path w="2835275" h="767079">
                  <a:moveTo>
                    <a:pt x="2172096" y="381640"/>
                  </a:moveTo>
                  <a:lnTo>
                    <a:pt x="1470612" y="381640"/>
                  </a:lnTo>
                  <a:lnTo>
                    <a:pt x="1470612" y="331534"/>
                  </a:lnTo>
                  <a:lnTo>
                    <a:pt x="2172096" y="331534"/>
                  </a:lnTo>
                  <a:lnTo>
                    <a:pt x="2172096" y="381640"/>
                  </a:lnTo>
                  <a:close/>
                </a:path>
                <a:path w="2835275" h="767079">
                  <a:moveTo>
                    <a:pt x="2835166" y="763281"/>
                  </a:moveTo>
                  <a:lnTo>
                    <a:pt x="2775874" y="763281"/>
                  </a:lnTo>
                  <a:lnTo>
                    <a:pt x="2775874" y="0"/>
                  </a:lnTo>
                  <a:lnTo>
                    <a:pt x="2835166" y="0"/>
                  </a:lnTo>
                  <a:lnTo>
                    <a:pt x="2835166" y="763281"/>
                  </a:lnTo>
                  <a:close/>
                </a:path>
                <a:path w="2835275" h="767079">
                  <a:moveTo>
                    <a:pt x="2435988" y="576219"/>
                  </a:moveTo>
                  <a:lnTo>
                    <a:pt x="2393789" y="572565"/>
                  </a:lnTo>
                  <a:lnTo>
                    <a:pt x="2356549" y="561605"/>
                  </a:lnTo>
                  <a:lnTo>
                    <a:pt x="2296944" y="517762"/>
                  </a:lnTo>
                  <a:lnTo>
                    <a:pt x="2275205" y="485611"/>
                  </a:lnTo>
                  <a:lnTo>
                    <a:pt x="2259678" y="447613"/>
                  </a:lnTo>
                  <a:lnTo>
                    <a:pt x="2250361" y="403771"/>
                  </a:lnTo>
                  <a:lnTo>
                    <a:pt x="2247255" y="354082"/>
                  </a:lnTo>
                  <a:lnTo>
                    <a:pt x="2247255" y="274748"/>
                  </a:lnTo>
                  <a:lnTo>
                    <a:pt x="2250361" y="225085"/>
                  </a:lnTo>
                  <a:lnTo>
                    <a:pt x="2259678" y="181321"/>
                  </a:lnTo>
                  <a:lnTo>
                    <a:pt x="2275205" y="143454"/>
                  </a:lnTo>
                  <a:lnTo>
                    <a:pt x="2296944" y="111485"/>
                  </a:lnTo>
                  <a:lnTo>
                    <a:pt x="2356549" y="67956"/>
                  </a:lnTo>
                  <a:lnTo>
                    <a:pt x="2393789" y="57073"/>
                  </a:lnTo>
                  <a:lnTo>
                    <a:pt x="2435988" y="53446"/>
                  </a:lnTo>
                  <a:lnTo>
                    <a:pt x="2478187" y="57100"/>
                  </a:lnTo>
                  <a:lnTo>
                    <a:pt x="2515427" y="68060"/>
                  </a:lnTo>
                  <a:lnTo>
                    <a:pt x="2547709" y="86328"/>
                  </a:lnTo>
                  <a:lnTo>
                    <a:pt x="2571464" y="108563"/>
                  </a:lnTo>
                  <a:lnTo>
                    <a:pt x="2435988" y="108563"/>
                  </a:lnTo>
                  <a:lnTo>
                    <a:pt x="2421687" y="109189"/>
                  </a:lnTo>
                  <a:lnTo>
                    <a:pt x="2382542" y="118584"/>
                  </a:lnTo>
                  <a:lnTo>
                    <a:pt x="2350208" y="139957"/>
                  </a:lnTo>
                  <a:lnTo>
                    <a:pt x="2325964" y="174222"/>
                  </a:lnTo>
                  <a:lnTo>
                    <a:pt x="2310279" y="222188"/>
                  </a:lnTo>
                  <a:lnTo>
                    <a:pt x="2305477" y="262691"/>
                  </a:lnTo>
                  <a:lnTo>
                    <a:pt x="2304877" y="285604"/>
                  </a:lnTo>
                  <a:lnTo>
                    <a:pt x="2304877" y="344061"/>
                  </a:lnTo>
                  <a:lnTo>
                    <a:pt x="2307278" y="388217"/>
                  </a:lnTo>
                  <a:lnTo>
                    <a:pt x="2319753" y="441611"/>
                  </a:lnTo>
                  <a:lnTo>
                    <a:pt x="2341204" y="480600"/>
                  </a:lnTo>
                  <a:lnTo>
                    <a:pt x="2370876" y="506201"/>
                  </a:lnTo>
                  <a:lnTo>
                    <a:pt x="2408012" y="519432"/>
                  </a:lnTo>
                  <a:lnTo>
                    <a:pt x="2435988" y="521937"/>
                  </a:lnTo>
                  <a:lnTo>
                    <a:pt x="2570571" y="521937"/>
                  </a:lnTo>
                  <a:lnTo>
                    <a:pt x="2547709" y="543337"/>
                  </a:lnTo>
                  <a:lnTo>
                    <a:pt x="2515427" y="561605"/>
                  </a:lnTo>
                  <a:lnTo>
                    <a:pt x="2478187" y="572565"/>
                  </a:lnTo>
                  <a:lnTo>
                    <a:pt x="2435988" y="576219"/>
                  </a:lnTo>
                  <a:close/>
                </a:path>
                <a:path w="2835275" h="767079">
                  <a:moveTo>
                    <a:pt x="2570571" y="521937"/>
                  </a:moveTo>
                  <a:lnTo>
                    <a:pt x="2435988" y="521937"/>
                  </a:lnTo>
                  <a:lnTo>
                    <a:pt x="2450289" y="521311"/>
                  </a:lnTo>
                  <a:lnTo>
                    <a:pt x="2463964" y="519432"/>
                  </a:lnTo>
                  <a:lnTo>
                    <a:pt x="2501100" y="506201"/>
                  </a:lnTo>
                  <a:lnTo>
                    <a:pt x="2530772" y="480600"/>
                  </a:lnTo>
                  <a:lnTo>
                    <a:pt x="2552224" y="441611"/>
                  </a:lnTo>
                  <a:lnTo>
                    <a:pt x="2564698" y="388217"/>
                  </a:lnTo>
                  <a:lnTo>
                    <a:pt x="2567099" y="344061"/>
                  </a:lnTo>
                  <a:lnTo>
                    <a:pt x="2567099" y="285604"/>
                  </a:lnTo>
                  <a:lnTo>
                    <a:pt x="2564698" y="241552"/>
                  </a:lnTo>
                  <a:lnTo>
                    <a:pt x="2552224" y="188654"/>
                  </a:lnTo>
                  <a:lnTo>
                    <a:pt x="2530772" y="149900"/>
                  </a:lnTo>
                  <a:lnTo>
                    <a:pt x="2501100" y="124299"/>
                  </a:lnTo>
                  <a:lnTo>
                    <a:pt x="2463964" y="111068"/>
                  </a:lnTo>
                  <a:lnTo>
                    <a:pt x="2435988" y="108563"/>
                  </a:lnTo>
                  <a:lnTo>
                    <a:pt x="2571464" y="108563"/>
                  </a:lnTo>
                  <a:lnTo>
                    <a:pt x="2596771" y="144054"/>
                  </a:lnTo>
                  <a:lnTo>
                    <a:pt x="2612299" y="182051"/>
                  </a:lnTo>
                  <a:lnTo>
                    <a:pt x="2621615" y="225894"/>
                  </a:lnTo>
                  <a:lnTo>
                    <a:pt x="2624669" y="274748"/>
                  </a:lnTo>
                  <a:lnTo>
                    <a:pt x="2624721" y="354082"/>
                  </a:lnTo>
                  <a:lnTo>
                    <a:pt x="2621615" y="403771"/>
                  </a:lnTo>
                  <a:lnTo>
                    <a:pt x="2612299" y="447613"/>
                  </a:lnTo>
                  <a:lnTo>
                    <a:pt x="2596771" y="485611"/>
                  </a:lnTo>
                  <a:lnTo>
                    <a:pt x="2575032" y="517762"/>
                  </a:lnTo>
                  <a:lnTo>
                    <a:pt x="2570571" y="52193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3086771" y="5829506"/>
              <a:ext cx="508634" cy="621030"/>
            </a:xfrm>
            <a:custGeom>
              <a:avLst/>
              <a:gdLst/>
              <a:ahLst/>
              <a:cxnLst/>
              <a:rect l="l" t="t" r="r" b="b"/>
              <a:pathLst>
                <a:path w="508635" h="621029">
                  <a:moveTo>
                    <a:pt x="197918" y="620479"/>
                  </a:moveTo>
                  <a:lnTo>
                    <a:pt x="192908" y="620479"/>
                  </a:lnTo>
                  <a:lnTo>
                    <a:pt x="174274" y="619853"/>
                  </a:lnTo>
                  <a:lnTo>
                    <a:pt x="120254" y="610458"/>
                  </a:lnTo>
                  <a:lnTo>
                    <a:pt x="72340" y="590494"/>
                  </a:lnTo>
                  <a:lnTo>
                    <a:pt x="34447" y="560665"/>
                  </a:lnTo>
                  <a:lnTo>
                    <a:pt x="8925" y="521050"/>
                  </a:lnTo>
                  <a:lnTo>
                    <a:pt x="0" y="472666"/>
                  </a:lnTo>
                  <a:lnTo>
                    <a:pt x="0" y="452624"/>
                  </a:lnTo>
                  <a:lnTo>
                    <a:pt x="4697" y="412852"/>
                  </a:lnTo>
                  <a:lnTo>
                    <a:pt x="26514" y="367418"/>
                  </a:lnTo>
                  <a:lnTo>
                    <a:pt x="56264" y="336649"/>
                  </a:lnTo>
                  <a:lnTo>
                    <a:pt x="98776" y="306377"/>
                  </a:lnTo>
                  <a:lnTo>
                    <a:pt x="135312" y="285500"/>
                  </a:lnTo>
                  <a:lnTo>
                    <a:pt x="156163" y="274748"/>
                  </a:lnTo>
                  <a:lnTo>
                    <a:pt x="140296" y="255540"/>
                  </a:lnTo>
                  <a:lnTo>
                    <a:pt x="135181" y="249199"/>
                  </a:lnTo>
                  <a:lnTo>
                    <a:pt x="129858" y="242701"/>
                  </a:lnTo>
                  <a:lnTo>
                    <a:pt x="124325" y="236046"/>
                  </a:lnTo>
                  <a:lnTo>
                    <a:pt x="118584" y="229235"/>
                  </a:lnTo>
                  <a:lnTo>
                    <a:pt x="112842" y="222215"/>
                  </a:lnTo>
                  <a:lnTo>
                    <a:pt x="87789" y="183304"/>
                  </a:lnTo>
                  <a:lnTo>
                    <a:pt x="74715" y="138939"/>
                  </a:lnTo>
                  <a:lnTo>
                    <a:pt x="74323" y="114408"/>
                  </a:lnTo>
                  <a:lnTo>
                    <a:pt x="74897" y="104361"/>
                  </a:lnTo>
                  <a:lnTo>
                    <a:pt x="88677" y="63937"/>
                  </a:lnTo>
                  <a:lnTo>
                    <a:pt x="120802" y="29385"/>
                  </a:lnTo>
                  <a:lnTo>
                    <a:pt x="156581" y="10438"/>
                  </a:lnTo>
                  <a:lnTo>
                    <a:pt x="201755" y="652"/>
                  </a:lnTo>
                  <a:lnTo>
                    <a:pt x="218796" y="0"/>
                  </a:lnTo>
                  <a:lnTo>
                    <a:pt x="235080" y="652"/>
                  </a:lnTo>
                  <a:lnTo>
                    <a:pt x="278923" y="10438"/>
                  </a:lnTo>
                  <a:lnTo>
                    <a:pt x="314545" y="29385"/>
                  </a:lnTo>
                  <a:lnTo>
                    <a:pt x="335776" y="48435"/>
                  </a:lnTo>
                  <a:lnTo>
                    <a:pt x="218796" y="48435"/>
                  </a:lnTo>
                  <a:lnTo>
                    <a:pt x="209740" y="48775"/>
                  </a:lnTo>
                  <a:lnTo>
                    <a:pt x="168794" y="60231"/>
                  </a:lnTo>
                  <a:lnTo>
                    <a:pt x="135703" y="90190"/>
                  </a:lnTo>
                  <a:lnTo>
                    <a:pt x="128605" y="117749"/>
                  </a:lnTo>
                  <a:lnTo>
                    <a:pt x="128605" y="126935"/>
                  </a:lnTo>
                  <a:lnTo>
                    <a:pt x="139487" y="165767"/>
                  </a:lnTo>
                  <a:lnTo>
                    <a:pt x="165036" y="205434"/>
                  </a:lnTo>
                  <a:lnTo>
                    <a:pt x="202094" y="251365"/>
                  </a:lnTo>
                  <a:lnTo>
                    <a:pt x="291707" y="251365"/>
                  </a:lnTo>
                  <a:lnTo>
                    <a:pt x="282968" y="258098"/>
                  </a:lnTo>
                  <a:lnTo>
                    <a:pt x="268380" y="268276"/>
                  </a:lnTo>
                  <a:lnTo>
                    <a:pt x="252278" y="278558"/>
                  </a:lnTo>
                  <a:lnTo>
                    <a:pt x="234663" y="288944"/>
                  </a:lnTo>
                  <a:lnTo>
                    <a:pt x="255898" y="313997"/>
                  </a:lnTo>
                  <a:lnTo>
                    <a:pt x="189567" y="313997"/>
                  </a:lnTo>
                  <a:lnTo>
                    <a:pt x="173022" y="323027"/>
                  </a:lnTo>
                  <a:lnTo>
                    <a:pt x="130275" y="348236"/>
                  </a:lnTo>
                  <a:lnTo>
                    <a:pt x="97393" y="372272"/>
                  </a:lnTo>
                  <a:lnTo>
                    <a:pt x="68399" y="405754"/>
                  </a:lnTo>
                  <a:lnTo>
                    <a:pt x="56447" y="444612"/>
                  </a:lnTo>
                  <a:lnTo>
                    <a:pt x="55951" y="455964"/>
                  </a:lnTo>
                  <a:lnTo>
                    <a:pt x="55951" y="470161"/>
                  </a:lnTo>
                  <a:lnTo>
                    <a:pt x="66390" y="508576"/>
                  </a:lnTo>
                  <a:lnTo>
                    <a:pt x="95619" y="540727"/>
                  </a:lnTo>
                  <a:lnTo>
                    <a:pt x="140296" y="562440"/>
                  </a:lnTo>
                  <a:lnTo>
                    <a:pt x="181477" y="569877"/>
                  </a:lnTo>
                  <a:lnTo>
                    <a:pt x="196248" y="570373"/>
                  </a:lnTo>
                  <a:lnTo>
                    <a:pt x="355855" y="570373"/>
                  </a:lnTo>
                  <a:lnTo>
                    <a:pt x="344374" y="579037"/>
                  </a:lnTo>
                  <a:lnTo>
                    <a:pt x="297713" y="602525"/>
                  </a:lnTo>
                  <a:lnTo>
                    <a:pt x="247920" y="615991"/>
                  </a:lnTo>
                  <a:lnTo>
                    <a:pt x="222945" y="619357"/>
                  </a:lnTo>
                  <a:lnTo>
                    <a:pt x="197918" y="620479"/>
                  </a:lnTo>
                  <a:close/>
                </a:path>
                <a:path w="508635" h="621029">
                  <a:moveTo>
                    <a:pt x="291707" y="251365"/>
                  </a:moveTo>
                  <a:lnTo>
                    <a:pt x="202094" y="251365"/>
                  </a:lnTo>
                  <a:lnTo>
                    <a:pt x="218404" y="242283"/>
                  </a:lnTo>
                  <a:lnTo>
                    <a:pt x="233097" y="233410"/>
                  </a:lnTo>
                  <a:lnTo>
                    <a:pt x="267649" y="208018"/>
                  </a:lnTo>
                  <a:lnTo>
                    <a:pt x="295364" y="176493"/>
                  </a:lnTo>
                  <a:lnTo>
                    <a:pt x="308047" y="140505"/>
                  </a:lnTo>
                  <a:lnTo>
                    <a:pt x="308987" y="117749"/>
                  </a:lnTo>
                  <a:lnTo>
                    <a:pt x="308543" y="110389"/>
                  </a:lnTo>
                  <a:lnTo>
                    <a:pt x="288187" y="73280"/>
                  </a:lnTo>
                  <a:lnTo>
                    <a:pt x="253452" y="53864"/>
                  </a:lnTo>
                  <a:lnTo>
                    <a:pt x="218796" y="48435"/>
                  </a:lnTo>
                  <a:lnTo>
                    <a:pt x="335776" y="48435"/>
                  </a:lnTo>
                  <a:lnTo>
                    <a:pt x="357639" y="84136"/>
                  </a:lnTo>
                  <a:lnTo>
                    <a:pt x="363268" y="114408"/>
                  </a:lnTo>
                  <a:lnTo>
                    <a:pt x="363268" y="130275"/>
                  </a:lnTo>
                  <a:lnTo>
                    <a:pt x="357005" y="169525"/>
                  </a:lnTo>
                  <a:lnTo>
                    <a:pt x="335710" y="208357"/>
                  </a:lnTo>
                  <a:lnTo>
                    <a:pt x="307760" y="238029"/>
                  </a:lnTo>
                  <a:lnTo>
                    <a:pt x="296043" y="248024"/>
                  </a:lnTo>
                  <a:lnTo>
                    <a:pt x="291707" y="251365"/>
                  </a:lnTo>
                  <a:close/>
                </a:path>
                <a:path w="508635" h="621029">
                  <a:moveTo>
                    <a:pt x="442077" y="464315"/>
                  </a:moveTo>
                  <a:lnTo>
                    <a:pt x="383311" y="464315"/>
                  </a:lnTo>
                  <a:lnTo>
                    <a:pt x="392340" y="447822"/>
                  </a:lnTo>
                  <a:lnTo>
                    <a:pt x="400221" y="430076"/>
                  </a:lnTo>
                  <a:lnTo>
                    <a:pt x="412539" y="390827"/>
                  </a:lnTo>
                  <a:lnTo>
                    <a:pt x="420055" y="347193"/>
                  </a:lnTo>
                  <a:lnTo>
                    <a:pt x="422560" y="299801"/>
                  </a:lnTo>
                  <a:lnTo>
                    <a:pt x="476842" y="299801"/>
                  </a:lnTo>
                  <a:lnTo>
                    <a:pt x="473084" y="358988"/>
                  </a:lnTo>
                  <a:lnTo>
                    <a:pt x="461810" y="412957"/>
                  </a:lnTo>
                  <a:lnTo>
                    <a:pt x="443438" y="461706"/>
                  </a:lnTo>
                  <a:lnTo>
                    <a:pt x="442077" y="464315"/>
                  </a:lnTo>
                  <a:close/>
                </a:path>
                <a:path w="508635" h="621029">
                  <a:moveTo>
                    <a:pt x="355855" y="570373"/>
                  </a:moveTo>
                  <a:lnTo>
                    <a:pt x="196248" y="570373"/>
                  </a:lnTo>
                  <a:lnTo>
                    <a:pt x="219553" y="569329"/>
                  </a:lnTo>
                  <a:lnTo>
                    <a:pt x="241865" y="566198"/>
                  </a:lnTo>
                  <a:lnTo>
                    <a:pt x="283516" y="553671"/>
                  </a:lnTo>
                  <a:lnTo>
                    <a:pt x="320574" y="533211"/>
                  </a:lnTo>
                  <a:lnTo>
                    <a:pt x="352412" y="505235"/>
                  </a:lnTo>
                  <a:lnTo>
                    <a:pt x="189567" y="313997"/>
                  </a:lnTo>
                  <a:lnTo>
                    <a:pt x="255898" y="313997"/>
                  </a:lnTo>
                  <a:lnTo>
                    <a:pt x="383311" y="464315"/>
                  </a:lnTo>
                  <a:lnTo>
                    <a:pt x="442077" y="464315"/>
                  </a:lnTo>
                  <a:lnTo>
                    <a:pt x="431746" y="484123"/>
                  </a:lnTo>
                  <a:lnTo>
                    <a:pt x="418385" y="505235"/>
                  </a:lnTo>
                  <a:lnTo>
                    <a:pt x="451763" y="544485"/>
                  </a:lnTo>
                  <a:lnTo>
                    <a:pt x="384981" y="544485"/>
                  </a:lnTo>
                  <a:lnTo>
                    <a:pt x="365434" y="563144"/>
                  </a:lnTo>
                  <a:lnTo>
                    <a:pt x="355855" y="570373"/>
                  </a:lnTo>
                  <a:close/>
                </a:path>
                <a:path w="508635" h="621029">
                  <a:moveTo>
                    <a:pt x="508576" y="611293"/>
                  </a:moveTo>
                  <a:lnTo>
                    <a:pt x="441768" y="611293"/>
                  </a:lnTo>
                  <a:lnTo>
                    <a:pt x="384981" y="544485"/>
                  </a:lnTo>
                  <a:lnTo>
                    <a:pt x="451763" y="544485"/>
                  </a:lnTo>
                  <a:lnTo>
                    <a:pt x="508576" y="61129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3879424" y="5762698"/>
              <a:ext cx="2169160" cy="770255"/>
            </a:xfrm>
            <a:custGeom>
              <a:avLst/>
              <a:gdLst/>
              <a:ahLst/>
              <a:cxnLst/>
              <a:rect l="l" t="t" r="r" b="b"/>
              <a:pathLst>
                <a:path w="2169160" h="770254">
                  <a:moveTo>
                    <a:pt x="0" y="624655"/>
                  </a:moveTo>
                  <a:lnTo>
                    <a:pt x="0" y="572878"/>
                  </a:lnTo>
                  <a:lnTo>
                    <a:pt x="166811" y="572461"/>
                  </a:lnTo>
                  <a:lnTo>
                    <a:pt x="213785" y="571208"/>
                  </a:lnTo>
                  <a:lnTo>
                    <a:pt x="213785" y="476007"/>
                  </a:lnTo>
                  <a:lnTo>
                    <a:pt x="196666" y="473841"/>
                  </a:lnTo>
                  <a:lnTo>
                    <a:pt x="180381" y="470683"/>
                  </a:lnTo>
                  <a:lnTo>
                    <a:pt x="136591" y="455364"/>
                  </a:lnTo>
                  <a:lnTo>
                    <a:pt x="101047" y="432582"/>
                  </a:lnTo>
                  <a:lnTo>
                    <a:pt x="75132" y="404162"/>
                  </a:lnTo>
                  <a:lnTo>
                    <a:pt x="58326" y="360632"/>
                  </a:lnTo>
                  <a:lnTo>
                    <a:pt x="57621" y="349072"/>
                  </a:lnTo>
                  <a:lnTo>
                    <a:pt x="57621" y="317338"/>
                  </a:lnTo>
                  <a:lnTo>
                    <a:pt x="70983" y="268484"/>
                  </a:lnTo>
                  <a:lnTo>
                    <a:pt x="97132" y="237090"/>
                  </a:lnTo>
                  <a:lnTo>
                    <a:pt x="134973" y="212219"/>
                  </a:lnTo>
                  <a:lnTo>
                    <a:pt x="182704" y="195439"/>
                  </a:lnTo>
                  <a:lnTo>
                    <a:pt x="238838" y="189567"/>
                  </a:lnTo>
                  <a:lnTo>
                    <a:pt x="258437" y="190220"/>
                  </a:lnTo>
                  <a:lnTo>
                    <a:pt x="311910" y="200006"/>
                  </a:lnTo>
                  <a:lnTo>
                    <a:pt x="356457" y="219657"/>
                  </a:lnTo>
                  <a:lnTo>
                    <a:pt x="383156" y="239673"/>
                  </a:lnTo>
                  <a:lnTo>
                    <a:pt x="238838" y="239673"/>
                  </a:lnTo>
                  <a:lnTo>
                    <a:pt x="224981" y="240117"/>
                  </a:lnTo>
                  <a:lnTo>
                    <a:pt x="176414" y="250582"/>
                  </a:lnTo>
                  <a:lnTo>
                    <a:pt x="140531" y="271016"/>
                  </a:lnTo>
                  <a:lnTo>
                    <a:pt x="115870" y="306481"/>
                  </a:lnTo>
                  <a:lnTo>
                    <a:pt x="113573" y="321513"/>
                  </a:lnTo>
                  <a:lnTo>
                    <a:pt x="113573" y="344896"/>
                  </a:lnTo>
                  <a:lnTo>
                    <a:pt x="127796" y="382267"/>
                  </a:lnTo>
                  <a:lnTo>
                    <a:pt x="156790" y="407241"/>
                  </a:lnTo>
                  <a:lnTo>
                    <a:pt x="199302" y="423578"/>
                  </a:lnTo>
                  <a:lnTo>
                    <a:pt x="238838" y="427571"/>
                  </a:lnTo>
                  <a:lnTo>
                    <a:pt x="382240" y="427571"/>
                  </a:lnTo>
                  <a:lnTo>
                    <a:pt x="379553" y="430076"/>
                  </a:lnTo>
                  <a:lnTo>
                    <a:pt x="345888" y="452546"/>
                  </a:lnTo>
                  <a:lnTo>
                    <a:pt x="304289" y="469013"/>
                  </a:lnTo>
                  <a:lnTo>
                    <a:pt x="273077" y="475172"/>
                  </a:lnTo>
                  <a:lnTo>
                    <a:pt x="273077" y="569538"/>
                  </a:lnTo>
                  <a:lnTo>
                    <a:pt x="490847" y="569538"/>
                  </a:lnTo>
                  <a:lnTo>
                    <a:pt x="494379" y="605447"/>
                  </a:lnTo>
                  <a:lnTo>
                    <a:pt x="395002" y="614216"/>
                  </a:lnTo>
                  <a:lnTo>
                    <a:pt x="345314" y="617661"/>
                  </a:lnTo>
                  <a:lnTo>
                    <a:pt x="291450" y="620479"/>
                  </a:lnTo>
                  <a:lnTo>
                    <a:pt x="232053" y="622567"/>
                  </a:lnTo>
                  <a:lnTo>
                    <a:pt x="0" y="624655"/>
                  </a:lnTo>
                  <a:close/>
                </a:path>
                <a:path w="2169160" h="770254">
                  <a:moveTo>
                    <a:pt x="382240" y="427571"/>
                  </a:moveTo>
                  <a:lnTo>
                    <a:pt x="238838" y="427571"/>
                  </a:lnTo>
                  <a:lnTo>
                    <a:pt x="252696" y="427127"/>
                  </a:lnTo>
                  <a:lnTo>
                    <a:pt x="265875" y="425796"/>
                  </a:lnTo>
                  <a:lnTo>
                    <a:pt x="311492" y="412226"/>
                  </a:lnTo>
                  <a:lnTo>
                    <a:pt x="343957" y="389156"/>
                  </a:lnTo>
                  <a:lnTo>
                    <a:pt x="363529" y="352412"/>
                  </a:lnTo>
                  <a:lnTo>
                    <a:pt x="364103" y="344896"/>
                  </a:lnTo>
                  <a:lnTo>
                    <a:pt x="364103" y="321513"/>
                  </a:lnTo>
                  <a:lnTo>
                    <a:pt x="349881" y="284169"/>
                  </a:lnTo>
                  <a:lnTo>
                    <a:pt x="311492" y="254914"/>
                  </a:lnTo>
                  <a:lnTo>
                    <a:pt x="265875" y="241448"/>
                  </a:lnTo>
                  <a:lnTo>
                    <a:pt x="238838" y="239673"/>
                  </a:lnTo>
                  <a:lnTo>
                    <a:pt x="383156" y="239673"/>
                  </a:lnTo>
                  <a:lnTo>
                    <a:pt x="412539" y="280698"/>
                  </a:lnTo>
                  <a:lnTo>
                    <a:pt x="420055" y="317338"/>
                  </a:lnTo>
                  <a:lnTo>
                    <a:pt x="420055" y="349072"/>
                  </a:lnTo>
                  <a:lnTo>
                    <a:pt x="409616" y="392497"/>
                  </a:lnTo>
                  <a:lnTo>
                    <a:pt x="388791" y="421464"/>
                  </a:lnTo>
                  <a:lnTo>
                    <a:pt x="382240" y="427571"/>
                  </a:lnTo>
                  <a:close/>
                </a:path>
                <a:path w="2169160" h="770254">
                  <a:moveTo>
                    <a:pt x="490847" y="569538"/>
                  </a:moveTo>
                  <a:lnTo>
                    <a:pt x="273077" y="569538"/>
                  </a:lnTo>
                  <a:lnTo>
                    <a:pt x="303324" y="568572"/>
                  </a:lnTo>
                  <a:lnTo>
                    <a:pt x="332265" y="567346"/>
                  </a:lnTo>
                  <a:lnTo>
                    <a:pt x="359902" y="565858"/>
                  </a:lnTo>
                  <a:lnTo>
                    <a:pt x="386234" y="564110"/>
                  </a:lnTo>
                  <a:lnTo>
                    <a:pt x="437697" y="559830"/>
                  </a:lnTo>
                  <a:lnTo>
                    <a:pt x="489368" y="554506"/>
                  </a:lnTo>
                  <a:lnTo>
                    <a:pt x="490847" y="569538"/>
                  </a:lnTo>
                  <a:close/>
                </a:path>
                <a:path w="2169160" h="770254">
                  <a:moveTo>
                    <a:pt x="606283" y="769962"/>
                  </a:moveTo>
                  <a:lnTo>
                    <a:pt x="546990" y="769962"/>
                  </a:lnTo>
                  <a:lnTo>
                    <a:pt x="546990" y="6680"/>
                  </a:lnTo>
                  <a:lnTo>
                    <a:pt x="606283" y="6680"/>
                  </a:lnTo>
                  <a:lnTo>
                    <a:pt x="606283" y="321513"/>
                  </a:lnTo>
                  <a:lnTo>
                    <a:pt x="727372" y="321513"/>
                  </a:lnTo>
                  <a:lnTo>
                    <a:pt x="727372" y="374125"/>
                  </a:lnTo>
                  <a:lnTo>
                    <a:pt x="606283" y="374125"/>
                  </a:lnTo>
                  <a:lnTo>
                    <a:pt x="606283" y="769962"/>
                  </a:lnTo>
                  <a:close/>
                </a:path>
                <a:path w="2169160" h="770254">
                  <a:moveTo>
                    <a:pt x="268067" y="95201"/>
                  </a:moveTo>
                  <a:lnTo>
                    <a:pt x="209610" y="95201"/>
                  </a:lnTo>
                  <a:lnTo>
                    <a:pt x="209610" y="0"/>
                  </a:lnTo>
                  <a:lnTo>
                    <a:pt x="268067" y="0"/>
                  </a:lnTo>
                  <a:lnTo>
                    <a:pt x="268067" y="95201"/>
                  </a:lnTo>
                  <a:close/>
                </a:path>
                <a:path w="2169160" h="770254">
                  <a:moveTo>
                    <a:pt x="454294" y="146977"/>
                  </a:moveTo>
                  <a:lnTo>
                    <a:pt x="15866" y="146977"/>
                  </a:lnTo>
                  <a:lnTo>
                    <a:pt x="15866" y="95201"/>
                  </a:lnTo>
                  <a:lnTo>
                    <a:pt x="454294" y="95201"/>
                  </a:lnTo>
                  <a:lnTo>
                    <a:pt x="454294" y="146977"/>
                  </a:lnTo>
                  <a:close/>
                </a:path>
                <a:path w="2169160" h="770254">
                  <a:moveTo>
                    <a:pt x="1365389" y="280593"/>
                  </a:moveTo>
                  <a:lnTo>
                    <a:pt x="1306932" y="280593"/>
                  </a:lnTo>
                  <a:lnTo>
                    <a:pt x="1306932" y="6680"/>
                  </a:lnTo>
                  <a:lnTo>
                    <a:pt x="1365389" y="6680"/>
                  </a:lnTo>
                  <a:lnTo>
                    <a:pt x="1365389" y="280593"/>
                  </a:lnTo>
                  <a:close/>
                </a:path>
                <a:path w="2169160" h="770254">
                  <a:moveTo>
                    <a:pt x="947839" y="581229"/>
                  </a:moveTo>
                  <a:lnTo>
                    <a:pt x="906005" y="577602"/>
                  </a:lnTo>
                  <a:lnTo>
                    <a:pt x="869026" y="566720"/>
                  </a:lnTo>
                  <a:lnTo>
                    <a:pt x="809630" y="523190"/>
                  </a:lnTo>
                  <a:lnTo>
                    <a:pt x="787891" y="491221"/>
                  </a:lnTo>
                  <a:lnTo>
                    <a:pt x="772363" y="453355"/>
                  </a:lnTo>
                  <a:lnTo>
                    <a:pt x="763047" y="409590"/>
                  </a:lnTo>
                  <a:lnTo>
                    <a:pt x="759941" y="359928"/>
                  </a:lnTo>
                  <a:lnTo>
                    <a:pt x="759994" y="280593"/>
                  </a:lnTo>
                  <a:lnTo>
                    <a:pt x="763047" y="232131"/>
                  </a:lnTo>
                  <a:lnTo>
                    <a:pt x="772363" y="188628"/>
                  </a:lnTo>
                  <a:lnTo>
                    <a:pt x="787891" y="150918"/>
                  </a:lnTo>
                  <a:lnTo>
                    <a:pt x="809630" y="119001"/>
                  </a:lnTo>
                  <a:lnTo>
                    <a:pt x="869026" y="75472"/>
                  </a:lnTo>
                  <a:lnTo>
                    <a:pt x="906005" y="64589"/>
                  </a:lnTo>
                  <a:lnTo>
                    <a:pt x="947839" y="60962"/>
                  </a:lnTo>
                  <a:lnTo>
                    <a:pt x="989646" y="64563"/>
                  </a:lnTo>
                  <a:lnTo>
                    <a:pt x="1026547" y="75367"/>
                  </a:lnTo>
                  <a:lnTo>
                    <a:pt x="1058542" y="93374"/>
                  </a:lnTo>
                  <a:lnTo>
                    <a:pt x="1082938" y="116078"/>
                  </a:lnTo>
                  <a:lnTo>
                    <a:pt x="947839" y="116078"/>
                  </a:lnTo>
                  <a:lnTo>
                    <a:pt x="933538" y="116679"/>
                  </a:lnTo>
                  <a:lnTo>
                    <a:pt x="894392" y="125682"/>
                  </a:lnTo>
                  <a:lnTo>
                    <a:pt x="862058" y="146664"/>
                  </a:lnTo>
                  <a:lnTo>
                    <a:pt x="837919" y="180903"/>
                  </a:lnTo>
                  <a:lnTo>
                    <a:pt x="822730" y="228869"/>
                  </a:lnTo>
                  <a:lnTo>
                    <a:pt x="818137" y="269372"/>
                  </a:lnTo>
                  <a:lnTo>
                    <a:pt x="817563" y="292285"/>
                  </a:lnTo>
                  <a:lnTo>
                    <a:pt x="817563" y="349907"/>
                  </a:lnTo>
                  <a:lnTo>
                    <a:pt x="819860" y="394063"/>
                  </a:lnTo>
                  <a:lnTo>
                    <a:pt x="831838" y="447457"/>
                  </a:lnTo>
                  <a:lnTo>
                    <a:pt x="853055" y="486446"/>
                  </a:lnTo>
                  <a:lnTo>
                    <a:pt x="882727" y="511812"/>
                  </a:lnTo>
                  <a:lnTo>
                    <a:pt x="919863" y="524547"/>
                  </a:lnTo>
                  <a:lnTo>
                    <a:pt x="947839" y="526948"/>
                  </a:lnTo>
                  <a:lnTo>
                    <a:pt x="1082012" y="526948"/>
                  </a:lnTo>
                  <a:lnTo>
                    <a:pt x="1058776" y="548582"/>
                  </a:lnTo>
                  <a:lnTo>
                    <a:pt x="1026651" y="566720"/>
                  </a:lnTo>
                  <a:lnTo>
                    <a:pt x="989672" y="577602"/>
                  </a:lnTo>
                  <a:lnTo>
                    <a:pt x="947839" y="581229"/>
                  </a:lnTo>
                  <a:close/>
                </a:path>
                <a:path w="2169160" h="770254">
                  <a:moveTo>
                    <a:pt x="1082012" y="526948"/>
                  </a:moveTo>
                  <a:lnTo>
                    <a:pt x="947839" y="526948"/>
                  </a:lnTo>
                  <a:lnTo>
                    <a:pt x="962140" y="526348"/>
                  </a:lnTo>
                  <a:lnTo>
                    <a:pt x="975814" y="524547"/>
                  </a:lnTo>
                  <a:lnTo>
                    <a:pt x="1012950" y="511812"/>
                  </a:lnTo>
                  <a:lnTo>
                    <a:pt x="1042623" y="486446"/>
                  </a:lnTo>
                  <a:lnTo>
                    <a:pt x="1063839" y="447457"/>
                  </a:lnTo>
                  <a:lnTo>
                    <a:pt x="1075818" y="394063"/>
                  </a:lnTo>
                  <a:lnTo>
                    <a:pt x="1078114" y="349907"/>
                  </a:lnTo>
                  <a:lnTo>
                    <a:pt x="1078114" y="292285"/>
                  </a:lnTo>
                  <a:lnTo>
                    <a:pt x="1075818" y="248233"/>
                  </a:lnTo>
                  <a:lnTo>
                    <a:pt x="1063839" y="195335"/>
                  </a:lnTo>
                  <a:lnTo>
                    <a:pt x="1042623" y="156581"/>
                  </a:lnTo>
                  <a:lnTo>
                    <a:pt x="1012950" y="131215"/>
                  </a:lnTo>
                  <a:lnTo>
                    <a:pt x="975814" y="118479"/>
                  </a:lnTo>
                  <a:lnTo>
                    <a:pt x="947839" y="116078"/>
                  </a:lnTo>
                  <a:lnTo>
                    <a:pt x="1082938" y="116078"/>
                  </a:lnTo>
                  <a:lnTo>
                    <a:pt x="1107238" y="150318"/>
                  </a:lnTo>
                  <a:lnTo>
                    <a:pt x="1122792" y="187897"/>
                  </a:lnTo>
                  <a:lnTo>
                    <a:pt x="1132292" y="231322"/>
                  </a:lnTo>
                  <a:lnTo>
                    <a:pt x="1135736" y="280593"/>
                  </a:lnTo>
                  <a:lnTo>
                    <a:pt x="1365389" y="280593"/>
                  </a:lnTo>
                  <a:lnTo>
                    <a:pt x="1365389" y="334040"/>
                  </a:lnTo>
                  <a:lnTo>
                    <a:pt x="1135736" y="334040"/>
                  </a:lnTo>
                  <a:lnTo>
                    <a:pt x="1135736" y="359928"/>
                  </a:lnTo>
                  <a:lnTo>
                    <a:pt x="1132631" y="409590"/>
                  </a:lnTo>
                  <a:lnTo>
                    <a:pt x="1123314" y="453355"/>
                  </a:lnTo>
                  <a:lnTo>
                    <a:pt x="1107786" y="491221"/>
                  </a:lnTo>
                  <a:lnTo>
                    <a:pt x="1086048" y="523190"/>
                  </a:lnTo>
                  <a:lnTo>
                    <a:pt x="1082012" y="526948"/>
                  </a:lnTo>
                  <a:close/>
                </a:path>
                <a:path w="2169160" h="770254">
                  <a:moveTo>
                    <a:pt x="1365389" y="769962"/>
                  </a:moveTo>
                  <a:lnTo>
                    <a:pt x="1306932" y="769962"/>
                  </a:lnTo>
                  <a:lnTo>
                    <a:pt x="1306932" y="334040"/>
                  </a:lnTo>
                  <a:lnTo>
                    <a:pt x="1365389" y="334040"/>
                  </a:lnTo>
                  <a:lnTo>
                    <a:pt x="1365389" y="769962"/>
                  </a:lnTo>
                  <a:close/>
                </a:path>
                <a:path w="2169160" h="770254">
                  <a:moveTo>
                    <a:pt x="2074389" y="379970"/>
                  </a:moveTo>
                  <a:lnTo>
                    <a:pt x="1569153" y="379970"/>
                  </a:lnTo>
                  <a:lnTo>
                    <a:pt x="1569153" y="47600"/>
                  </a:lnTo>
                  <a:lnTo>
                    <a:pt x="2067709" y="47600"/>
                  </a:lnTo>
                  <a:lnTo>
                    <a:pt x="2067709" y="97706"/>
                  </a:lnTo>
                  <a:lnTo>
                    <a:pt x="1626775" y="97706"/>
                  </a:lnTo>
                  <a:lnTo>
                    <a:pt x="1626775" y="188732"/>
                  </a:lnTo>
                  <a:lnTo>
                    <a:pt x="2063533" y="188732"/>
                  </a:lnTo>
                  <a:lnTo>
                    <a:pt x="2063533" y="238838"/>
                  </a:lnTo>
                  <a:lnTo>
                    <a:pt x="1626775" y="238838"/>
                  </a:lnTo>
                  <a:lnTo>
                    <a:pt x="1626775" y="329864"/>
                  </a:lnTo>
                  <a:lnTo>
                    <a:pt x="2074389" y="329864"/>
                  </a:lnTo>
                  <a:lnTo>
                    <a:pt x="2074389" y="379970"/>
                  </a:lnTo>
                  <a:close/>
                </a:path>
                <a:path w="2169160" h="770254">
                  <a:moveTo>
                    <a:pt x="2168756" y="520267"/>
                  </a:moveTo>
                  <a:lnTo>
                    <a:pt x="1467271" y="520267"/>
                  </a:lnTo>
                  <a:lnTo>
                    <a:pt x="1467271" y="469326"/>
                  </a:lnTo>
                  <a:lnTo>
                    <a:pt x="2168756" y="469326"/>
                  </a:lnTo>
                  <a:lnTo>
                    <a:pt x="2168756" y="520267"/>
                  </a:lnTo>
                  <a:close/>
                </a:path>
                <a:path w="2169160" h="770254">
                  <a:moveTo>
                    <a:pt x="1848077" y="769962"/>
                  </a:moveTo>
                  <a:lnTo>
                    <a:pt x="1788785" y="769962"/>
                  </a:lnTo>
                  <a:lnTo>
                    <a:pt x="1788785" y="520267"/>
                  </a:lnTo>
                  <a:lnTo>
                    <a:pt x="1848077" y="520267"/>
                  </a:lnTo>
                  <a:lnTo>
                    <a:pt x="1848077" y="7699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6321415" y="5769379"/>
              <a:ext cx="2101215" cy="763905"/>
            </a:xfrm>
            <a:custGeom>
              <a:avLst/>
              <a:gdLst/>
              <a:ahLst/>
              <a:cxnLst/>
              <a:rect l="l" t="t" r="r" b="b"/>
              <a:pathLst>
                <a:path w="2101215" h="763904">
                  <a:moveTo>
                    <a:pt x="267232" y="389991"/>
                  </a:moveTo>
                  <a:lnTo>
                    <a:pt x="207104" y="389991"/>
                  </a:lnTo>
                  <a:lnTo>
                    <a:pt x="211541" y="374751"/>
                  </a:lnTo>
                  <a:lnTo>
                    <a:pt x="215664" y="359093"/>
                  </a:lnTo>
                  <a:lnTo>
                    <a:pt x="226181" y="309874"/>
                  </a:lnTo>
                  <a:lnTo>
                    <a:pt x="234245" y="260551"/>
                  </a:lnTo>
                  <a:lnTo>
                    <a:pt x="239726" y="213342"/>
                  </a:lnTo>
                  <a:lnTo>
                    <a:pt x="242492" y="170464"/>
                  </a:lnTo>
                  <a:lnTo>
                    <a:pt x="243014" y="101047"/>
                  </a:lnTo>
                  <a:lnTo>
                    <a:pt x="58457" y="101047"/>
                  </a:lnTo>
                  <a:lnTo>
                    <a:pt x="58457" y="50106"/>
                  </a:lnTo>
                  <a:lnTo>
                    <a:pt x="300636" y="50106"/>
                  </a:lnTo>
                  <a:lnTo>
                    <a:pt x="300624" y="121089"/>
                  </a:lnTo>
                  <a:lnTo>
                    <a:pt x="298757" y="186853"/>
                  </a:lnTo>
                  <a:lnTo>
                    <a:pt x="293120" y="256375"/>
                  </a:lnTo>
                  <a:lnTo>
                    <a:pt x="282890" y="325271"/>
                  </a:lnTo>
                  <a:lnTo>
                    <a:pt x="275739" y="358153"/>
                  </a:lnTo>
                  <a:lnTo>
                    <a:pt x="267232" y="389991"/>
                  </a:lnTo>
                  <a:close/>
                </a:path>
                <a:path w="2101215" h="763904">
                  <a:moveTo>
                    <a:pt x="574549" y="389991"/>
                  </a:moveTo>
                  <a:lnTo>
                    <a:pt x="515257" y="389991"/>
                  </a:lnTo>
                  <a:lnTo>
                    <a:pt x="523268" y="357031"/>
                  </a:lnTo>
                  <a:lnTo>
                    <a:pt x="529766" y="324958"/>
                  </a:lnTo>
                  <a:lnTo>
                    <a:pt x="538222" y="263474"/>
                  </a:lnTo>
                  <a:lnTo>
                    <a:pt x="542293" y="204495"/>
                  </a:lnTo>
                  <a:lnTo>
                    <a:pt x="543561" y="154441"/>
                  </a:lnTo>
                  <a:lnTo>
                    <a:pt x="543650" y="101047"/>
                  </a:lnTo>
                  <a:lnTo>
                    <a:pt x="349907" y="101047"/>
                  </a:lnTo>
                  <a:lnTo>
                    <a:pt x="349907" y="50106"/>
                  </a:lnTo>
                  <a:lnTo>
                    <a:pt x="601272" y="50106"/>
                  </a:lnTo>
                  <a:lnTo>
                    <a:pt x="601272" y="121089"/>
                  </a:lnTo>
                  <a:lnTo>
                    <a:pt x="600019" y="187688"/>
                  </a:lnTo>
                  <a:lnTo>
                    <a:pt x="596261" y="253870"/>
                  </a:lnTo>
                  <a:lnTo>
                    <a:pt x="588328" y="320887"/>
                  </a:lnTo>
                  <a:lnTo>
                    <a:pt x="582169" y="355178"/>
                  </a:lnTo>
                  <a:lnTo>
                    <a:pt x="574549" y="389991"/>
                  </a:lnTo>
                  <a:close/>
                </a:path>
                <a:path w="2101215" h="763904">
                  <a:moveTo>
                    <a:pt x="701484" y="440933"/>
                  </a:moveTo>
                  <a:lnTo>
                    <a:pt x="0" y="440933"/>
                  </a:lnTo>
                  <a:lnTo>
                    <a:pt x="0" y="389991"/>
                  </a:lnTo>
                  <a:lnTo>
                    <a:pt x="701484" y="389991"/>
                  </a:lnTo>
                  <a:lnTo>
                    <a:pt x="701484" y="440933"/>
                  </a:lnTo>
                  <a:close/>
                </a:path>
                <a:path w="2101215" h="763904">
                  <a:moveTo>
                    <a:pt x="379970" y="763281"/>
                  </a:moveTo>
                  <a:lnTo>
                    <a:pt x="320678" y="763281"/>
                  </a:lnTo>
                  <a:lnTo>
                    <a:pt x="320678" y="440933"/>
                  </a:lnTo>
                  <a:lnTo>
                    <a:pt x="379970" y="440933"/>
                  </a:lnTo>
                  <a:lnTo>
                    <a:pt x="379970" y="763281"/>
                  </a:lnTo>
                  <a:close/>
                </a:path>
                <a:path w="2101215" h="763904">
                  <a:moveTo>
                    <a:pt x="1370400" y="763281"/>
                  </a:moveTo>
                  <a:lnTo>
                    <a:pt x="1311943" y="763281"/>
                  </a:lnTo>
                  <a:lnTo>
                    <a:pt x="1311943" y="323183"/>
                  </a:lnTo>
                  <a:lnTo>
                    <a:pt x="1164130" y="323183"/>
                  </a:lnTo>
                  <a:lnTo>
                    <a:pt x="1164130" y="269737"/>
                  </a:lnTo>
                  <a:lnTo>
                    <a:pt x="1311943" y="269737"/>
                  </a:lnTo>
                  <a:lnTo>
                    <a:pt x="1311943" y="0"/>
                  </a:lnTo>
                  <a:lnTo>
                    <a:pt x="1370400" y="0"/>
                  </a:lnTo>
                  <a:lnTo>
                    <a:pt x="1370400" y="763281"/>
                  </a:lnTo>
                  <a:close/>
                </a:path>
                <a:path w="2101215" h="763904">
                  <a:moveTo>
                    <a:pt x="940323" y="573714"/>
                  </a:moveTo>
                  <a:lnTo>
                    <a:pt x="785829" y="573714"/>
                  </a:lnTo>
                  <a:lnTo>
                    <a:pt x="785829" y="281428"/>
                  </a:lnTo>
                  <a:lnTo>
                    <a:pt x="1046381" y="281428"/>
                  </a:lnTo>
                  <a:lnTo>
                    <a:pt x="1046381" y="113573"/>
                  </a:lnTo>
                  <a:lnTo>
                    <a:pt x="785829" y="113573"/>
                  </a:lnTo>
                  <a:lnTo>
                    <a:pt x="785829" y="61797"/>
                  </a:lnTo>
                  <a:lnTo>
                    <a:pt x="1104838" y="61797"/>
                  </a:lnTo>
                  <a:lnTo>
                    <a:pt x="1104838" y="333205"/>
                  </a:lnTo>
                  <a:lnTo>
                    <a:pt x="844286" y="333205"/>
                  </a:lnTo>
                  <a:lnTo>
                    <a:pt x="844286" y="521102"/>
                  </a:lnTo>
                  <a:lnTo>
                    <a:pt x="1210580" y="521102"/>
                  </a:lnTo>
                  <a:lnTo>
                    <a:pt x="1215071" y="555341"/>
                  </a:lnTo>
                  <a:lnTo>
                    <a:pt x="1147532" y="564423"/>
                  </a:lnTo>
                  <a:lnTo>
                    <a:pt x="1078532" y="569956"/>
                  </a:lnTo>
                  <a:lnTo>
                    <a:pt x="1009114" y="572774"/>
                  </a:lnTo>
                  <a:lnTo>
                    <a:pt x="974640" y="573479"/>
                  </a:lnTo>
                  <a:lnTo>
                    <a:pt x="940323" y="573714"/>
                  </a:lnTo>
                  <a:close/>
                </a:path>
                <a:path w="2101215" h="763904">
                  <a:moveTo>
                    <a:pt x="1210580" y="521102"/>
                  </a:moveTo>
                  <a:lnTo>
                    <a:pt x="955355" y="521102"/>
                  </a:lnTo>
                  <a:lnTo>
                    <a:pt x="987219" y="520867"/>
                  </a:lnTo>
                  <a:lnTo>
                    <a:pt x="1019344" y="520163"/>
                  </a:lnTo>
                  <a:lnTo>
                    <a:pt x="1084378" y="517344"/>
                  </a:lnTo>
                  <a:lnTo>
                    <a:pt x="1148158" y="512229"/>
                  </a:lnTo>
                  <a:lnTo>
                    <a:pt x="1208390" y="504400"/>
                  </a:lnTo>
                  <a:lnTo>
                    <a:pt x="1210580" y="521102"/>
                  </a:lnTo>
                  <a:close/>
                </a:path>
                <a:path w="2101215" h="763904">
                  <a:moveTo>
                    <a:pt x="2101113" y="763281"/>
                  </a:moveTo>
                  <a:lnTo>
                    <a:pt x="2041821" y="763281"/>
                  </a:lnTo>
                  <a:lnTo>
                    <a:pt x="2041821" y="0"/>
                  </a:lnTo>
                  <a:lnTo>
                    <a:pt x="2101113" y="0"/>
                  </a:lnTo>
                  <a:lnTo>
                    <a:pt x="2101113" y="763281"/>
                  </a:lnTo>
                  <a:close/>
                </a:path>
                <a:path w="2101215" h="763904">
                  <a:moveTo>
                    <a:pt x="1878976" y="562022"/>
                  </a:moveTo>
                  <a:lnTo>
                    <a:pt x="1525728" y="562022"/>
                  </a:lnTo>
                  <a:lnTo>
                    <a:pt x="1525728" y="69313"/>
                  </a:lnTo>
                  <a:lnTo>
                    <a:pt x="1878976" y="69313"/>
                  </a:lnTo>
                  <a:lnTo>
                    <a:pt x="1878976" y="122759"/>
                  </a:lnTo>
                  <a:lnTo>
                    <a:pt x="1584185" y="122759"/>
                  </a:lnTo>
                  <a:lnTo>
                    <a:pt x="1584185" y="508576"/>
                  </a:lnTo>
                  <a:lnTo>
                    <a:pt x="1878976" y="508576"/>
                  </a:lnTo>
                  <a:lnTo>
                    <a:pt x="1878976" y="562022"/>
                  </a:lnTo>
                  <a:close/>
                </a:path>
                <a:path w="2101215" h="763904">
                  <a:moveTo>
                    <a:pt x="1878976" y="508576"/>
                  </a:moveTo>
                  <a:lnTo>
                    <a:pt x="1820519" y="508576"/>
                  </a:lnTo>
                  <a:lnTo>
                    <a:pt x="1820519" y="122759"/>
                  </a:lnTo>
                  <a:lnTo>
                    <a:pt x="1878976" y="122759"/>
                  </a:lnTo>
                  <a:lnTo>
                    <a:pt x="1878976" y="50857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5712" y="445036"/>
              <a:ext cx="2174013" cy="12079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15724" y="7904921"/>
              <a:ext cx="2189074" cy="132208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669620" y="8072561"/>
              <a:ext cx="1933770" cy="134591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791942" y="8407841"/>
              <a:ext cx="1810254" cy="132488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669620" y="8240201"/>
              <a:ext cx="1932508" cy="134591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414462" y="8575481"/>
              <a:ext cx="2199168" cy="134591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418808" y="8743121"/>
              <a:ext cx="2184307" cy="13220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1684"/>
            <a:ext cx="10294620" cy="361695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263371" y="11684"/>
            <a:ext cx="1844039" cy="36169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365760"/>
            <a:ext cx="9977811" cy="371855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577315" y="365760"/>
            <a:ext cx="1530096" cy="37185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729995"/>
            <a:ext cx="9761524" cy="373379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793723" y="729995"/>
            <a:ext cx="1313687" cy="373379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095755"/>
            <a:ext cx="9632603" cy="371856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924788" y="1095755"/>
            <a:ext cx="1182623" cy="371856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1459991"/>
            <a:ext cx="443484" cy="373379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986936" y="1459991"/>
            <a:ext cx="1120474" cy="373379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601211" y="1459991"/>
            <a:ext cx="15240" cy="373379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401055" y="1459991"/>
            <a:ext cx="4168140" cy="373379"/>
          </a:xfrm>
          <a:prstGeom prst="rect">
            <a:avLst/>
          </a:prstGeom>
        </p:spPr>
      </p:pic>
      <p:grpSp>
        <p:nvGrpSpPr>
          <p:cNvPr id="14" name="object 14" descr=""/>
          <p:cNvGrpSpPr/>
          <p:nvPr/>
        </p:nvGrpSpPr>
        <p:grpSpPr>
          <a:xfrm>
            <a:off x="0" y="1459991"/>
            <a:ext cx="9629140" cy="739140"/>
            <a:chOff x="0" y="1459991"/>
            <a:chExt cx="9629140" cy="739140"/>
          </a:xfrm>
        </p:grpSpPr>
        <p:pic>
          <p:nvPicPr>
            <p:cNvPr id="15" name="object 15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26692" y="1459991"/>
              <a:ext cx="28956" cy="37337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0" y="1825751"/>
              <a:ext cx="9628632" cy="373379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3927287" y="1825751"/>
            <a:ext cx="1180124" cy="373379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0" y="2189988"/>
            <a:ext cx="9752076" cy="373379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3801831" y="2189988"/>
            <a:ext cx="1305579" cy="373379"/>
          </a:xfrm>
          <a:prstGeom prst="rect">
            <a:avLst/>
          </a:prstGeom>
        </p:spPr>
      </p:pic>
      <p:pic>
        <p:nvPicPr>
          <p:cNvPr id="20" name="object 20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0" y="2555748"/>
            <a:ext cx="9963058" cy="373379"/>
          </a:xfrm>
          <a:prstGeom prst="rect">
            <a:avLst/>
          </a:prstGeom>
        </p:spPr>
      </p:pic>
      <p:pic>
        <p:nvPicPr>
          <p:cNvPr id="21" name="object 21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3593410" y="2555748"/>
            <a:ext cx="1514001" cy="373379"/>
          </a:xfrm>
          <a:prstGeom prst="rect">
            <a:avLst/>
          </a:prstGeom>
        </p:spPr>
      </p:pic>
      <p:pic>
        <p:nvPicPr>
          <p:cNvPr id="22" name="object 22" descr="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0" y="2919984"/>
            <a:ext cx="10279227" cy="373380"/>
          </a:xfrm>
          <a:prstGeom prst="rect">
            <a:avLst/>
          </a:prstGeom>
        </p:spPr>
      </p:pic>
      <p:pic>
        <p:nvPicPr>
          <p:cNvPr id="23" name="object 23" descr="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3277240" y="2919984"/>
            <a:ext cx="1830170" cy="373380"/>
          </a:xfrm>
          <a:prstGeom prst="rect">
            <a:avLst/>
          </a:prstGeom>
        </p:spPr>
      </p:pic>
      <p:pic>
        <p:nvPicPr>
          <p:cNvPr id="24" name="object 24" descr="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0" y="3285744"/>
            <a:ext cx="10831981" cy="373380"/>
          </a:xfrm>
          <a:prstGeom prst="rect">
            <a:avLst/>
          </a:prstGeom>
        </p:spPr>
      </p:pic>
      <p:grpSp>
        <p:nvGrpSpPr>
          <p:cNvPr id="25" name="object 25" descr=""/>
          <p:cNvGrpSpPr/>
          <p:nvPr/>
        </p:nvGrpSpPr>
        <p:grpSpPr>
          <a:xfrm>
            <a:off x="0" y="7111"/>
            <a:ext cx="15107919" cy="10685780"/>
            <a:chOff x="0" y="7111"/>
            <a:chExt cx="15107919" cy="10685780"/>
          </a:xfrm>
        </p:grpSpPr>
        <p:pic>
          <p:nvPicPr>
            <p:cNvPr id="26" name="object 26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2724486" y="3285743"/>
              <a:ext cx="2382925" cy="373380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0" y="3649980"/>
              <a:ext cx="15107411" cy="1469135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408980" y="5111496"/>
              <a:ext cx="14698431" cy="371855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33043" y="5475732"/>
              <a:ext cx="14374367" cy="373380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941831" y="5841492"/>
              <a:ext cx="14165579" cy="371855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066800" y="6205728"/>
              <a:ext cx="14040611" cy="373379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127059" y="6571487"/>
              <a:ext cx="13980352" cy="373380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064971" y="6935723"/>
              <a:ext cx="14042440" cy="373380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937869" y="7301484"/>
              <a:ext cx="14169541" cy="373380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722254" y="7665720"/>
              <a:ext cx="14385157" cy="373380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404957" y="8031480"/>
              <a:ext cx="14702454" cy="373380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0" y="8395716"/>
              <a:ext cx="15107411" cy="2296668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0" y="4822952"/>
              <a:ext cx="1135379" cy="3860800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9560052" y="7111"/>
              <a:ext cx="4434840" cy="3860800"/>
            </a:xfrm>
            <a:prstGeom prst="rect">
              <a:avLst/>
            </a:prstGeom>
          </p:spPr>
        </p:pic>
        <p:pic>
          <p:nvPicPr>
            <p:cNvPr id="40" name="object 40" descr="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311907" y="457200"/>
              <a:ext cx="2191511" cy="592835"/>
            </a:xfrm>
            <a:prstGeom prst="rect">
              <a:avLst/>
            </a:prstGeom>
          </p:spPr>
        </p:pic>
        <p:pic>
          <p:nvPicPr>
            <p:cNvPr id="41" name="object 41" descr="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927860" y="1315211"/>
              <a:ext cx="1673351" cy="594359"/>
            </a:xfrm>
            <a:prstGeom prst="rect">
              <a:avLst/>
            </a:prstGeom>
          </p:spPr>
        </p:pic>
        <p:pic>
          <p:nvPicPr>
            <p:cNvPr id="42" name="object 42" descr="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449580" y="457200"/>
              <a:ext cx="1682495" cy="585216"/>
            </a:xfrm>
            <a:prstGeom prst="rect">
              <a:avLst/>
            </a:prstGeom>
          </p:spPr>
        </p:pic>
        <p:pic>
          <p:nvPicPr>
            <p:cNvPr id="43" name="object 43" descr="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525780" y="472439"/>
              <a:ext cx="382523" cy="266700"/>
            </a:xfrm>
            <a:prstGeom prst="rect">
              <a:avLst/>
            </a:prstGeom>
          </p:spPr>
        </p:pic>
        <p:pic>
          <p:nvPicPr>
            <p:cNvPr id="44" name="object 44" descr="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451104" y="800100"/>
              <a:ext cx="533400" cy="237743"/>
            </a:xfrm>
            <a:prstGeom prst="rect">
              <a:avLst/>
            </a:prstGeom>
          </p:spPr>
        </p:pic>
        <p:pic>
          <p:nvPicPr>
            <p:cNvPr id="45" name="object 45" descr="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446275" y="457200"/>
              <a:ext cx="45720" cy="580643"/>
            </a:xfrm>
            <a:prstGeom prst="rect">
              <a:avLst/>
            </a:prstGeom>
          </p:spPr>
        </p:pic>
        <p:pic>
          <p:nvPicPr>
            <p:cNvPr id="46" name="object 46" descr="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057655" y="504443"/>
              <a:ext cx="329184" cy="388620"/>
            </a:xfrm>
            <a:prstGeom prst="rect">
              <a:avLst/>
            </a:prstGeom>
          </p:spPr>
        </p:pic>
        <p:pic>
          <p:nvPicPr>
            <p:cNvPr id="47" name="object 47" descr="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985772" y="457200"/>
              <a:ext cx="134112" cy="284987"/>
            </a:xfrm>
            <a:prstGeom prst="rect">
              <a:avLst/>
            </a:prstGeom>
          </p:spPr>
        </p:pic>
        <p:pic>
          <p:nvPicPr>
            <p:cNvPr id="48" name="object 48" descr="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603248" y="480060"/>
              <a:ext cx="259079" cy="236219"/>
            </a:xfrm>
            <a:prstGeom prst="rect">
              <a:avLst/>
            </a:prstGeom>
          </p:spPr>
        </p:pic>
        <p:pic>
          <p:nvPicPr>
            <p:cNvPr id="49" name="object 49" descr="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1677924" y="777239"/>
              <a:ext cx="368808" cy="262128"/>
            </a:xfrm>
            <a:prstGeom prst="rect">
              <a:avLst/>
            </a:prstGeom>
          </p:spPr>
        </p:pic>
        <p:pic>
          <p:nvPicPr>
            <p:cNvPr id="50" name="object 50" descr="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2316479" y="457200"/>
              <a:ext cx="2162555" cy="585216"/>
            </a:xfrm>
            <a:prstGeom prst="rect">
              <a:avLst/>
            </a:prstGeom>
          </p:spPr>
        </p:pic>
        <p:pic>
          <p:nvPicPr>
            <p:cNvPr id="51" name="object 51" descr="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2316479" y="457200"/>
              <a:ext cx="475487" cy="580643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2872739" y="507491"/>
              <a:ext cx="534924" cy="448056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3435096" y="469391"/>
              <a:ext cx="533400" cy="277368"/>
            </a:xfrm>
            <a:prstGeom prst="rect">
              <a:avLst/>
            </a:prstGeom>
          </p:spPr>
        </p:pic>
        <p:pic>
          <p:nvPicPr>
            <p:cNvPr id="54" name="object 54" descr="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3511296" y="803147"/>
              <a:ext cx="396239" cy="237743"/>
            </a:xfrm>
            <a:prstGeom prst="rect">
              <a:avLst/>
            </a:prstGeom>
          </p:spPr>
        </p:pic>
        <p:pic>
          <p:nvPicPr>
            <p:cNvPr id="55" name="object 55" descr="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4431791" y="457200"/>
              <a:ext cx="44196" cy="580643"/>
            </a:xfrm>
            <a:prstGeom prst="rect">
              <a:avLst/>
            </a:prstGeom>
          </p:spPr>
        </p:pic>
        <p:pic>
          <p:nvPicPr>
            <p:cNvPr id="56" name="object 56" descr="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4029455" y="498602"/>
              <a:ext cx="286511" cy="397509"/>
            </a:xfrm>
            <a:prstGeom prst="rect">
              <a:avLst/>
            </a:prstGeom>
          </p:spPr>
        </p:pic>
        <p:pic>
          <p:nvPicPr>
            <p:cNvPr id="57" name="object 57" descr="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443484" y="1371600"/>
              <a:ext cx="1286256" cy="475487"/>
            </a:xfrm>
            <a:prstGeom prst="rect">
              <a:avLst/>
            </a:prstGeom>
          </p:spPr>
        </p:pic>
        <p:pic>
          <p:nvPicPr>
            <p:cNvPr id="58" name="object 58" descr="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339595" y="1375663"/>
              <a:ext cx="387096" cy="469900"/>
            </a:xfrm>
            <a:prstGeom prst="rect">
              <a:avLst/>
            </a:prstGeom>
          </p:spPr>
        </p:pic>
        <p:pic>
          <p:nvPicPr>
            <p:cNvPr id="59" name="object 59" descr="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754124" y="1321308"/>
              <a:ext cx="1840991" cy="588263"/>
            </a:xfrm>
            <a:prstGeom prst="rect">
              <a:avLst/>
            </a:prstGeom>
          </p:spPr>
        </p:pic>
        <p:pic>
          <p:nvPicPr>
            <p:cNvPr id="60" name="object 60" descr="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1949195" y="1321308"/>
              <a:ext cx="333755" cy="112775"/>
            </a:xfrm>
            <a:prstGeom prst="rect">
              <a:avLst/>
            </a:prstGeom>
          </p:spPr>
        </p:pic>
        <p:pic>
          <p:nvPicPr>
            <p:cNvPr id="61" name="object 61" descr="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2354579" y="1327403"/>
              <a:ext cx="137160" cy="580644"/>
            </a:xfrm>
            <a:prstGeom prst="rect">
              <a:avLst/>
            </a:prstGeom>
          </p:spPr>
        </p:pic>
        <p:pic>
          <p:nvPicPr>
            <p:cNvPr id="62" name="object 62" descr="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1938527" y="1467611"/>
              <a:ext cx="374904" cy="329183"/>
            </a:xfrm>
            <a:prstGeom prst="rect">
              <a:avLst/>
            </a:prstGeom>
          </p:spPr>
        </p:pic>
        <p:pic>
          <p:nvPicPr>
            <p:cNvPr id="63" name="object 63" descr="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2519172" y="1327658"/>
              <a:ext cx="460247" cy="580390"/>
            </a:xfrm>
            <a:prstGeom prst="rect">
              <a:avLst/>
            </a:prstGeom>
          </p:spPr>
        </p:pic>
        <p:pic>
          <p:nvPicPr>
            <p:cNvPr id="64" name="object 64" descr="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3137916" y="1357883"/>
              <a:ext cx="384048" cy="252983"/>
            </a:xfrm>
            <a:prstGeom prst="rect">
              <a:avLst/>
            </a:prstGeom>
          </p:spPr>
        </p:pic>
        <p:pic>
          <p:nvPicPr>
            <p:cNvPr id="65" name="object 65" descr="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3060192" y="1679447"/>
              <a:ext cx="533400" cy="228600"/>
            </a:xfrm>
            <a:prstGeom prst="rect">
              <a:avLst/>
            </a:prstGeom>
          </p:spPr>
        </p:pic>
        <p:pic>
          <p:nvPicPr>
            <p:cNvPr id="66" name="object 66" descr="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3614927" y="1325879"/>
              <a:ext cx="1787652" cy="583691"/>
            </a:xfrm>
            <a:prstGeom prst="rect">
              <a:avLst/>
            </a:prstGeom>
          </p:spPr>
        </p:pic>
        <p:pic>
          <p:nvPicPr>
            <p:cNvPr id="67" name="object 67" descr="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3796284" y="1365503"/>
              <a:ext cx="534924" cy="542544"/>
            </a:xfrm>
            <a:prstGeom prst="rect">
              <a:avLst/>
            </a:prstGeom>
          </p:spPr>
        </p:pic>
        <p:pic>
          <p:nvPicPr>
            <p:cNvPr id="68" name="object 68" descr="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4398264" y="1327403"/>
              <a:ext cx="443483" cy="580644"/>
            </a:xfrm>
            <a:prstGeom prst="rect">
              <a:avLst/>
            </a:prstGeom>
          </p:spPr>
        </p:pic>
        <p:pic>
          <p:nvPicPr>
            <p:cNvPr id="69" name="object 69" descr="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5356860" y="1327403"/>
              <a:ext cx="44195" cy="580644"/>
            </a:xfrm>
            <a:prstGeom prst="rect">
              <a:avLst/>
            </a:prstGeom>
          </p:spPr>
        </p:pic>
        <p:pic>
          <p:nvPicPr>
            <p:cNvPr id="70" name="object 70" descr="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4963667" y="1379219"/>
              <a:ext cx="268224" cy="374904"/>
            </a:xfrm>
            <a:prstGeom prst="rect">
              <a:avLst/>
            </a:prstGeom>
          </p:spPr>
        </p:pic>
        <p:pic>
          <p:nvPicPr>
            <p:cNvPr id="71" name="object 71" descr="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14241778" y="10152888"/>
              <a:ext cx="291084" cy="114300"/>
            </a:xfrm>
            <a:prstGeom prst="rect">
              <a:avLst/>
            </a:prstGeom>
          </p:spPr>
        </p:pic>
        <p:sp>
          <p:nvSpPr>
            <p:cNvPr id="72" name="object 72" descr=""/>
            <p:cNvSpPr/>
            <p:nvPr/>
          </p:nvSpPr>
          <p:spPr>
            <a:xfrm>
              <a:off x="14241778" y="10206228"/>
              <a:ext cx="47625" cy="7620"/>
            </a:xfrm>
            <a:custGeom>
              <a:avLst/>
              <a:gdLst/>
              <a:ahLst/>
              <a:cxnLst/>
              <a:rect l="l" t="t" r="r" b="b"/>
              <a:pathLst>
                <a:path w="47625" h="7620">
                  <a:moveTo>
                    <a:pt x="47244" y="0"/>
                  </a:moveTo>
                  <a:lnTo>
                    <a:pt x="0" y="0"/>
                  </a:lnTo>
                  <a:lnTo>
                    <a:pt x="0" y="7619"/>
                  </a:lnTo>
                  <a:lnTo>
                    <a:pt x="47244" y="7619"/>
                  </a:lnTo>
                  <a:lnTo>
                    <a:pt x="47244" y="0"/>
                  </a:lnTo>
                  <a:close/>
                </a:path>
              </a:pathLst>
            </a:custGeom>
            <a:solidFill>
              <a:srgbClr val="736F7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3" name="object 73" descr="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14354556" y="10154411"/>
              <a:ext cx="67055" cy="109728"/>
            </a:xfrm>
            <a:prstGeom prst="rect">
              <a:avLst/>
            </a:prstGeom>
          </p:spPr>
        </p:pic>
        <p:sp>
          <p:nvSpPr>
            <p:cNvPr id="74" name="object 74" descr=""/>
            <p:cNvSpPr/>
            <p:nvPr/>
          </p:nvSpPr>
          <p:spPr>
            <a:xfrm>
              <a:off x="14484095" y="10206228"/>
              <a:ext cx="48895" cy="7620"/>
            </a:xfrm>
            <a:custGeom>
              <a:avLst/>
              <a:gdLst/>
              <a:ahLst/>
              <a:cxnLst/>
              <a:rect l="l" t="t" r="r" b="b"/>
              <a:pathLst>
                <a:path w="48894" h="7620">
                  <a:moveTo>
                    <a:pt x="48767" y="0"/>
                  </a:moveTo>
                  <a:lnTo>
                    <a:pt x="0" y="0"/>
                  </a:lnTo>
                  <a:lnTo>
                    <a:pt x="0" y="7619"/>
                  </a:lnTo>
                  <a:lnTo>
                    <a:pt x="48767" y="7619"/>
                  </a:lnTo>
                  <a:lnTo>
                    <a:pt x="48767" y="0"/>
                  </a:lnTo>
                  <a:close/>
                </a:path>
              </a:pathLst>
            </a:custGeom>
            <a:solidFill>
              <a:srgbClr val="736F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 descr=""/>
            <p:cNvSpPr/>
            <p:nvPr/>
          </p:nvSpPr>
          <p:spPr>
            <a:xfrm>
              <a:off x="1918703" y="4466260"/>
              <a:ext cx="2819400" cy="1744345"/>
            </a:xfrm>
            <a:custGeom>
              <a:avLst/>
              <a:gdLst/>
              <a:ahLst/>
              <a:cxnLst/>
              <a:rect l="l" t="t" r="r" b="b"/>
              <a:pathLst>
                <a:path w="2819400" h="1744345">
                  <a:moveTo>
                    <a:pt x="111556" y="1026261"/>
                  </a:moveTo>
                  <a:lnTo>
                    <a:pt x="95402" y="1026261"/>
                  </a:lnTo>
                  <a:lnTo>
                    <a:pt x="27432" y="1068311"/>
                  </a:lnTo>
                  <a:lnTo>
                    <a:pt x="37185" y="1085380"/>
                  </a:lnTo>
                  <a:lnTo>
                    <a:pt x="90220" y="1053071"/>
                  </a:lnTo>
                  <a:lnTo>
                    <a:pt x="90220" y="1245997"/>
                  </a:lnTo>
                  <a:lnTo>
                    <a:pt x="111556" y="1245997"/>
                  </a:lnTo>
                  <a:lnTo>
                    <a:pt x="111556" y="1053071"/>
                  </a:lnTo>
                  <a:lnTo>
                    <a:pt x="111556" y="1026261"/>
                  </a:lnTo>
                  <a:close/>
                </a:path>
                <a:path w="2819400" h="1744345">
                  <a:moveTo>
                    <a:pt x="158496" y="1683702"/>
                  </a:moveTo>
                  <a:lnTo>
                    <a:pt x="45720" y="1683702"/>
                  </a:lnTo>
                  <a:lnTo>
                    <a:pt x="132181" y="1582102"/>
                  </a:lnTo>
                  <a:lnTo>
                    <a:pt x="136093" y="1576819"/>
                  </a:lnTo>
                  <a:lnTo>
                    <a:pt x="142798" y="1566252"/>
                  </a:lnTo>
                  <a:lnTo>
                    <a:pt x="145491" y="1560817"/>
                  </a:lnTo>
                  <a:lnTo>
                    <a:pt x="149555" y="1549641"/>
                  </a:lnTo>
                  <a:lnTo>
                    <a:pt x="150571" y="1543900"/>
                  </a:lnTo>
                  <a:lnTo>
                    <a:pt x="150571" y="1526832"/>
                  </a:lnTo>
                  <a:lnTo>
                    <a:pt x="127711" y="1490408"/>
                  </a:lnTo>
                  <a:lnTo>
                    <a:pt x="86563" y="1480108"/>
                  </a:lnTo>
                  <a:lnTo>
                    <a:pt x="77419" y="1480108"/>
                  </a:lnTo>
                  <a:lnTo>
                    <a:pt x="37490" y="1498180"/>
                  </a:lnTo>
                  <a:lnTo>
                    <a:pt x="19202" y="1522158"/>
                  </a:lnTo>
                  <a:lnTo>
                    <a:pt x="36271" y="1532826"/>
                  </a:lnTo>
                  <a:lnTo>
                    <a:pt x="41744" y="1523987"/>
                  </a:lnTo>
                  <a:lnTo>
                    <a:pt x="47472" y="1516672"/>
                  </a:lnTo>
                  <a:lnTo>
                    <a:pt x="87172" y="1499603"/>
                  </a:lnTo>
                  <a:lnTo>
                    <a:pt x="96647" y="1500212"/>
                  </a:lnTo>
                  <a:lnTo>
                    <a:pt x="128257" y="1527467"/>
                  </a:lnTo>
                  <a:lnTo>
                    <a:pt x="128930" y="1535264"/>
                  </a:lnTo>
                  <a:lnTo>
                    <a:pt x="128930" y="1540548"/>
                  </a:lnTo>
                  <a:lnTo>
                    <a:pt x="111861" y="1575701"/>
                  </a:lnTo>
                  <a:lnTo>
                    <a:pt x="18897" y="1684921"/>
                  </a:lnTo>
                  <a:lnTo>
                    <a:pt x="18897" y="1703197"/>
                  </a:lnTo>
                  <a:lnTo>
                    <a:pt x="158496" y="1703197"/>
                  </a:lnTo>
                  <a:lnTo>
                    <a:pt x="158496" y="1683702"/>
                  </a:lnTo>
                  <a:close/>
                </a:path>
                <a:path w="2819400" h="1744345">
                  <a:moveTo>
                    <a:pt x="240169" y="1681568"/>
                  </a:moveTo>
                  <a:lnTo>
                    <a:pt x="209384" y="1681568"/>
                  </a:lnTo>
                  <a:lnTo>
                    <a:pt x="209384" y="1712036"/>
                  </a:lnTo>
                  <a:lnTo>
                    <a:pt x="240169" y="1712036"/>
                  </a:lnTo>
                  <a:lnTo>
                    <a:pt x="240169" y="1681568"/>
                  </a:lnTo>
                  <a:close/>
                </a:path>
                <a:path w="2819400" h="1744345">
                  <a:moveTo>
                    <a:pt x="240169" y="1224368"/>
                  </a:moveTo>
                  <a:lnTo>
                    <a:pt x="209384" y="1224368"/>
                  </a:lnTo>
                  <a:lnTo>
                    <a:pt x="209384" y="1254836"/>
                  </a:lnTo>
                  <a:lnTo>
                    <a:pt x="240169" y="1254836"/>
                  </a:lnTo>
                  <a:lnTo>
                    <a:pt x="240169" y="1224368"/>
                  </a:lnTo>
                  <a:close/>
                </a:path>
                <a:path w="2819400" h="1744345">
                  <a:moveTo>
                    <a:pt x="328714" y="288023"/>
                  </a:moveTo>
                  <a:lnTo>
                    <a:pt x="48920" y="288023"/>
                  </a:lnTo>
                  <a:lnTo>
                    <a:pt x="48920" y="315912"/>
                  </a:lnTo>
                  <a:lnTo>
                    <a:pt x="296710" y="315912"/>
                  </a:lnTo>
                  <a:lnTo>
                    <a:pt x="296710" y="421055"/>
                  </a:lnTo>
                  <a:lnTo>
                    <a:pt x="328714" y="421055"/>
                  </a:lnTo>
                  <a:lnTo>
                    <a:pt x="328714" y="288023"/>
                  </a:lnTo>
                  <a:close/>
                </a:path>
                <a:path w="2819400" h="1744345">
                  <a:moveTo>
                    <a:pt x="384035" y="212585"/>
                  </a:moveTo>
                  <a:lnTo>
                    <a:pt x="208013" y="212585"/>
                  </a:lnTo>
                  <a:lnTo>
                    <a:pt x="208013" y="160921"/>
                  </a:lnTo>
                  <a:lnTo>
                    <a:pt x="326428" y="160921"/>
                  </a:lnTo>
                  <a:lnTo>
                    <a:pt x="326428" y="133502"/>
                  </a:lnTo>
                  <a:lnTo>
                    <a:pt x="326428" y="43434"/>
                  </a:lnTo>
                  <a:lnTo>
                    <a:pt x="326428" y="16002"/>
                  </a:lnTo>
                  <a:lnTo>
                    <a:pt x="294881" y="16002"/>
                  </a:lnTo>
                  <a:lnTo>
                    <a:pt x="294881" y="43434"/>
                  </a:lnTo>
                  <a:lnTo>
                    <a:pt x="294881" y="133502"/>
                  </a:lnTo>
                  <a:lnTo>
                    <a:pt x="89154" y="133502"/>
                  </a:lnTo>
                  <a:lnTo>
                    <a:pt x="89154" y="43434"/>
                  </a:lnTo>
                  <a:lnTo>
                    <a:pt x="294881" y="43434"/>
                  </a:lnTo>
                  <a:lnTo>
                    <a:pt x="294881" y="16002"/>
                  </a:lnTo>
                  <a:lnTo>
                    <a:pt x="57607" y="16002"/>
                  </a:lnTo>
                  <a:lnTo>
                    <a:pt x="57607" y="160921"/>
                  </a:lnTo>
                  <a:lnTo>
                    <a:pt x="176022" y="160921"/>
                  </a:lnTo>
                  <a:lnTo>
                    <a:pt x="176022" y="212585"/>
                  </a:lnTo>
                  <a:lnTo>
                    <a:pt x="0" y="212585"/>
                  </a:lnTo>
                  <a:lnTo>
                    <a:pt x="0" y="240017"/>
                  </a:lnTo>
                  <a:lnTo>
                    <a:pt x="384035" y="240017"/>
                  </a:lnTo>
                  <a:lnTo>
                    <a:pt x="384035" y="212585"/>
                  </a:lnTo>
                  <a:close/>
                </a:path>
                <a:path w="2819400" h="1744345">
                  <a:moveTo>
                    <a:pt x="522401" y="1192669"/>
                  </a:moveTo>
                  <a:lnTo>
                    <a:pt x="492188" y="1164437"/>
                  </a:lnTo>
                  <a:lnTo>
                    <a:pt x="466267" y="1136586"/>
                  </a:lnTo>
                  <a:lnTo>
                    <a:pt x="465912" y="1136180"/>
                  </a:lnTo>
                  <a:lnTo>
                    <a:pt x="452196" y="1100315"/>
                  </a:lnTo>
                  <a:lnTo>
                    <a:pt x="451993" y="1045756"/>
                  </a:lnTo>
                  <a:lnTo>
                    <a:pt x="514477" y="1045756"/>
                  </a:lnTo>
                  <a:lnTo>
                    <a:pt x="514477" y="1026858"/>
                  </a:lnTo>
                  <a:lnTo>
                    <a:pt x="366356" y="1026858"/>
                  </a:lnTo>
                  <a:lnTo>
                    <a:pt x="366356" y="1045756"/>
                  </a:lnTo>
                  <a:lnTo>
                    <a:pt x="430352" y="1045756"/>
                  </a:lnTo>
                  <a:lnTo>
                    <a:pt x="430326" y="1097267"/>
                  </a:lnTo>
                  <a:lnTo>
                    <a:pt x="417144" y="1136840"/>
                  </a:lnTo>
                  <a:lnTo>
                    <a:pt x="391299" y="1165428"/>
                  </a:lnTo>
                  <a:lnTo>
                    <a:pt x="357822" y="1196936"/>
                  </a:lnTo>
                  <a:lnTo>
                    <a:pt x="372148" y="1211262"/>
                  </a:lnTo>
                  <a:lnTo>
                    <a:pt x="403580" y="1181341"/>
                  </a:lnTo>
                  <a:lnTo>
                    <a:pt x="430809" y="1152029"/>
                  </a:lnTo>
                  <a:lnTo>
                    <a:pt x="441325" y="1136586"/>
                  </a:lnTo>
                  <a:lnTo>
                    <a:pt x="441629" y="1136586"/>
                  </a:lnTo>
                  <a:lnTo>
                    <a:pt x="460527" y="1159446"/>
                  </a:lnTo>
                  <a:lnTo>
                    <a:pt x="465137" y="1164323"/>
                  </a:lnTo>
                  <a:lnTo>
                    <a:pt x="493636" y="1193126"/>
                  </a:lnTo>
                  <a:lnTo>
                    <a:pt x="508381" y="1206995"/>
                  </a:lnTo>
                  <a:lnTo>
                    <a:pt x="522401" y="1192669"/>
                  </a:lnTo>
                  <a:close/>
                </a:path>
                <a:path w="2819400" h="1744345">
                  <a:moveTo>
                    <a:pt x="585800" y="1000963"/>
                  </a:moveTo>
                  <a:lnTo>
                    <a:pt x="564159" y="1000963"/>
                  </a:lnTo>
                  <a:lnTo>
                    <a:pt x="564159" y="1097267"/>
                  </a:lnTo>
                  <a:lnTo>
                    <a:pt x="501065" y="1097267"/>
                  </a:lnTo>
                  <a:lnTo>
                    <a:pt x="501065" y="1116774"/>
                  </a:lnTo>
                  <a:lnTo>
                    <a:pt x="564159" y="1116774"/>
                  </a:lnTo>
                  <a:lnTo>
                    <a:pt x="564159" y="1279525"/>
                  </a:lnTo>
                  <a:lnTo>
                    <a:pt x="585800" y="1279525"/>
                  </a:lnTo>
                  <a:lnTo>
                    <a:pt x="585800" y="1000963"/>
                  </a:lnTo>
                  <a:close/>
                </a:path>
                <a:path w="2819400" h="1744345">
                  <a:moveTo>
                    <a:pt x="611085" y="1600492"/>
                  </a:moveTo>
                  <a:lnTo>
                    <a:pt x="564769" y="1600492"/>
                  </a:lnTo>
                  <a:lnTo>
                    <a:pt x="567550" y="1587779"/>
                  </a:lnTo>
                  <a:lnTo>
                    <a:pt x="569798" y="1575269"/>
                  </a:lnTo>
                  <a:lnTo>
                    <a:pt x="574065" y="1526654"/>
                  </a:lnTo>
                  <a:lnTo>
                    <a:pt x="574522" y="1476451"/>
                  </a:lnTo>
                  <a:lnTo>
                    <a:pt x="482777" y="1476451"/>
                  </a:lnTo>
                  <a:lnTo>
                    <a:pt x="482777" y="1495031"/>
                  </a:lnTo>
                  <a:lnTo>
                    <a:pt x="553491" y="1495031"/>
                  </a:lnTo>
                  <a:lnTo>
                    <a:pt x="553364" y="1522234"/>
                  </a:lnTo>
                  <a:lnTo>
                    <a:pt x="550240" y="1565376"/>
                  </a:lnTo>
                  <a:lnTo>
                    <a:pt x="543128" y="1600492"/>
                  </a:lnTo>
                  <a:lnTo>
                    <a:pt x="452602" y="1600492"/>
                  </a:lnTo>
                  <a:lnTo>
                    <a:pt x="455714" y="1588871"/>
                  </a:lnTo>
                  <a:lnTo>
                    <a:pt x="458317" y="1576870"/>
                  </a:lnTo>
                  <a:lnTo>
                    <a:pt x="463257" y="1538909"/>
                  </a:lnTo>
                  <a:lnTo>
                    <a:pt x="464794" y="1502346"/>
                  </a:lnTo>
                  <a:lnTo>
                    <a:pt x="464794" y="1476451"/>
                  </a:lnTo>
                  <a:lnTo>
                    <a:pt x="376415" y="1476451"/>
                  </a:lnTo>
                  <a:lnTo>
                    <a:pt x="376415" y="1495031"/>
                  </a:lnTo>
                  <a:lnTo>
                    <a:pt x="443763" y="1495031"/>
                  </a:lnTo>
                  <a:lnTo>
                    <a:pt x="443763" y="1516976"/>
                  </a:lnTo>
                  <a:lnTo>
                    <a:pt x="439445" y="1561172"/>
                  </a:lnTo>
                  <a:lnTo>
                    <a:pt x="430657" y="1600492"/>
                  </a:lnTo>
                  <a:lnTo>
                    <a:pt x="355079" y="1600492"/>
                  </a:lnTo>
                  <a:lnTo>
                    <a:pt x="355079" y="1619084"/>
                  </a:lnTo>
                  <a:lnTo>
                    <a:pt x="472109" y="1619084"/>
                  </a:lnTo>
                  <a:lnTo>
                    <a:pt x="472109" y="1736725"/>
                  </a:lnTo>
                  <a:lnTo>
                    <a:pt x="493750" y="1736725"/>
                  </a:lnTo>
                  <a:lnTo>
                    <a:pt x="493750" y="1619084"/>
                  </a:lnTo>
                  <a:lnTo>
                    <a:pt x="611085" y="1619084"/>
                  </a:lnTo>
                  <a:lnTo>
                    <a:pt x="611085" y="1600492"/>
                  </a:lnTo>
                  <a:close/>
                </a:path>
                <a:path w="2819400" h="1744345">
                  <a:moveTo>
                    <a:pt x="777201" y="294424"/>
                  </a:moveTo>
                  <a:lnTo>
                    <a:pt x="742010" y="261937"/>
                  </a:lnTo>
                  <a:lnTo>
                    <a:pt x="713473" y="233273"/>
                  </a:lnTo>
                  <a:lnTo>
                    <a:pt x="693000" y="210299"/>
                  </a:lnTo>
                  <a:lnTo>
                    <a:pt x="692467" y="209689"/>
                  </a:lnTo>
                  <a:lnTo>
                    <a:pt x="674331" y="174790"/>
                  </a:lnTo>
                  <a:lnTo>
                    <a:pt x="671588" y="91897"/>
                  </a:lnTo>
                  <a:lnTo>
                    <a:pt x="768515" y="91897"/>
                  </a:lnTo>
                  <a:lnTo>
                    <a:pt x="768515" y="63550"/>
                  </a:lnTo>
                  <a:lnTo>
                    <a:pt x="671588" y="63550"/>
                  </a:lnTo>
                  <a:lnTo>
                    <a:pt x="671588" y="2286"/>
                  </a:lnTo>
                  <a:lnTo>
                    <a:pt x="639127" y="2286"/>
                  </a:lnTo>
                  <a:lnTo>
                    <a:pt x="639127" y="63550"/>
                  </a:lnTo>
                  <a:lnTo>
                    <a:pt x="539470" y="63550"/>
                  </a:lnTo>
                  <a:lnTo>
                    <a:pt x="539470" y="91897"/>
                  </a:lnTo>
                  <a:lnTo>
                    <a:pt x="639127" y="91897"/>
                  </a:lnTo>
                  <a:lnTo>
                    <a:pt x="639127" y="150558"/>
                  </a:lnTo>
                  <a:lnTo>
                    <a:pt x="631126" y="191096"/>
                  </a:lnTo>
                  <a:lnTo>
                    <a:pt x="606221" y="226301"/>
                  </a:lnTo>
                  <a:lnTo>
                    <a:pt x="571246" y="262877"/>
                  </a:lnTo>
                  <a:lnTo>
                    <a:pt x="541108" y="291249"/>
                  </a:lnTo>
                  <a:lnTo>
                    <a:pt x="530326" y="300824"/>
                  </a:lnTo>
                  <a:lnTo>
                    <a:pt x="551815" y="322313"/>
                  </a:lnTo>
                  <a:lnTo>
                    <a:pt x="583018" y="293281"/>
                  </a:lnTo>
                  <a:lnTo>
                    <a:pt x="615048" y="260972"/>
                  </a:lnTo>
                  <a:lnTo>
                    <a:pt x="646214" y="225539"/>
                  </a:lnTo>
                  <a:lnTo>
                    <a:pt x="655586" y="210299"/>
                  </a:lnTo>
                  <a:lnTo>
                    <a:pt x="656043" y="210299"/>
                  </a:lnTo>
                  <a:lnTo>
                    <a:pt x="691464" y="252069"/>
                  </a:lnTo>
                  <a:lnTo>
                    <a:pt x="724242" y="285559"/>
                  </a:lnTo>
                  <a:lnTo>
                    <a:pt x="756170" y="315912"/>
                  </a:lnTo>
                  <a:lnTo>
                    <a:pt x="777201" y="294424"/>
                  </a:lnTo>
                  <a:close/>
                </a:path>
                <a:path w="2819400" h="1744345">
                  <a:moveTo>
                    <a:pt x="801585" y="1660842"/>
                  </a:moveTo>
                  <a:lnTo>
                    <a:pt x="799934" y="1648345"/>
                  </a:lnTo>
                  <a:lnTo>
                    <a:pt x="799147" y="1642249"/>
                  </a:lnTo>
                  <a:lnTo>
                    <a:pt x="788314" y="1643799"/>
                  </a:lnTo>
                  <a:lnTo>
                    <a:pt x="741972" y="1647571"/>
                  </a:lnTo>
                  <a:lnTo>
                    <a:pt x="706793" y="1648345"/>
                  </a:lnTo>
                  <a:lnTo>
                    <a:pt x="666254" y="1648345"/>
                  </a:lnTo>
                  <a:lnTo>
                    <a:pt x="666254" y="1579765"/>
                  </a:lnTo>
                  <a:lnTo>
                    <a:pt x="761352" y="1579765"/>
                  </a:lnTo>
                  <a:lnTo>
                    <a:pt x="761352" y="1480718"/>
                  </a:lnTo>
                  <a:lnTo>
                    <a:pt x="644918" y="1480718"/>
                  </a:lnTo>
                  <a:lnTo>
                    <a:pt x="644918" y="1499603"/>
                  </a:lnTo>
                  <a:lnTo>
                    <a:pt x="740016" y="1499603"/>
                  </a:lnTo>
                  <a:lnTo>
                    <a:pt x="740016" y="1560868"/>
                  </a:lnTo>
                  <a:lnTo>
                    <a:pt x="644918" y="1560868"/>
                  </a:lnTo>
                  <a:lnTo>
                    <a:pt x="644918" y="1667548"/>
                  </a:lnTo>
                  <a:lnTo>
                    <a:pt x="701306" y="1667548"/>
                  </a:lnTo>
                  <a:lnTo>
                    <a:pt x="713828" y="1667459"/>
                  </a:lnTo>
                  <a:lnTo>
                    <a:pt x="764400" y="1665325"/>
                  </a:lnTo>
                  <a:lnTo>
                    <a:pt x="789317" y="1662658"/>
                  </a:lnTo>
                  <a:lnTo>
                    <a:pt x="801585" y="1660842"/>
                  </a:lnTo>
                  <a:close/>
                </a:path>
                <a:path w="2819400" h="1744345">
                  <a:moveTo>
                    <a:pt x="858266" y="1458163"/>
                  </a:moveTo>
                  <a:lnTo>
                    <a:pt x="836930" y="1458163"/>
                  </a:lnTo>
                  <a:lnTo>
                    <a:pt x="836930" y="1556600"/>
                  </a:lnTo>
                  <a:lnTo>
                    <a:pt x="782993" y="1556600"/>
                  </a:lnTo>
                  <a:lnTo>
                    <a:pt x="782993" y="1576108"/>
                  </a:lnTo>
                  <a:lnTo>
                    <a:pt x="836930" y="1576108"/>
                  </a:lnTo>
                  <a:lnTo>
                    <a:pt x="836930" y="1736725"/>
                  </a:lnTo>
                  <a:lnTo>
                    <a:pt x="858266" y="1736725"/>
                  </a:lnTo>
                  <a:lnTo>
                    <a:pt x="858266" y="1458163"/>
                  </a:lnTo>
                  <a:close/>
                </a:path>
                <a:path w="2819400" h="1744345">
                  <a:moveTo>
                    <a:pt x="882345" y="1221625"/>
                  </a:moveTo>
                  <a:lnTo>
                    <a:pt x="765009" y="1221625"/>
                  </a:lnTo>
                  <a:lnTo>
                    <a:pt x="765009" y="1158836"/>
                  </a:lnTo>
                  <a:lnTo>
                    <a:pt x="855522" y="1158836"/>
                  </a:lnTo>
                  <a:lnTo>
                    <a:pt x="855522" y="1140853"/>
                  </a:lnTo>
                  <a:lnTo>
                    <a:pt x="812546" y="1140853"/>
                  </a:lnTo>
                  <a:lnTo>
                    <a:pt x="812546" y="1043317"/>
                  </a:lnTo>
                  <a:lnTo>
                    <a:pt x="852779" y="1043317"/>
                  </a:lnTo>
                  <a:lnTo>
                    <a:pt x="852779" y="1025347"/>
                  </a:lnTo>
                  <a:lnTo>
                    <a:pt x="791222" y="1025347"/>
                  </a:lnTo>
                  <a:lnTo>
                    <a:pt x="791222" y="1043317"/>
                  </a:lnTo>
                  <a:lnTo>
                    <a:pt x="791222" y="1140853"/>
                  </a:lnTo>
                  <a:lnTo>
                    <a:pt x="717461" y="1140853"/>
                  </a:lnTo>
                  <a:lnTo>
                    <a:pt x="717461" y="1043317"/>
                  </a:lnTo>
                  <a:lnTo>
                    <a:pt x="791222" y="1043317"/>
                  </a:lnTo>
                  <a:lnTo>
                    <a:pt x="791222" y="1025347"/>
                  </a:lnTo>
                  <a:lnTo>
                    <a:pt x="655891" y="1025347"/>
                  </a:lnTo>
                  <a:lnTo>
                    <a:pt x="655891" y="1043317"/>
                  </a:lnTo>
                  <a:lnTo>
                    <a:pt x="696125" y="1043317"/>
                  </a:lnTo>
                  <a:lnTo>
                    <a:pt x="696125" y="1140853"/>
                  </a:lnTo>
                  <a:lnTo>
                    <a:pt x="653148" y="1140853"/>
                  </a:lnTo>
                  <a:lnTo>
                    <a:pt x="653148" y="1158836"/>
                  </a:lnTo>
                  <a:lnTo>
                    <a:pt x="743673" y="1158836"/>
                  </a:lnTo>
                  <a:lnTo>
                    <a:pt x="743673" y="1221625"/>
                  </a:lnTo>
                  <a:lnTo>
                    <a:pt x="626325" y="1221625"/>
                  </a:lnTo>
                  <a:lnTo>
                    <a:pt x="626325" y="1240205"/>
                  </a:lnTo>
                  <a:lnTo>
                    <a:pt x="882345" y="1240205"/>
                  </a:lnTo>
                  <a:lnTo>
                    <a:pt x="882345" y="1221625"/>
                  </a:lnTo>
                  <a:close/>
                </a:path>
                <a:path w="2819400" h="1744345">
                  <a:moveTo>
                    <a:pt x="923950" y="160464"/>
                  </a:moveTo>
                  <a:lnTo>
                    <a:pt x="854456" y="160464"/>
                  </a:lnTo>
                  <a:lnTo>
                    <a:pt x="854456" y="0"/>
                  </a:lnTo>
                  <a:lnTo>
                    <a:pt x="821994" y="0"/>
                  </a:lnTo>
                  <a:lnTo>
                    <a:pt x="821994" y="417855"/>
                  </a:lnTo>
                  <a:lnTo>
                    <a:pt x="854456" y="417855"/>
                  </a:lnTo>
                  <a:lnTo>
                    <a:pt x="854456" y="189268"/>
                  </a:lnTo>
                  <a:lnTo>
                    <a:pt x="923950" y="189268"/>
                  </a:lnTo>
                  <a:lnTo>
                    <a:pt x="923950" y="160464"/>
                  </a:lnTo>
                  <a:close/>
                </a:path>
                <a:path w="2819400" h="1744345">
                  <a:moveTo>
                    <a:pt x="1043876" y="1483461"/>
                  </a:moveTo>
                  <a:lnTo>
                    <a:pt x="1022540" y="1483461"/>
                  </a:lnTo>
                  <a:lnTo>
                    <a:pt x="1022540" y="1502956"/>
                  </a:lnTo>
                  <a:lnTo>
                    <a:pt x="1022540" y="1643773"/>
                  </a:lnTo>
                  <a:lnTo>
                    <a:pt x="936294" y="1643773"/>
                  </a:lnTo>
                  <a:lnTo>
                    <a:pt x="936294" y="1502956"/>
                  </a:lnTo>
                  <a:lnTo>
                    <a:pt x="1022540" y="1502956"/>
                  </a:lnTo>
                  <a:lnTo>
                    <a:pt x="1022540" y="1483461"/>
                  </a:lnTo>
                  <a:lnTo>
                    <a:pt x="914958" y="1483461"/>
                  </a:lnTo>
                  <a:lnTo>
                    <a:pt x="914958" y="1663280"/>
                  </a:lnTo>
                  <a:lnTo>
                    <a:pt x="1043876" y="1663280"/>
                  </a:lnTo>
                  <a:lnTo>
                    <a:pt x="1043876" y="1643773"/>
                  </a:lnTo>
                  <a:lnTo>
                    <a:pt x="1043876" y="1502956"/>
                  </a:lnTo>
                  <a:lnTo>
                    <a:pt x="1043876" y="1483461"/>
                  </a:lnTo>
                  <a:close/>
                </a:path>
                <a:path w="2819400" h="1744345">
                  <a:moveTo>
                    <a:pt x="1120686" y="1262761"/>
                  </a:moveTo>
                  <a:lnTo>
                    <a:pt x="953668" y="1262761"/>
                  </a:lnTo>
                  <a:lnTo>
                    <a:pt x="953668" y="1232585"/>
                  </a:lnTo>
                  <a:lnTo>
                    <a:pt x="1112456" y="1232585"/>
                  </a:lnTo>
                  <a:lnTo>
                    <a:pt x="1112456" y="1167371"/>
                  </a:lnTo>
                  <a:lnTo>
                    <a:pt x="931113" y="1167371"/>
                  </a:lnTo>
                  <a:lnTo>
                    <a:pt x="931113" y="1185354"/>
                  </a:lnTo>
                  <a:lnTo>
                    <a:pt x="1091425" y="1185354"/>
                  </a:lnTo>
                  <a:lnTo>
                    <a:pt x="1091425" y="1214920"/>
                  </a:lnTo>
                  <a:lnTo>
                    <a:pt x="932637" y="1214920"/>
                  </a:lnTo>
                  <a:lnTo>
                    <a:pt x="932637" y="1280744"/>
                  </a:lnTo>
                  <a:lnTo>
                    <a:pt x="1120686" y="1280744"/>
                  </a:lnTo>
                  <a:lnTo>
                    <a:pt x="1120686" y="1262761"/>
                  </a:lnTo>
                  <a:close/>
                </a:path>
                <a:path w="2819400" h="1744345">
                  <a:moveTo>
                    <a:pt x="1124953" y="1458163"/>
                  </a:moveTo>
                  <a:lnTo>
                    <a:pt x="1103312" y="1458163"/>
                  </a:lnTo>
                  <a:lnTo>
                    <a:pt x="1103312" y="1736725"/>
                  </a:lnTo>
                  <a:lnTo>
                    <a:pt x="1124953" y="1736725"/>
                  </a:lnTo>
                  <a:lnTo>
                    <a:pt x="1124953" y="1458163"/>
                  </a:lnTo>
                  <a:close/>
                </a:path>
                <a:path w="2819400" h="1744345">
                  <a:moveTo>
                    <a:pt x="1150556" y="1121956"/>
                  </a:moveTo>
                  <a:lnTo>
                    <a:pt x="1033208" y="1121956"/>
                  </a:lnTo>
                  <a:lnTo>
                    <a:pt x="1033208" y="1089037"/>
                  </a:lnTo>
                  <a:lnTo>
                    <a:pt x="1114285" y="1089037"/>
                  </a:lnTo>
                  <a:lnTo>
                    <a:pt x="1114285" y="1070140"/>
                  </a:lnTo>
                  <a:lnTo>
                    <a:pt x="955192" y="1070140"/>
                  </a:lnTo>
                  <a:lnTo>
                    <a:pt x="955192" y="1007059"/>
                  </a:lnTo>
                  <a:lnTo>
                    <a:pt x="933551" y="1007059"/>
                  </a:lnTo>
                  <a:lnTo>
                    <a:pt x="933551" y="1089037"/>
                  </a:lnTo>
                  <a:lnTo>
                    <a:pt x="1011885" y="1089037"/>
                  </a:lnTo>
                  <a:lnTo>
                    <a:pt x="1011885" y="1121956"/>
                  </a:lnTo>
                  <a:lnTo>
                    <a:pt x="894537" y="1121956"/>
                  </a:lnTo>
                  <a:lnTo>
                    <a:pt x="894537" y="1140244"/>
                  </a:lnTo>
                  <a:lnTo>
                    <a:pt x="1150556" y="1140244"/>
                  </a:lnTo>
                  <a:lnTo>
                    <a:pt x="1150556" y="1121956"/>
                  </a:lnTo>
                  <a:close/>
                </a:path>
                <a:path w="2819400" h="1744345">
                  <a:moveTo>
                    <a:pt x="1318793" y="1130185"/>
                  </a:moveTo>
                  <a:lnTo>
                    <a:pt x="1317663" y="1083398"/>
                  </a:lnTo>
                  <a:lnTo>
                    <a:pt x="1300657" y="1041793"/>
                  </a:lnTo>
                  <a:lnTo>
                    <a:pt x="1297673" y="1038999"/>
                  </a:lnTo>
                  <a:lnTo>
                    <a:pt x="1297673" y="1101534"/>
                  </a:lnTo>
                  <a:lnTo>
                    <a:pt x="1297546" y="1134897"/>
                  </a:lnTo>
                  <a:lnTo>
                    <a:pt x="1280337" y="1181544"/>
                  </a:lnTo>
                  <a:lnTo>
                    <a:pt x="1257020" y="1191450"/>
                  </a:lnTo>
                  <a:lnTo>
                    <a:pt x="1242796" y="1191450"/>
                  </a:lnTo>
                  <a:lnTo>
                    <a:pt x="1207909" y="1164475"/>
                  </a:lnTo>
                  <a:lnTo>
                    <a:pt x="1202156" y="1101534"/>
                  </a:lnTo>
                  <a:lnTo>
                    <a:pt x="1202283" y="1096835"/>
                  </a:lnTo>
                  <a:lnTo>
                    <a:pt x="1219479" y="1050480"/>
                  </a:lnTo>
                  <a:lnTo>
                    <a:pt x="1242796" y="1040574"/>
                  </a:lnTo>
                  <a:lnTo>
                    <a:pt x="1257020" y="1040574"/>
                  </a:lnTo>
                  <a:lnTo>
                    <a:pt x="1291920" y="1067498"/>
                  </a:lnTo>
                  <a:lnTo>
                    <a:pt x="1297673" y="1101534"/>
                  </a:lnTo>
                  <a:lnTo>
                    <a:pt x="1297673" y="1038999"/>
                  </a:lnTo>
                  <a:lnTo>
                    <a:pt x="1290688" y="1032459"/>
                  </a:lnTo>
                  <a:lnTo>
                    <a:pt x="1278902" y="1025804"/>
                  </a:lnTo>
                  <a:lnTo>
                    <a:pt x="1265313" y="1021803"/>
                  </a:lnTo>
                  <a:lnTo>
                    <a:pt x="1249908" y="1020470"/>
                  </a:lnTo>
                  <a:lnTo>
                    <a:pt x="1234516" y="1021791"/>
                  </a:lnTo>
                  <a:lnTo>
                    <a:pt x="1199172" y="1041641"/>
                  </a:lnTo>
                  <a:lnTo>
                    <a:pt x="1182166" y="1083106"/>
                  </a:lnTo>
                  <a:lnTo>
                    <a:pt x="1181036" y="1101229"/>
                  </a:lnTo>
                  <a:lnTo>
                    <a:pt x="1181036" y="1130185"/>
                  </a:lnTo>
                  <a:lnTo>
                    <a:pt x="1191234" y="1178191"/>
                  </a:lnTo>
                  <a:lnTo>
                    <a:pt x="1220914" y="1205928"/>
                  </a:lnTo>
                  <a:lnTo>
                    <a:pt x="1249908" y="1211262"/>
                  </a:lnTo>
                  <a:lnTo>
                    <a:pt x="1265313" y="1209929"/>
                  </a:lnTo>
                  <a:lnTo>
                    <a:pt x="1299032" y="1191450"/>
                  </a:lnTo>
                  <a:lnTo>
                    <a:pt x="1317663" y="1148321"/>
                  </a:lnTo>
                  <a:lnTo>
                    <a:pt x="1318793" y="1130185"/>
                  </a:lnTo>
                  <a:close/>
                </a:path>
                <a:path w="2819400" h="1744345">
                  <a:moveTo>
                    <a:pt x="1395603" y="1000963"/>
                  </a:moveTo>
                  <a:lnTo>
                    <a:pt x="1373962" y="1000963"/>
                  </a:lnTo>
                  <a:lnTo>
                    <a:pt x="1373962" y="1279525"/>
                  </a:lnTo>
                  <a:lnTo>
                    <a:pt x="1395603" y="1279525"/>
                  </a:lnTo>
                  <a:lnTo>
                    <a:pt x="1395603" y="1000963"/>
                  </a:lnTo>
                  <a:close/>
                </a:path>
                <a:path w="2819400" h="1744345">
                  <a:moveTo>
                    <a:pt x="1467218" y="1650174"/>
                  </a:moveTo>
                  <a:lnTo>
                    <a:pt x="1280693" y="1650174"/>
                  </a:lnTo>
                  <a:lnTo>
                    <a:pt x="1280693" y="1668767"/>
                  </a:lnTo>
                  <a:lnTo>
                    <a:pt x="1445882" y="1668767"/>
                  </a:lnTo>
                  <a:lnTo>
                    <a:pt x="1445882" y="1738858"/>
                  </a:lnTo>
                  <a:lnTo>
                    <a:pt x="1467218" y="1738858"/>
                  </a:lnTo>
                  <a:lnTo>
                    <a:pt x="1467218" y="1650174"/>
                  </a:lnTo>
                  <a:close/>
                </a:path>
                <a:path w="2819400" h="1744345">
                  <a:moveTo>
                    <a:pt x="1484896" y="1222844"/>
                  </a:moveTo>
                  <a:lnTo>
                    <a:pt x="1458074" y="1222844"/>
                  </a:lnTo>
                  <a:lnTo>
                    <a:pt x="1445272" y="1291412"/>
                  </a:lnTo>
                  <a:lnTo>
                    <a:pt x="1462951" y="1291412"/>
                  </a:lnTo>
                  <a:lnTo>
                    <a:pt x="1484896" y="1222844"/>
                  </a:lnTo>
                  <a:close/>
                </a:path>
                <a:path w="2819400" h="1744345">
                  <a:moveTo>
                    <a:pt x="1504099" y="1599882"/>
                  </a:moveTo>
                  <a:lnTo>
                    <a:pt x="1386763" y="1599882"/>
                  </a:lnTo>
                  <a:lnTo>
                    <a:pt x="1386763" y="1565440"/>
                  </a:lnTo>
                  <a:lnTo>
                    <a:pt x="1465694" y="1565440"/>
                  </a:lnTo>
                  <a:lnTo>
                    <a:pt x="1465694" y="1547152"/>
                  </a:lnTo>
                  <a:lnTo>
                    <a:pt x="1465694" y="1487106"/>
                  </a:lnTo>
                  <a:lnTo>
                    <a:pt x="1465694" y="1468831"/>
                  </a:lnTo>
                  <a:lnTo>
                    <a:pt x="1444663" y="1468831"/>
                  </a:lnTo>
                  <a:lnTo>
                    <a:pt x="1444663" y="1487106"/>
                  </a:lnTo>
                  <a:lnTo>
                    <a:pt x="1444663" y="1547152"/>
                  </a:lnTo>
                  <a:lnTo>
                    <a:pt x="1307515" y="1547152"/>
                  </a:lnTo>
                  <a:lnTo>
                    <a:pt x="1307515" y="1487106"/>
                  </a:lnTo>
                  <a:lnTo>
                    <a:pt x="1444663" y="1487106"/>
                  </a:lnTo>
                  <a:lnTo>
                    <a:pt x="1444663" y="1468831"/>
                  </a:lnTo>
                  <a:lnTo>
                    <a:pt x="1286484" y="1468831"/>
                  </a:lnTo>
                  <a:lnTo>
                    <a:pt x="1286484" y="1565440"/>
                  </a:lnTo>
                  <a:lnTo>
                    <a:pt x="1365427" y="1565440"/>
                  </a:lnTo>
                  <a:lnTo>
                    <a:pt x="1365427" y="1599882"/>
                  </a:lnTo>
                  <a:lnTo>
                    <a:pt x="1248079" y="1599882"/>
                  </a:lnTo>
                  <a:lnTo>
                    <a:pt x="1248079" y="1618170"/>
                  </a:lnTo>
                  <a:lnTo>
                    <a:pt x="1504099" y="1618170"/>
                  </a:lnTo>
                  <a:lnTo>
                    <a:pt x="1504099" y="1599882"/>
                  </a:lnTo>
                  <a:close/>
                </a:path>
                <a:path w="2819400" h="1744345">
                  <a:moveTo>
                    <a:pt x="1685137" y="1592872"/>
                  </a:moveTo>
                  <a:lnTo>
                    <a:pt x="1652219" y="1569300"/>
                  </a:lnTo>
                  <a:lnTo>
                    <a:pt x="1635442" y="1555381"/>
                  </a:lnTo>
                  <a:lnTo>
                    <a:pt x="1632153" y="1552181"/>
                  </a:lnTo>
                  <a:lnTo>
                    <a:pt x="1619008" y="1493507"/>
                  </a:lnTo>
                  <a:lnTo>
                    <a:pt x="1678736" y="1493507"/>
                  </a:lnTo>
                  <a:lnTo>
                    <a:pt x="1678736" y="1474927"/>
                  </a:lnTo>
                  <a:lnTo>
                    <a:pt x="1534579" y="1474927"/>
                  </a:lnTo>
                  <a:lnTo>
                    <a:pt x="1534579" y="1493507"/>
                  </a:lnTo>
                  <a:lnTo>
                    <a:pt x="1597367" y="1493507"/>
                  </a:lnTo>
                  <a:lnTo>
                    <a:pt x="1597367" y="1521955"/>
                  </a:lnTo>
                  <a:lnTo>
                    <a:pt x="1579079" y="1559648"/>
                  </a:lnTo>
                  <a:lnTo>
                    <a:pt x="1547228" y="1586788"/>
                  </a:lnTo>
                  <a:lnTo>
                    <a:pt x="1526654" y="1602016"/>
                  </a:lnTo>
                  <a:lnTo>
                    <a:pt x="1539760" y="1617256"/>
                  </a:lnTo>
                  <a:lnTo>
                    <a:pt x="1571815" y="1592567"/>
                  </a:lnTo>
                  <a:lnTo>
                    <a:pt x="1585175" y="1581289"/>
                  </a:lnTo>
                  <a:lnTo>
                    <a:pt x="1591678" y="1575600"/>
                  </a:lnTo>
                  <a:lnTo>
                    <a:pt x="1597113" y="1570418"/>
                  </a:lnTo>
                  <a:lnTo>
                    <a:pt x="1605851" y="1561071"/>
                  </a:lnTo>
                  <a:lnTo>
                    <a:pt x="1608340" y="1557616"/>
                  </a:lnTo>
                  <a:lnTo>
                    <a:pt x="1608950" y="1555381"/>
                  </a:lnTo>
                  <a:lnTo>
                    <a:pt x="1609255" y="1555381"/>
                  </a:lnTo>
                  <a:lnTo>
                    <a:pt x="1641348" y="1584947"/>
                  </a:lnTo>
                  <a:lnTo>
                    <a:pt x="1672640" y="1607807"/>
                  </a:lnTo>
                  <a:lnTo>
                    <a:pt x="1685137" y="1592872"/>
                  </a:lnTo>
                  <a:close/>
                </a:path>
                <a:path w="2819400" h="1744345">
                  <a:moveTo>
                    <a:pt x="1750974" y="1636153"/>
                  </a:moveTo>
                  <a:lnTo>
                    <a:pt x="1571764" y="1636153"/>
                  </a:lnTo>
                  <a:lnTo>
                    <a:pt x="1571764" y="1655051"/>
                  </a:lnTo>
                  <a:lnTo>
                    <a:pt x="1729638" y="1655051"/>
                  </a:lnTo>
                  <a:lnTo>
                    <a:pt x="1729638" y="1738858"/>
                  </a:lnTo>
                  <a:lnTo>
                    <a:pt x="1750974" y="1738858"/>
                  </a:lnTo>
                  <a:lnTo>
                    <a:pt x="1750974" y="1636153"/>
                  </a:lnTo>
                  <a:close/>
                </a:path>
                <a:path w="2819400" h="1744345">
                  <a:moveTo>
                    <a:pt x="1750974" y="1458163"/>
                  </a:moveTo>
                  <a:lnTo>
                    <a:pt x="1729638" y="1458163"/>
                  </a:lnTo>
                  <a:lnTo>
                    <a:pt x="1729638" y="1527949"/>
                  </a:lnTo>
                  <a:lnTo>
                    <a:pt x="1671421" y="1527949"/>
                  </a:lnTo>
                  <a:lnTo>
                    <a:pt x="1671421" y="1546847"/>
                  </a:lnTo>
                  <a:lnTo>
                    <a:pt x="1729638" y="1546847"/>
                  </a:lnTo>
                  <a:lnTo>
                    <a:pt x="1729638" y="1619694"/>
                  </a:lnTo>
                  <a:lnTo>
                    <a:pt x="1750974" y="1619694"/>
                  </a:lnTo>
                  <a:lnTo>
                    <a:pt x="1750974" y="1458163"/>
                  </a:lnTo>
                  <a:close/>
                </a:path>
                <a:path w="2819400" h="1744345">
                  <a:moveTo>
                    <a:pt x="1768348" y="1033259"/>
                  </a:moveTo>
                  <a:lnTo>
                    <a:pt x="1700377" y="1033259"/>
                  </a:lnTo>
                  <a:lnTo>
                    <a:pt x="1700377" y="998524"/>
                  </a:lnTo>
                  <a:lnTo>
                    <a:pt x="1679041" y="998524"/>
                  </a:lnTo>
                  <a:lnTo>
                    <a:pt x="1679041" y="1033259"/>
                  </a:lnTo>
                  <a:lnTo>
                    <a:pt x="1608340" y="1033259"/>
                  </a:lnTo>
                  <a:lnTo>
                    <a:pt x="1608340" y="1052156"/>
                  </a:lnTo>
                  <a:lnTo>
                    <a:pt x="1768348" y="1052156"/>
                  </a:lnTo>
                  <a:lnTo>
                    <a:pt x="1768348" y="1033259"/>
                  </a:lnTo>
                  <a:close/>
                </a:path>
                <a:path w="2819400" h="1744345">
                  <a:moveTo>
                    <a:pt x="1782978" y="1219492"/>
                  </a:moveTo>
                  <a:lnTo>
                    <a:pt x="1781683" y="1206385"/>
                  </a:lnTo>
                  <a:lnTo>
                    <a:pt x="1781149" y="1200899"/>
                  </a:lnTo>
                  <a:lnTo>
                    <a:pt x="1762290" y="1202842"/>
                  </a:lnTo>
                  <a:lnTo>
                    <a:pt x="1723809" y="1205585"/>
                  </a:lnTo>
                  <a:lnTo>
                    <a:pt x="1702206" y="1206385"/>
                  </a:lnTo>
                  <a:lnTo>
                    <a:pt x="1702206" y="1171943"/>
                  </a:lnTo>
                  <a:lnTo>
                    <a:pt x="1710131" y="1170927"/>
                  </a:lnTo>
                  <a:lnTo>
                    <a:pt x="1717395" y="1168946"/>
                  </a:lnTo>
                  <a:lnTo>
                    <a:pt x="1749501" y="1146848"/>
                  </a:lnTo>
                  <a:lnTo>
                    <a:pt x="1755787" y="1108036"/>
                  </a:lnTo>
                  <a:lnTo>
                    <a:pt x="1754225" y="1102347"/>
                  </a:lnTo>
                  <a:lnTo>
                    <a:pt x="1747723" y="1090968"/>
                  </a:lnTo>
                  <a:lnTo>
                    <a:pt x="1743151" y="1085989"/>
                  </a:lnTo>
                  <a:lnTo>
                    <a:pt x="1735429" y="1080401"/>
                  </a:lnTo>
                  <a:lnTo>
                    <a:pt x="1735429" y="1112202"/>
                  </a:lnTo>
                  <a:lnTo>
                    <a:pt x="1735429" y="1128052"/>
                  </a:lnTo>
                  <a:lnTo>
                    <a:pt x="1702866" y="1153706"/>
                  </a:lnTo>
                  <a:lnTo>
                    <a:pt x="1696618" y="1154569"/>
                  </a:lnTo>
                  <a:lnTo>
                    <a:pt x="1682800" y="1154569"/>
                  </a:lnTo>
                  <a:lnTo>
                    <a:pt x="1645107" y="1131709"/>
                  </a:lnTo>
                  <a:lnTo>
                    <a:pt x="1643989" y="1128052"/>
                  </a:lnTo>
                  <a:lnTo>
                    <a:pt x="1643989" y="1112202"/>
                  </a:lnTo>
                  <a:lnTo>
                    <a:pt x="1676552" y="1086853"/>
                  </a:lnTo>
                  <a:lnTo>
                    <a:pt x="1682800" y="1085989"/>
                  </a:lnTo>
                  <a:lnTo>
                    <a:pt x="1689709" y="1085989"/>
                  </a:lnTo>
                  <a:lnTo>
                    <a:pt x="1696618" y="1085989"/>
                  </a:lnTo>
                  <a:lnTo>
                    <a:pt x="1734312" y="1108544"/>
                  </a:lnTo>
                  <a:lnTo>
                    <a:pt x="1735429" y="1112202"/>
                  </a:lnTo>
                  <a:lnTo>
                    <a:pt x="1735429" y="1080401"/>
                  </a:lnTo>
                  <a:lnTo>
                    <a:pt x="1696859" y="1067943"/>
                  </a:lnTo>
                  <a:lnTo>
                    <a:pt x="1689709" y="1067701"/>
                  </a:lnTo>
                  <a:lnTo>
                    <a:pt x="1682559" y="1067943"/>
                  </a:lnTo>
                  <a:lnTo>
                    <a:pt x="1636268" y="1085989"/>
                  </a:lnTo>
                  <a:lnTo>
                    <a:pt x="1623568" y="1108036"/>
                  </a:lnTo>
                  <a:lnTo>
                    <a:pt x="1623606" y="1131709"/>
                  </a:lnTo>
                  <a:lnTo>
                    <a:pt x="1650492" y="1164170"/>
                  </a:lnTo>
                  <a:lnTo>
                    <a:pt x="1680565" y="1172248"/>
                  </a:lnTo>
                  <a:lnTo>
                    <a:pt x="1680565" y="1206995"/>
                  </a:lnTo>
                  <a:lnTo>
                    <a:pt x="1663420" y="1207452"/>
                  </a:lnTo>
                  <a:lnTo>
                    <a:pt x="1602549" y="1207604"/>
                  </a:lnTo>
                  <a:lnTo>
                    <a:pt x="1602549" y="1226502"/>
                  </a:lnTo>
                  <a:lnTo>
                    <a:pt x="1687233" y="1225740"/>
                  </a:lnTo>
                  <a:lnTo>
                    <a:pt x="1708912" y="1224978"/>
                  </a:lnTo>
                  <a:lnTo>
                    <a:pt x="1728571" y="1223949"/>
                  </a:lnTo>
                  <a:lnTo>
                    <a:pt x="1746707" y="1222692"/>
                  </a:lnTo>
                  <a:lnTo>
                    <a:pt x="1782978" y="1219492"/>
                  </a:lnTo>
                  <a:close/>
                </a:path>
                <a:path w="2819400" h="1744345">
                  <a:moveTo>
                    <a:pt x="1868004" y="1115860"/>
                  </a:moveTo>
                  <a:lnTo>
                    <a:pt x="1823821" y="1115860"/>
                  </a:lnTo>
                  <a:lnTo>
                    <a:pt x="1823821" y="1000963"/>
                  </a:lnTo>
                  <a:lnTo>
                    <a:pt x="1802180" y="1000963"/>
                  </a:lnTo>
                  <a:lnTo>
                    <a:pt x="1802180" y="1279525"/>
                  </a:lnTo>
                  <a:lnTo>
                    <a:pt x="1823821" y="1279525"/>
                  </a:lnTo>
                  <a:lnTo>
                    <a:pt x="1823821" y="1135062"/>
                  </a:lnTo>
                  <a:lnTo>
                    <a:pt x="1868004" y="1135062"/>
                  </a:lnTo>
                  <a:lnTo>
                    <a:pt x="1868004" y="1115860"/>
                  </a:lnTo>
                  <a:close/>
                </a:path>
                <a:path w="2819400" h="1744345">
                  <a:moveTo>
                    <a:pt x="2002726" y="1027468"/>
                  </a:moveTo>
                  <a:lnTo>
                    <a:pt x="1881111" y="1027468"/>
                  </a:lnTo>
                  <a:lnTo>
                    <a:pt x="1881111" y="1046975"/>
                  </a:lnTo>
                  <a:lnTo>
                    <a:pt x="1981695" y="1046975"/>
                  </a:lnTo>
                  <a:lnTo>
                    <a:pt x="1981695" y="1088936"/>
                  </a:lnTo>
                  <a:lnTo>
                    <a:pt x="1969604" y="1131100"/>
                  </a:lnTo>
                  <a:lnTo>
                    <a:pt x="1940445" y="1158849"/>
                  </a:lnTo>
                  <a:lnTo>
                    <a:pt x="1899856" y="1185430"/>
                  </a:lnTo>
                  <a:lnTo>
                    <a:pt x="1878063" y="1198156"/>
                  </a:lnTo>
                  <a:lnTo>
                    <a:pt x="1889340" y="1215529"/>
                  </a:lnTo>
                  <a:lnTo>
                    <a:pt x="1922830" y="1195336"/>
                  </a:lnTo>
                  <a:lnTo>
                    <a:pt x="1959470" y="1170203"/>
                  </a:lnTo>
                  <a:lnTo>
                    <a:pt x="1988654" y="1140409"/>
                  </a:lnTo>
                  <a:lnTo>
                    <a:pt x="2001774" y="1101115"/>
                  </a:lnTo>
                  <a:lnTo>
                    <a:pt x="2002726" y="1081722"/>
                  </a:lnTo>
                  <a:lnTo>
                    <a:pt x="2002726" y="1027468"/>
                  </a:lnTo>
                  <a:close/>
                </a:path>
                <a:path w="2819400" h="1744345">
                  <a:moveTo>
                    <a:pt x="2017356" y="1472488"/>
                  </a:moveTo>
                  <a:lnTo>
                    <a:pt x="1996630" y="1472488"/>
                  </a:lnTo>
                  <a:lnTo>
                    <a:pt x="1996630" y="1491373"/>
                  </a:lnTo>
                  <a:lnTo>
                    <a:pt x="1996630" y="1570012"/>
                  </a:lnTo>
                  <a:lnTo>
                    <a:pt x="1912505" y="1570012"/>
                  </a:lnTo>
                  <a:lnTo>
                    <a:pt x="1912505" y="1491373"/>
                  </a:lnTo>
                  <a:lnTo>
                    <a:pt x="1996630" y="1491373"/>
                  </a:lnTo>
                  <a:lnTo>
                    <a:pt x="1996630" y="1472488"/>
                  </a:lnTo>
                  <a:lnTo>
                    <a:pt x="1891779" y="1472488"/>
                  </a:lnTo>
                  <a:lnTo>
                    <a:pt x="1891779" y="1588909"/>
                  </a:lnTo>
                  <a:lnTo>
                    <a:pt x="2017356" y="1588909"/>
                  </a:lnTo>
                  <a:lnTo>
                    <a:pt x="2017356" y="1570012"/>
                  </a:lnTo>
                  <a:lnTo>
                    <a:pt x="2017356" y="1491373"/>
                  </a:lnTo>
                  <a:lnTo>
                    <a:pt x="2017356" y="1472488"/>
                  </a:lnTo>
                  <a:close/>
                </a:path>
                <a:path w="2819400" h="1744345">
                  <a:moveTo>
                    <a:pt x="2102993" y="1458163"/>
                  </a:moveTo>
                  <a:lnTo>
                    <a:pt x="2081657" y="1458163"/>
                  </a:lnTo>
                  <a:lnTo>
                    <a:pt x="2081657" y="1610245"/>
                  </a:lnTo>
                  <a:lnTo>
                    <a:pt x="2102993" y="1610245"/>
                  </a:lnTo>
                  <a:lnTo>
                    <a:pt x="2102993" y="1458163"/>
                  </a:lnTo>
                  <a:close/>
                </a:path>
                <a:path w="2819400" h="1744345">
                  <a:moveTo>
                    <a:pt x="2116099" y="1720570"/>
                  </a:moveTo>
                  <a:lnTo>
                    <a:pt x="2079510" y="1707794"/>
                  </a:lnTo>
                  <a:lnTo>
                    <a:pt x="2042655" y="1691614"/>
                  </a:lnTo>
                  <a:lnTo>
                    <a:pt x="2039239" y="1689531"/>
                  </a:lnTo>
                  <a:lnTo>
                    <a:pt x="2026805" y="1667954"/>
                  </a:lnTo>
                  <a:lnTo>
                    <a:pt x="2026805" y="1657794"/>
                  </a:lnTo>
                  <a:lnTo>
                    <a:pt x="2107260" y="1657794"/>
                  </a:lnTo>
                  <a:lnTo>
                    <a:pt x="2107260" y="1639201"/>
                  </a:lnTo>
                  <a:lnTo>
                    <a:pt x="2026805" y="1639201"/>
                  </a:lnTo>
                  <a:lnTo>
                    <a:pt x="2026805" y="1607197"/>
                  </a:lnTo>
                  <a:lnTo>
                    <a:pt x="2006079" y="1607197"/>
                  </a:lnTo>
                  <a:lnTo>
                    <a:pt x="2006079" y="1639201"/>
                  </a:lnTo>
                  <a:lnTo>
                    <a:pt x="1925002" y="1639201"/>
                  </a:lnTo>
                  <a:lnTo>
                    <a:pt x="1925002" y="1657794"/>
                  </a:lnTo>
                  <a:lnTo>
                    <a:pt x="2006079" y="1657794"/>
                  </a:lnTo>
                  <a:lnTo>
                    <a:pt x="2006079" y="1667954"/>
                  </a:lnTo>
                  <a:lnTo>
                    <a:pt x="1980069" y="1697202"/>
                  </a:lnTo>
                  <a:lnTo>
                    <a:pt x="1938604" y="1713204"/>
                  </a:lnTo>
                  <a:lnTo>
                    <a:pt x="1916772" y="1720570"/>
                  </a:lnTo>
                  <a:lnTo>
                    <a:pt x="1924392" y="1737334"/>
                  </a:lnTo>
                  <a:lnTo>
                    <a:pt x="1979866" y="1716608"/>
                  </a:lnTo>
                  <a:lnTo>
                    <a:pt x="2014004" y="1695881"/>
                  </a:lnTo>
                  <a:lnTo>
                    <a:pt x="2016442" y="1691614"/>
                  </a:lnTo>
                  <a:lnTo>
                    <a:pt x="2021471" y="1697863"/>
                  </a:lnTo>
                  <a:lnTo>
                    <a:pt x="2080895" y="1727581"/>
                  </a:lnTo>
                  <a:lnTo>
                    <a:pt x="2108479" y="1737334"/>
                  </a:lnTo>
                  <a:lnTo>
                    <a:pt x="2116099" y="1720570"/>
                  </a:lnTo>
                  <a:close/>
                </a:path>
                <a:path w="2819400" h="1744345">
                  <a:moveTo>
                    <a:pt x="2131339" y="1107325"/>
                  </a:moveTo>
                  <a:lnTo>
                    <a:pt x="2085009" y="1107325"/>
                  </a:lnTo>
                  <a:lnTo>
                    <a:pt x="2085009" y="1000963"/>
                  </a:lnTo>
                  <a:lnTo>
                    <a:pt x="2063369" y="1000963"/>
                  </a:lnTo>
                  <a:lnTo>
                    <a:pt x="2063369" y="1279525"/>
                  </a:lnTo>
                  <a:lnTo>
                    <a:pt x="2085009" y="1279525"/>
                  </a:lnTo>
                  <a:lnTo>
                    <a:pt x="2085009" y="1126528"/>
                  </a:lnTo>
                  <a:lnTo>
                    <a:pt x="2131339" y="1126528"/>
                  </a:lnTo>
                  <a:lnTo>
                    <a:pt x="2131339" y="1107325"/>
                  </a:lnTo>
                  <a:close/>
                </a:path>
                <a:path w="2819400" h="1744345">
                  <a:moveTo>
                    <a:pt x="2362060" y="1654441"/>
                  </a:moveTo>
                  <a:lnTo>
                    <a:pt x="2360396" y="1641335"/>
                  </a:lnTo>
                  <a:lnTo>
                    <a:pt x="2359622" y="1635239"/>
                  </a:lnTo>
                  <a:lnTo>
                    <a:pt x="2352713" y="1636458"/>
                  </a:lnTo>
                  <a:lnTo>
                    <a:pt x="2345906" y="1637474"/>
                  </a:lnTo>
                  <a:lnTo>
                    <a:pt x="2304758" y="1640827"/>
                  </a:lnTo>
                  <a:lnTo>
                    <a:pt x="2282304" y="1641335"/>
                  </a:lnTo>
                  <a:lnTo>
                    <a:pt x="2261171" y="1641335"/>
                  </a:lnTo>
                  <a:lnTo>
                    <a:pt x="2261171" y="1504175"/>
                  </a:lnTo>
                  <a:lnTo>
                    <a:pt x="2344686" y="1504175"/>
                  </a:lnTo>
                  <a:lnTo>
                    <a:pt x="2344686" y="1484668"/>
                  </a:lnTo>
                  <a:lnTo>
                    <a:pt x="2239530" y="1484668"/>
                  </a:lnTo>
                  <a:lnTo>
                    <a:pt x="2239530" y="1660842"/>
                  </a:lnTo>
                  <a:lnTo>
                    <a:pt x="2275802" y="1660842"/>
                  </a:lnTo>
                  <a:lnTo>
                    <a:pt x="2287219" y="1660753"/>
                  </a:lnTo>
                  <a:lnTo>
                    <a:pt x="2329916" y="1658632"/>
                  </a:lnTo>
                  <a:lnTo>
                    <a:pt x="2351176" y="1656118"/>
                  </a:lnTo>
                  <a:lnTo>
                    <a:pt x="2362060" y="1654441"/>
                  </a:lnTo>
                  <a:close/>
                </a:path>
                <a:path w="2819400" h="1744345">
                  <a:moveTo>
                    <a:pt x="2362670" y="1118908"/>
                  </a:moveTo>
                  <a:lnTo>
                    <a:pt x="2199309" y="1118908"/>
                  </a:lnTo>
                  <a:lnTo>
                    <a:pt x="2199309" y="1085684"/>
                  </a:lnTo>
                  <a:lnTo>
                    <a:pt x="2358707" y="1085684"/>
                  </a:lnTo>
                  <a:lnTo>
                    <a:pt x="2358707" y="1067396"/>
                  </a:lnTo>
                  <a:lnTo>
                    <a:pt x="2199309" y="1067396"/>
                  </a:lnTo>
                  <a:lnTo>
                    <a:pt x="2199309" y="1034173"/>
                  </a:lnTo>
                  <a:lnTo>
                    <a:pt x="2360231" y="1034173"/>
                  </a:lnTo>
                  <a:lnTo>
                    <a:pt x="2360231" y="1015898"/>
                  </a:lnTo>
                  <a:lnTo>
                    <a:pt x="2178278" y="1015898"/>
                  </a:lnTo>
                  <a:lnTo>
                    <a:pt x="2178278" y="1137196"/>
                  </a:lnTo>
                  <a:lnTo>
                    <a:pt x="2362670" y="1137196"/>
                  </a:lnTo>
                  <a:lnTo>
                    <a:pt x="2362670" y="1118908"/>
                  </a:lnTo>
                  <a:close/>
                </a:path>
                <a:path w="2819400" h="1744345">
                  <a:moveTo>
                    <a:pt x="2397112" y="1169809"/>
                  </a:moveTo>
                  <a:lnTo>
                    <a:pt x="2141093" y="1169809"/>
                  </a:lnTo>
                  <a:lnTo>
                    <a:pt x="2141093" y="1188402"/>
                  </a:lnTo>
                  <a:lnTo>
                    <a:pt x="2258428" y="1188402"/>
                  </a:lnTo>
                  <a:lnTo>
                    <a:pt x="2258428" y="1279525"/>
                  </a:lnTo>
                  <a:lnTo>
                    <a:pt x="2280069" y="1279525"/>
                  </a:lnTo>
                  <a:lnTo>
                    <a:pt x="2280069" y="1188402"/>
                  </a:lnTo>
                  <a:lnTo>
                    <a:pt x="2397112" y="1188402"/>
                  </a:lnTo>
                  <a:lnTo>
                    <a:pt x="2397112" y="1169809"/>
                  </a:lnTo>
                  <a:close/>
                </a:path>
                <a:path w="2819400" h="1744345">
                  <a:moveTo>
                    <a:pt x="2464765" y="1458163"/>
                  </a:moveTo>
                  <a:lnTo>
                    <a:pt x="2443429" y="1458163"/>
                  </a:lnTo>
                  <a:lnTo>
                    <a:pt x="2443429" y="1558429"/>
                  </a:lnTo>
                  <a:lnTo>
                    <a:pt x="2402903" y="1558429"/>
                  </a:lnTo>
                  <a:lnTo>
                    <a:pt x="2402903" y="1463954"/>
                  </a:lnTo>
                  <a:lnTo>
                    <a:pt x="2381567" y="1463954"/>
                  </a:lnTo>
                  <a:lnTo>
                    <a:pt x="2381567" y="1723009"/>
                  </a:lnTo>
                  <a:lnTo>
                    <a:pt x="2402903" y="1723009"/>
                  </a:lnTo>
                  <a:lnTo>
                    <a:pt x="2402903" y="1577632"/>
                  </a:lnTo>
                  <a:lnTo>
                    <a:pt x="2443429" y="1577632"/>
                  </a:lnTo>
                  <a:lnTo>
                    <a:pt x="2443429" y="1736725"/>
                  </a:lnTo>
                  <a:lnTo>
                    <a:pt x="2464765" y="1736725"/>
                  </a:lnTo>
                  <a:lnTo>
                    <a:pt x="2464765" y="1577632"/>
                  </a:lnTo>
                  <a:lnTo>
                    <a:pt x="2464765" y="1558429"/>
                  </a:lnTo>
                  <a:lnTo>
                    <a:pt x="2464765" y="1458163"/>
                  </a:lnTo>
                  <a:close/>
                </a:path>
                <a:path w="2819400" h="1744345">
                  <a:moveTo>
                    <a:pt x="2579979" y="1157617"/>
                  </a:moveTo>
                  <a:lnTo>
                    <a:pt x="2578671" y="1144511"/>
                  </a:lnTo>
                  <a:lnTo>
                    <a:pt x="2578150" y="1139329"/>
                  </a:lnTo>
                  <a:lnTo>
                    <a:pt x="2571077" y="1140180"/>
                  </a:lnTo>
                  <a:lnTo>
                    <a:pt x="2564206" y="1140929"/>
                  </a:lnTo>
                  <a:lnTo>
                    <a:pt x="2523286" y="1143596"/>
                  </a:lnTo>
                  <a:lnTo>
                    <a:pt x="2444953" y="1144511"/>
                  </a:lnTo>
                  <a:lnTo>
                    <a:pt x="2444953" y="1098791"/>
                  </a:lnTo>
                  <a:lnTo>
                    <a:pt x="2544318" y="1098791"/>
                  </a:lnTo>
                  <a:lnTo>
                    <a:pt x="2544318" y="1015898"/>
                  </a:lnTo>
                  <a:lnTo>
                    <a:pt x="2423934" y="1015898"/>
                  </a:lnTo>
                  <a:lnTo>
                    <a:pt x="2423934" y="1034783"/>
                  </a:lnTo>
                  <a:lnTo>
                    <a:pt x="2523286" y="1034783"/>
                  </a:lnTo>
                  <a:lnTo>
                    <a:pt x="2523286" y="1080503"/>
                  </a:lnTo>
                  <a:lnTo>
                    <a:pt x="2423934" y="1080503"/>
                  </a:lnTo>
                  <a:lnTo>
                    <a:pt x="2423934" y="1163408"/>
                  </a:lnTo>
                  <a:lnTo>
                    <a:pt x="2478633" y="1163104"/>
                  </a:lnTo>
                  <a:lnTo>
                    <a:pt x="2520086" y="1162189"/>
                  </a:lnTo>
                  <a:lnTo>
                    <a:pt x="2559431" y="1159929"/>
                  </a:lnTo>
                  <a:lnTo>
                    <a:pt x="2573223" y="1158481"/>
                  </a:lnTo>
                  <a:lnTo>
                    <a:pt x="2579979" y="1157617"/>
                  </a:lnTo>
                  <a:close/>
                </a:path>
                <a:path w="2819400" h="1744345">
                  <a:moveTo>
                    <a:pt x="2636977" y="1257579"/>
                  </a:moveTo>
                  <a:lnTo>
                    <a:pt x="2483358" y="1257579"/>
                  </a:lnTo>
                  <a:lnTo>
                    <a:pt x="2483358" y="1192974"/>
                  </a:lnTo>
                  <a:lnTo>
                    <a:pt x="2461717" y="1192974"/>
                  </a:lnTo>
                  <a:lnTo>
                    <a:pt x="2461717" y="1276477"/>
                  </a:lnTo>
                  <a:lnTo>
                    <a:pt x="2636977" y="1276477"/>
                  </a:lnTo>
                  <a:lnTo>
                    <a:pt x="2636977" y="1257579"/>
                  </a:lnTo>
                  <a:close/>
                </a:path>
                <a:path w="2819400" h="1744345">
                  <a:moveTo>
                    <a:pt x="2652204" y="1591957"/>
                  </a:moveTo>
                  <a:lnTo>
                    <a:pt x="2619070" y="1565935"/>
                  </a:lnTo>
                  <a:lnTo>
                    <a:pt x="2600706" y="1549895"/>
                  </a:lnTo>
                  <a:lnTo>
                    <a:pt x="2598623" y="1547812"/>
                  </a:lnTo>
                  <a:lnTo>
                    <a:pt x="2585466" y="1470660"/>
                  </a:lnTo>
                  <a:lnTo>
                    <a:pt x="2563520" y="1470660"/>
                  </a:lnTo>
                  <a:lnTo>
                    <a:pt x="2563520" y="1514436"/>
                  </a:lnTo>
                  <a:lnTo>
                    <a:pt x="2563317" y="1519364"/>
                  </a:lnTo>
                  <a:lnTo>
                    <a:pt x="2547061" y="1553857"/>
                  </a:lnTo>
                  <a:lnTo>
                    <a:pt x="2518562" y="1580222"/>
                  </a:lnTo>
                  <a:lnTo>
                    <a:pt x="2492806" y="1600492"/>
                  </a:lnTo>
                  <a:lnTo>
                    <a:pt x="2506218" y="1616036"/>
                  </a:lnTo>
                  <a:lnTo>
                    <a:pt x="2537256" y="1590382"/>
                  </a:lnTo>
                  <a:lnTo>
                    <a:pt x="2572613" y="1556143"/>
                  </a:lnTo>
                  <a:lnTo>
                    <a:pt x="2575407" y="1549895"/>
                  </a:lnTo>
                  <a:lnTo>
                    <a:pt x="2575712" y="1549895"/>
                  </a:lnTo>
                  <a:lnTo>
                    <a:pt x="2604770" y="1579359"/>
                  </a:lnTo>
                  <a:lnTo>
                    <a:pt x="2639415" y="1606892"/>
                  </a:lnTo>
                  <a:lnTo>
                    <a:pt x="2652204" y="1591957"/>
                  </a:lnTo>
                  <a:close/>
                </a:path>
                <a:path w="2819400" h="1744345">
                  <a:moveTo>
                    <a:pt x="2671102" y="1082332"/>
                  </a:moveTo>
                  <a:lnTo>
                    <a:pt x="2628442" y="1082332"/>
                  </a:lnTo>
                  <a:lnTo>
                    <a:pt x="2628442" y="1000963"/>
                  </a:lnTo>
                  <a:lnTo>
                    <a:pt x="2607106" y="1000963"/>
                  </a:lnTo>
                  <a:lnTo>
                    <a:pt x="2607106" y="1201508"/>
                  </a:lnTo>
                  <a:lnTo>
                    <a:pt x="2628442" y="1201508"/>
                  </a:lnTo>
                  <a:lnTo>
                    <a:pt x="2628442" y="1101229"/>
                  </a:lnTo>
                  <a:lnTo>
                    <a:pt x="2671102" y="1101229"/>
                  </a:lnTo>
                  <a:lnTo>
                    <a:pt x="2671102" y="1082332"/>
                  </a:lnTo>
                  <a:close/>
                </a:path>
                <a:path w="2819400" h="1744345">
                  <a:moveTo>
                    <a:pt x="2713774" y="1699844"/>
                  </a:moveTo>
                  <a:lnTo>
                    <a:pt x="2702852" y="1652206"/>
                  </a:lnTo>
                  <a:lnTo>
                    <a:pt x="2693047" y="1644434"/>
                  </a:lnTo>
                  <a:lnTo>
                    <a:pt x="2693047" y="1675777"/>
                  </a:lnTo>
                  <a:lnTo>
                    <a:pt x="2693047" y="1696491"/>
                  </a:lnTo>
                  <a:lnTo>
                    <a:pt x="2661856" y="1721688"/>
                  </a:lnTo>
                  <a:lnTo>
                    <a:pt x="2638996" y="1725752"/>
                  </a:lnTo>
                  <a:lnTo>
                    <a:pt x="2622753" y="1725752"/>
                  </a:lnTo>
                  <a:lnTo>
                    <a:pt x="2581910" y="1713509"/>
                  </a:lnTo>
                  <a:lnTo>
                    <a:pt x="2568702" y="1696491"/>
                  </a:lnTo>
                  <a:lnTo>
                    <a:pt x="2568702" y="1675777"/>
                  </a:lnTo>
                  <a:lnTo>
                    <a:pt x="2599893" y="1650580"/>
                  </a:lnTo>
                  <a:lnTo>
                    <a:pt x="2622753" y="1646516"/>
                  </a:lnTo>
                  <a:lnTo>
                    <a:pt x="2638996" y="1646516"/>
                  </a:lnTo>
                  <a:lnTo>
                    <a:pt x="2679839" y="1658759"/>
                  </a:lnTo>
                  <a:lnTo>
                    <a:pt x="2693047" y="1675777"/>
                  </a:lnTo>
                  <a:lnTo>
                    <a:pt x="2693047" y="1644434"/>
                  </a:lnTo>
                  <a:lnTo>
                    <a:pt x="2655366" y="1630286"/>
                  </a:lnTo>
                  <a:lnTo>
                    <a:pt x="2630881" y="1628228"/>
                  </a:lnTo>
                  <a:lnTo>
                    <a:pt x="2622461" y="1628444"/>
                  </a:lnTo>
                  <a:lnTo>
                    <a:pt x="2584589" y="1636039"/>
                  </a:lnTo>
                  <a:lnTo>
                    <a:pt x="2550160" y="1664906"/>
                  </a:lnTo>
                  <a:lnTo>
                    <a:pt x="2547975" y="1672221"/>
                  </a:lnTo>
                  <a:lnTo>
                    <a:pt x="2547975" y="1699844"/>
                  </a:lnTo>
                  <a:lnTo>
                    <a:pt x="2572359" y="1730019"/>
                  </a:lnTo>
                  <a:lnTo>
                    <a:pt x="2614307" y="1743125"/>
                  </a:lnTo>
                  <a:lnTo>
                    <a:pt x="2630881" y="1744040"/>
                  </a:lnTo>
                  <a:lnTo>
                    <a:pt x="2639288" y="1743811"/>
                  </a:lnTo>
                  <a:lnTo>
                    <a:pt x="2677160" y="1735963"/>
                  </a:lnTo>
                  <a:lnTo>
                    <a:pt x="2696565" y="1725752"/>
                  </a:lnTo>
                  <a:lnTo>
                    <a:pt x="2696908" y="1725549"/>
                  </a:lnTo>
                  <a:lnTo>
                    <a:pt x="2702852" y="1720062"/>
                  </a:lnTo>
                  <a:lnTo>
                    <a:pt x="2711589" y="1707057"/>
                  </a:lnTo>
                  <a:lnTo>
                    <a:pt x="2713774" y="1699844"/>
                  </a:lnTo>
                  <a:close/>
                </a:path>
                <a:path w="2819400" h="1744345">
                  <a:moveTo>
                    <a:pt x="2754922" y="1528559"/>
                  </a:moveTo>
                  <a:lnTo>
                    <a:pt x="2712250" y="1528559"/>
                  </a:lnTo>
                  <a:lnTo>
                    <a:pt x="2712250" y="1458163"/>
                  </a:lnTo>
                  <a:lnTo>
                    <a:pt x="2690914" y="1458163"/>
                  </a:lnTo>
                  <a:lnTo>
                    <a:pt x="2690914" y="1622132"/>
                  </a:lnTo>
                  <a:lnTo>
                    <a:pt x="2712250" y="1622132"/>
                  </a:lnTo>
                  <a:lnTo>
                    <a:pt x="2712250" y="1547456"/>
                  </a:lnTo>
                  <a:lnTo>
                    <a:pt x="2754922" y="1547456"/>
                  </a:lnTo>
                  <a:lnTo>
                    <a:pt x="2754922" y="1528559"/>
                  </a:lnTo>
                  <a:close/>
                </a:path>
                <a:path w="2819400" h="1744345">
                  <a:moveTo>
                    <a:pt x="2764066" y="1224673"/>
                  </a:moveTo>
                  <a:lnTo>
                    <a:pt x="2734805" y="1224673"/>
                  </a:lnTo>
                  <a:lnTo>
                    <a:pt x="2734805" y="1254531"/>
                  </a:lnTo>
                  <a:lnTo>
                    <a:pt x="2764066" y="1254531"/>
                  </a:lnTo>
                  <a:lnTo>
                    <a:pt x="2764066" y="1224673"/>
                  </a:lnTo>
                  <a:close/>
                </a:path>
                <a:path w="2819400" h="1744345">
                  <a:moveTo>
                    <a:pt x="2819235" y="1077760"/>
                  </a:moveTo>
                  <a:lnTo>
                    <a:pt x="2802471" y="1037831"/>
                  </a:lnTo>
                  <a:lnTo>
                    <a:pt x="2755227" y="1022908"/>
                  </a:lnTo>
                  <a:lnTo>
                    <a:pt x="2747505" y="1022908"/>
                  </a:lnTo>
                  <a:lnTo>
                    <a:pt x="2710370" y="1034935"/>
                  </a:lnTo>
                  <a:lnTo>
                    <a:pt x="2691523" y="1051547"/>
                  </a:lnTo>
                  <a:lnTo>
                    <a:pt x="2705239" y="1065568"/>
                  </a:lnTo>
                  <a:lnTo>
                    <a:pt x="2710180" y="1060513"/>
                  </a:lnTo>
                  <a:lnTo>
                    <a:pt x="2715526" y="1056005"/>
                  </a:lnTo>
                  <a:lnTo>
                    <a:pt x="2755836" y="1042403"/>
                  </a:lnTo>
                  <a:lnTo>
                    <a:pt x="2764929" y="1043012"/>
                  </a:lnTo>
                  <a:lnTo>
                    <a:pt x="2796590" y="1070267"/>
                  </a:lnTo>
                  <a:lnTo>
                    <a:pt x="2797289" y="1088224"/>
                  </a:lnTo>
                  <a:lnTo>
                    <a:pt x="2796476" y="1092949"/>
                  </a:lnTo>
                  <a:lnTo>
                    <a:pt x="2772295" y="1125512"/>
                  </a:lnTo>
                  <a:lnTo>
                    <a:pt x="2768638" y="1128966"/>
                  </a:lnTo>
                  <a:lnTo>
                    <a:pt x="2762948" y="1134452"/>
                  </a:lnTo>
                  <a:lnTo>
                    <a:pt x="2739529" y="1171181"/>
                  </a:lnTo>
                  <a:lnTo>
                    <a:pt x="2739072" y="1175702"/>
                  </a:lnTo>
                  <a:lnTo>
                    <a:pt x="2739072" y="1195108"/>
                  </a:lnTo>
                  <a:lnTo>
                    <a:pt x="2759799" y="1195108"/>
                  </a:lnTo>
                  <a:lnTo>
                    <a:pt x="2759799" y="1177836"/>
                  </a:lnTo>
                  <a:lnTo>
                    <a:pt x="2760205" y="1174330"/>
                  </a:lnTo>
                  <a:lnTo>
                    <a:pt x="2779915" y="1145120"/>
                  </a:lnTo>
                  <a:lnTo>
                    <a:pt x="2784589" y="1140650"/>
                  </a:lnTo>
                  <a:lnTo>
                    <a:pt x="2789263" y="1136281"/>
                  </a:lnTo>
                  <a:lnTo>
                    <a:pt x="2798610" y="1127747"/>
                  </a:lnTo>
                  <a:lnTo>
                    <a:pt x="2802826" y="1123226"/>
                  </a:lnTo>
                  <a:lnTo>
                    <a:pt x="2810345" y="1113675"/>
                  </a:lnTo>
                  <a:lnTo>
                    <a:pt x="2813393" y="1108443"/>
                  </a:lnTo>
                  <a:lnTo>
                    <a:pt x="2818066" y="1097064"/>
                  </a:lnTo>
                  <a:lnTo>
                    <a:pt x="2819235" y="1090460"/>
                  </a:lnTo>
                  <a:lnTo>
                    <a:pt x="2819235" y="10777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6" name="object 76" descr="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1932430" y="6381612"/>
              <a:ext cx="3605558" cy="285884"/>
            </a:xfrm>
            <a:prstGeom prst="rect">
              <a:avLst/>
            </a:prstGeom>
          </p:spPr>
        </p:pic>
        <p:sp>
          <p:nvSpPr>
            <p:cNvPr id="77" name="object 77" descr=""/>
            <p:cNvSpPr/>
            <p:nvPr/>
          </p:nvSpPr>
          <p:spPr>
            <a:xfrm>
              <a:off x="1926030" y="6836069"/>
              <a:ext cx="1424940" cy="281940"/>
            </a:xfrm>
            <a:custGeom>
              <a:avLst/>
              <a:gdLst/>
              <a:ahLst/>
              <a:cxnLst/>
              <a:rect l="l" t="t" r="r" b="b"/>
              <a:pathLst>
                <a:path w="1424939" h="281940">
                  <a:moveTo>
                    <a:pt x="163667" y="199021"/>
                  </a:moveTo>
                  <a:lnTo>
                    <a:pt x="0" y="199021"/>
                  </a:lnTo>
                  <a:lnTo>
                    <a:pt x="0" y="179515"/>
                  </a:lnTo>
                  <a:lnTo>
                    <a:pt x="106673" y="28039"/>
                  </a:lnTo>
                  <a:lnTo>
                    <a:pt x="131055" y="28039"/>
                  </a:lnTo>
                  <a:lnTo>
                    <a:pt x="24687" y="179515"/>
                  </a:lnTo>
                  <a:lnTo>
                    <a:pt x="163667" y="179515"/>
                  </a:lnTo>
                  <a:lnTo>
                    <a:pt x="163667" y="199021"/>
                  </a:lnTo>
                  <a:close/>
                </a:path>
                <a:path w="1424939" h="281940">
                  <a:moveTo>
                    <a:pt x="131360" y="179515"/>
                  </a:moveTo>
                  <a:lnTo>
                    <a:pt x="110025" y="179515"/>
                  </a:lnTo>
                  <a:lnTo>
                    <a:pt x="110025" y="110330"/>
                  </a:lnTo>
                  <a:lnTo>
                    <a:pt x="131360" y="110330"/>
                  </a:lnTo>
                  <a:lnTo>
                    <a:pt x="131360" y="179515"/>
                  </a:lnTo>
                  <a:close/>
                </a:path>
                <a:path w="1424939" h="281940">
                  <a:moveTo>
                    <a:pt x="131360" y="247786"/>
                  </a:moveTo>
                  <a:lnTo>
                    <a:pt x="110025" y="247786"/>
                  </a:lnTo>
                  <a:lnTo>
                    <a:pt x="110025" y="199021"/>
                  </a:lnTo>
                  <a:lnTo>
                    <a:pt x="131360" y="199021"/>
                  </a:lnTo>
                  <a:lnTo>
                    <a:pt x="131360" y="247786"/>
                  </a:lnTo>
                  <a:close/>
                </a:path>
                <a:path w="1424939" h="281940">
                  <a:moveTo>
                    <a:pt x="232852" y="256625"/>
                  </a:moveTo>
                  <a:lnTo>
                    <a:pt x="202069" y="256625"/>
                  </a:lnTo>
                  <a:lnTo>
                    <a:pt x="202069" y="226147"/>
                  </a:lnTo>
                  <a:lnTo>
                    <a:pt x="232852" y="226147"/>
                  </a:lnTo>
                  <a:lnTo>
                    <a:pt x="232852" y="256625"/>
                  </a:lnTo>
                  <a:close/>
                </a:path>
                <a:path w="1424939" h="281940">
                  <a:moveTo>
                    <a:pt x="576950" y="281312"/>
                  </a:moveTo>
                  <a:lnTo>
                    <a:pt x="555310" y="281312"/>
                  </a:lnTo>
                  <a:lnTo>
                    <a:pt x="555310" y="2743"/>
                  </a:lnTo>
                  <a:lnTo>
                    <a:pt x="576950" y="2743"/>
                  </a:lnTo>
                  <a:lnTo>
                    <a:pt x="576950" y="281312"/>
                  </a:lnTo>
                  <a:close/>
                </a:path>
                <a:path w="1424939" h="281940">
                  <a:moveTo>
                    <a:pt x="373356" y="217918"/>
                  </a:moveTo>
                  <a:lnTo>
                    <a:pt x="362079" y="200545"/>
                  </a:lnTo>
                  <a:lnTo>
                    <a:pt x="378709" y="190840"/>
                  </a:lnTo>
                  <a:lnTo>
                    <a:pt x="393548" y="181839"/>
                  </a:lnTo>
                  <a:lnTo>
                    <a:pt x="427588" y="158828"/>
                  </a:lnTo>
                  <a:lnTo>
                    <a:pt x="458047" y="126141"/>
                  </a:lnTo>
                  <a:lnTo>
                    <a:pt x="466314" y="83509"/>
                  </a:lnTo>
                  <a:lnTo>
                    <a:pt x="466314" y="48460"/>
                  </a:lnTo>
                  <a:lnTo>
                    <a:pt x="365127" y="48460"/>
                  </a:lnTo>
                  <a:lnTo>
                    <a:pt x="365127" y="28954"/>
                  </a:lnTo>
                  <a:lnTo>
                    <a:pt x="487344" y="28954"/>
                  </a:lnTo>
                  <a:lnTo>
                    <a:pt x="487344" y="93161"/>
                  </a:lnTo>
                  <a:lnTo>
                    <a:pt x="476931" y="137151"/>
                  </a:lnTo>
                  <a:lnTo>
                    <a:pt x="446961" y="169762"/>
                  </a:lnTo>
                  <a:lnTo>
                    <a:pt x="406701" y="197888"/>
                  </a:lnTo>
                  <a:lnTo>
                    <a:pt x="385290" y="210917"/>
                  </a:lnTo>
                  <a:lnTo>
                    <a:pt x="373356" y="217918"/>
                  </a:lnTo>
                  <a:close/>
                </a:path>
                <a:path w="1424939" h="281940">
                  <a:moveTo>
                    <a:pt x="857348" y="103015"/>
                  </a:moveTo>
                  <a:lnTo>
                    <a:pt x="836014" y="103015"/>
                  </a:lnTo>
                  <a:lnTo>
                    <a:pt x="836014" y="2743"/>
                  </a:lnTo>
                  <a:lnTo>
                    <a:pt x="857348" y="2743"/>
                  </a:lnTo>
                  <a:lnTo>
                    <a:pt x="857348" y="103015"/>
                  </a:lnTo>
                  <a:close/>
                </a:path>
                <a:path w="1424939" h="281940">
                  <a:moveTo>
                    <a:pt x="795478" y="267597"/>
                  </a:moveTo>
                  <a:lnTo>
                    <a:pt x="774143" y="267597"/>
                  </a:lnTo>
                  <a:lnTo>
                    <a:pt x="774143" y="8533"/>
                  </a:lnTo>
                  <a:lnTo>
                    <a:pt x="795478" y="8533"/>
                  </a:lnTo>
                  <a:lnTo>
                    <a:pt x="795478" y="103015"/>
                  </a:lnTo>
                  <a:lnTo>
                    <a:pt x="857348" y="103015"/>
                  </a:lnTo>
                  <a:lnTo>
                    <a:pt x="857348" y="122217"/>
                  </a:lnTo>
                  <a:lnTo>
                    <a:pt x="795478" y="122217"/>
                  </a:lnTo>
                  <a:lnTo>
                    <a:pt x="795478" y="267597"/>
                  </a:lnTo>
                  <a:close/>
                </a:path>
                <a:path w="1424939" h="281940">
                  <a:moveTo>
                    <a:pt x="857348" y="281312"/>
                  </a:moveTo>
                  <a:lnTo>
                    <a:pt x="836014" y="281312"/>
                  </a:lnTo>
                  <a:lnTo>
                    <a:pt x="836014" y="122217"/>
                  </a:lnTo>
                  <a:lnTo>
                    <a:pt x="857348" y="122217"/>
                  </a:lnTo>
                  <a:lnTo>
                    <a:pt x="857348" y="281312"/>
                  </a:lnTo>
                  <a:close/>
                </a:path>
                <a:path w="1424939" h="281940">
                  <a:moveTo>
                    <a:pt x="668384" y="205422"/>
                  </a:moveTo>
                  <a:lnTo>
                    <a:pt x="632115" y="205422"/>
                  </a:lnTo>
                  <a:lnTo>
                    <a:pt x="632115" y="29258"/>
                  </a:lnTo>
                  <a:lnTo>
                    <a:pt x="737265" y="29258"/>
                  </a:lnTo>
                  <a:lnTo>
                    <a:pt x="737265" y="48764"/>
                  </a:lnTo>
                  <a:lnTo>
                    <a:pt x="653755" y="48764"/>
                  </a:lnTo>
                  <a:lnTo>
                    <a:pt x="653755" y="185916"/>
                  </a:lnTo>
                  <a:lnTo>
                    <a:pt x="752973" y="185916"/>
                  </a:lnTo>
                  <a:lnTo>
                    <a:pt x="754637" y="199021"/>
                  </a:lnTo>
                  <a:lnTo>
                    <a:pt x="712120" y="204050"/>
                  </a:lnTo>
                  <a:lnTo>
                    <a:pt x="679804" y="205336"/>
                  </a:lnTo>
                  <a:lnTo>
                    <a:pt x="668384" y="205422"/>
                  </a:lnTo>
                  <a:close/>
                </a:path>
                <a:path w="1424939" h="281940">
                  <a:moveTo>
                    <a:pt x="752973" y="185916"/>
                  </a:moveTo>
                  <a:lnTo>
                    <a:pt x="674886" y="185916"/>
                  </a:lnTo>
                  <a:lnTo>
                    <a:pt x="682709" y="185814"/>
                  </a:lnTo>
                  <a:lnTo>
                    <a:pt x="697338" y="185408"/>
                  </a:lnTo>
                  <a:lnTo>
                    <a:pt x="738484" y="182055"/>
                  </a:lnTo>
                  <a:lnTo>
                    <a:pt x="752199" y="179820"/>
                  </a:lnTo>
                  <a:lnTo>
                    <a:pt x="752973" y="185916"/>
                  </a:lnTo>
                  <a:close/>
                </a:path>
                <a:path w="1424939" h="281940">
                  <a:moveTo>
                    <a:pt x="981699" y="223404"/>
                  </a:moveTo>
                  <a:lnTo>
                    <a:pt x="960364" y="223404"/>
                  </a:lnTo>
                  <a:lnTo>
                    <a:pt x="960364" y="168543"/>
                  </a:lnTo>
                  <a:lnTo>
                    <a:pt x="953878" y="165134"/>
                  </a:lnTo>
                  <a:lnTo>
                    <a:pt x="931105" y="138268"/>
                  </a:lnTo>
                  <a:lnTo>
                    <a:pt x="931105" y="110635"/>
                  </a:lnTo>
                  <a:lnTo>
                    <a:pt x="961898" y="78985"/>
                  </a:lnTo>
                  <a:lnTo>
                    <a:pt x="1006672" y="69385"/>
                  </a:lnTo>
                  <a:lnTo>
                    <a:pt x="1015225" y="69185"/>
                  </a:lnTo>
                  <a:lnTo>
                    <a:pt x="1023778" y="69385"/>
                  </a:lnTo>
                  <a:lnTo>
                    <a:pt x="1062123" y="76385"/>
                  </a:lnTo>
                  <a:lnTo>
                    <a:pt x="1083191" y="87167"/>
                  </a:lnTo>
                  <a:lnTo>
                    <a:pt x="1006081" y="87167"/>
                  </a:lnTo>
                  <a:lnTo>
                    <a:pt x="997649" y="87929"/>
                  </a:lnTo>
                  <a:lnTo>
                    <a:pt x="959348" y="102609"/>
                  </a:lnTo>
                  <a:lnTo>
                    <a:pt x="951221" y="115207"/>
                  </a:lnTo>
                  <a:lnTo>
                    <a:pt x="951221" y="132884"/>
                  </a:lnTo>
                  <a:lnTo>
                    <a:pt x="982207" y="157114"/>
                  </a:lnTo>
                  <a:lnTo>
                    <a:pt x="1006081" y="160924"/>
                  </a:lnTo>
                  <a:lnTo>
                    <a:pt x="1082572" y="160924"/>
                  </a:lnTo>
                  <a:lnTo>
                    <a:pt x="1082124" y="161305"/>
                  </a:lnTo>
                  <a:lnTo>
                    <a:pt x="1076448" y="165134"/>
                  </a:lnTo>
                  <a:lnTo>
                    <a:pt x="1070085" y="168543"/>
                  </a:lnTo>
                  <a:lnTo>
                    <a:pt x="1070085" y="175553"/>
                  </a:lnTo>
                  <a:lnTo>
                    <a:pt x="981699" y="175553"/>
                  </a:lnTo>
                  <a:lnTo>
                    <a:pt x="981699" y="223404"/>
                  </a:lnTo>
                  <a:close/>
                </a:path>
                <a:path w="1424939" h="281940">
                  <a:moveTo>
                    <a:pt x="1082572" y="160924"/>
                  </a:moveTo>
                  <a:lnTo>
                    <a:pt x="1024368" y="160924"/>
                  </a:lnTo>
                  <a:lnTo>
                    <a:pt x="1032801" y="160162"/>
                  </a:lnTo>
                  <a:lnTo>
                    <a:pt x="1048243" y="157114"/>
                  </a:lnTo>
                  <a:lnTo>
                    <a:pt x="1079229" y="132884"/>
                  </a:lnTo>
                  <a:lnTo>
                    <a:pt x="1079229" y="115207"/>
                  </a:lnTo>
                  <a:lnTo>
                    <a:pt x="1048243" y="90977"/>
                  </a:lnTo>
                  <a:lnTo>
                    <a:pt x="1024368" y="87167"/>
                  </a:lnTo>
                  <a:lnTo>
                    <a:pt x="1083191" y="87167"/>
                  </a:lnTo>
                  <a:lnTo>
                    <a:pt x="1088169" y="91434"/>
                  </a:lnTo>
                  <a:lnTo>
                    <a:pt x="1097109" y="103625"/>
                  </a:lnTo>
                  <a:lnTo>
                    <a:pt x="1099344" y="110635"/>
                  </a:lnTo>
                  <a:lnTo>
                    <a:pt x="1099344" y="138268"/>
                  </a:lnTo>
                  <a:lnTo>
                    <a:pt x="1096703" y="145888"/>
                  </a:lnTo>
                  <a:lnTo>
                    <a:pt x="1091420" y="152390"/>
                  </a:lnTo>
                  <a:lnTo>
                    <a:pt x="1087048" y="157114"/>
                  </a:lnTo>
                  <a:lnTo>
                    <a:pt x="1082572" y="160924"/>
                  </a:lnTo>
                  <a:close/>
                </a:path>
                <a:path w="1424939" h="281940">
                  <a:moveTo>
                    <a:pt x="1015225" y="178906"/>
                  </a:moveTo>
                  <a:lnTo>
                    <a:pt x="1006615" y="178696"/>
                  </a:lnTo>
                  <a:lnTo>
                    <a:pt x="998157" y="178068"/>
                  </a:lnTo>
                  <a:lnTo>
                    <a:pt x="989852" y="177020"/>
                  </a:lnTo>
                  <a:lnTo>
                    <a:pt x="981699" y="175553"/>
                  </a:lnTo>
                  <a:lnTo>
                    <a:pt x="1048751" y="175553"/>
                  </a:lnTo>
                  <a:lnTo>
                    <a:pt x="1040598" y="177020"/>
                  </a:lnTo>
                  <a:lnTo>
                    <a:pt x="1032293" y="178068"/>
                  </a:lnTo>
                  <a:lnTo>
                    <a:pt x="1023835" y="178696"/>
                  </a:lnTo>
                  <a:lnTo>
                    <a:pt x="1015225" y="178906"/>
                  </a:lnTo>
                  <a:close/>
                </a:path>
                <a:path w="1424939" h="281940">
                  <a:moveTo>
                    <a:pt x="1070085" y="223404"/>
                  </a:moveTo>
                  <a:lnTo>
                    <a:pt x="1048751" y="223404"/>
                  </a:lnTo>
                  <a:lnTo>
                    <a:pt x="1048751" y="175553"/>
                  </a:lnTo>
                  <a:lnTo>
                    <a:pt x="1070085" y="175553"/>
                  </a:lnTo>
                  <a:lnTo>
                    <a:pt x="1070085" y="223404"/>
                  </a:lnTo>
                  <a:close/>
                </a:path>
                <a:path w="1424939" h="281940">
                  <a:moveTo>
                    <a:pt x="1143233" y="241996"/>
                  </a:moveTo>
                  <a:lnTo>
                    <a:pt x="887217" y="241996"/>
                  </a:lnTo>
                  <a:lnTo>
                    <a:pt x="887217" y="223404"/>
                  </a:lnTo>
                  <a:lnTo>
                    <a:pt x="1143233" y="223404"/>
                  </a:lnTo>
                  <a:lnTo>
                    <a:pt x="1143233" y="241996"/>
                  </a:lnTo>
                  <a:close/>
                </a:path>
                <a:path w="1424939" h="281940">
                  <a:moveTo>
                    <a:pt x="1026197" y="34135"/>
                  </a:moveTo>
                  <a:lnTo>
                    <a:pt x="1004558" y="34135"/>
                  </a:lnTo>
                  <a:lnTo>
                    <a:pt x="1004558" y="0"/>
                  </a:lnTo>
                  <a:lnTo>
                    <a:pt x="1026197" y="0"/>
                  </a:lnTo>
                  <a:lnTo>
                    <a:pt x="1026197" y="34135"/>
                  </a:lnTo>
                  <a:close/>
                </a:path>
                <a:path w="1424939" h="281940">
                  <a:moveTo>
                    <a:pt x="1118546" y="52422"/>
                  </a:moveTo>
                  <a:lnTo>
                    <a:pt x="911904" y="52422"/>
                  </a:lnTo>
                  <a:lnTo>
                    <a:pt x="911904" y="34135"/>
                  </a:lnTo>
                  <a:lnTo>
                    <a:pt x="1118546" y="34135"/>
                  </a:lnTo>
                  <a:lnTo>
                    <a:pt x="1118546" y="52422"/>
                  </a:lnTo>
                  <a:close/>
                </a:path>
                <a:path w="1424939" h="281940">
                  <a:moveTo>
                    <a:pt x="1380657" y="281312"/>
                  </a:moveTo>
                  <a:lnTo>
                    <a:pt x="1359018" y="281312"/>
                  </a:lnTo>
                  <a:lnTo>
                    <a:pt x="1359018" y="2743"/>
                  </a:lnTo>
                  <a:lnTo>
                    <a:pt x="1380657" y="2743"/>
                  </a:lnTo>
                  <a:lnTo>
                    <a:pt x="1380657" y="108806"/>
                  </a:lnTo>
                  <a:lnTo>
                    <a:pt x="1424850" y="108806"/>
                  </a:lnTo>
                  <a:lnTo>
                    <a:pt x="1424850" y="128008"/>
                  </a:lnTo>
                  <a:lnTo>
                    <a:pt x="1380657" y="128008"/>
                  </a:lnTo>
                  <a:lnTo>
                    <a:pt x="1380657" y="281312"/>
                  </a:lnTo>
                  <a:close/>
                </a:path>
                <a:path w="1424939" h="281940">
                  <a:moveTo>
                    <a:pt x="1305072" y="154828"/>
                  </a:moveTo>
                  <a:lnTo>
                    <a:pt x="1283432" y="152085"/>
                  </a:lnTo>
                  <a:lnTo>
                    <a:pt x="1284854" y="145990"/>
                  </a:lnTo>
                  <a:lnTo>
                    <a:pt x="1286023" y="139335"/>
                  </a:lnTo>
                  <a:lnTo>
                    <a:pt x="1290239" y="95701"/>
                  </a:lnTo>
                  <a:lnTo>
                    <a:pt x="1290747" y="48764"/>
                  </a:lnTo>
                  <a:lnTo>
                    <a:pt x="1173406" y="48764"/>
                  </a:lnTo>
                  <a:lnTo>
                    <a:pt x="1173406" y="29563"/>
                  </a:lnTo>
                  <a:lnTo>
                    <a:pt x="1312386" y="29563"/>
                  </a:lnTo>
                  <a:lnTo>
                    <a:pt x="1312320" y="74163"/>
                  </a:lnTo>
                  <a:lnTo>
                    <a:pt x="1310558" y="112616"/>
                  </a:lnTo>
                  <a:lnTo>
                    <a:pt x="1306290" y="149952"/>
                  </a:lnTo>
                  <a:lnTo>
                    <a:pt x="1305072" y="154828"/>
                  </a:lnTo>
                  <a:close/>
                </a:path>
                <a:path w="1424939" h="281940">
                  <a:moveTo>
                    <a:pt x="1159386" y="216699"/>
                  </a:moveTo>
                  <a:lnTo>
                    <a:pt x="1159386" y="197802"/>
                  </a:lnTo>
                  <a:lnTo>
                    <a:pt x="1197779" y="197783"/>
                  </a:lnTo>
                  <a:lnTo>
                    <a:pt x="1218209" y="197498"/>
                  </a:lnTo>
                  <a:lnTo>
                    <a:pt x="1218209" y="108806"/>
                  </a:lnTo>
                  <a:lnTo>
                    <a:pt x="1239848" y="108806"/>
                  </a:lnTo>
                  <a:lnTo>
                    <a:pt x="1239848" y="197193"/>
                  </a:lnTo>
                  <a:lnTo>
                    <a:pt x="1338283" y="197193"/>
                  </a:lnTo>
                  <a:lnTo>
                    <a:pt x="1303243" y="212889"/>
                  </a:lnTo>
                  <a:lnTo>
                    <a:pt x="1244039" y="215937"/>
                  </a:lnTo>
                  <a:lnTo>
                    <a:pt x="1159386" y="216699"/>
                  </a:lnTo>
                  <a:close/>
                </a:path>
                <a:path w="1424939" h="281940">
                  <a:moveTo>
                    <a:pt x="1338283" y="197193"/>
                  </a:moveTo>
                  <a:lnTo>
                    <a:pt x="1239848" y="197193"/>
                  </a:lnTo>
                  <a:lnTo>
                    <a:pt x="1260850" y="196564"/>
                  </a:lnTo>
                  <a:lnTo>
                    <a:pt x="1300195" y="194653"/>
                  </a:lnTo>
                  <a:lnTo>
                    <a:pt x="1307865" y="194094"/>
                  </a:lnTo>
                  <a:lnTo>
                    <a:pt x="1337683" y="191097"/>
                  </a:lnTo>
                  <a:lnTo>
                    <a:pt x="1338283" y="19719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8" name="object 78" descr="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576072" y="10160507"/>
              <a:ext cx="2161031" cy="121920"/>
            </a:xfrm>
            <a:prstGeom prst="rect">
              <a:avLst/>
            </a:prstGeom>
          </p:spPr>
        </p:pic>
        <p:pic>
          <p:nvPicPr>
            <p:cNvPr id="79" name="object 79" descr="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1298448" y="10172699"/>
              <a:ext cx="65531" cy="76200"/>
            </a:xfrm>
            <a:prstGeom prst="rect">
              <a:avLst/>
            </a:prstGeom>
          </p:spPr>
        </p:pic>
        <p:pic>
          <p:nvPicPr>
            <p:cNvPr id="80" name="object 80" descr="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1406651" y="10163556"/>
              <a:ext cx="214884" cy="114300"/>
            </a:xfrm>
            <a:prstGeom prst="rect">
              <a:avLst/>
            </a:prstGeom>
          </p:spPr>
        </p:pic>
        <p:pic>
          <p:nvPicPr>
            <p:cNvPr id="81" name="object 81" descr="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1624583" y="10163556"/>
              <a:ext cx="207263" cy="114300"/>
            </a:xfrm>
            <a:prstGeom prst="rect">
              <a:avLst/>
            </a:prstGeom>
          </p:spPr>
        </p:pic>
        <p:pic>
          <p:nvPicPr>
            <p:cNvPr id="82" name="object 82" descr="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883663" y="10168128"/>
              <a:ext cx="217932" cy="109727"/>
            </a:xfrm>
            <a:prstGeom prst="rect">
              <a:avLst/>
            </a:prstGeom>
          </p:spPr>
        </p:pic>
        <p:pic>
          <p:nvPicPr>
            <p:cNvPr id="83" name="object 83" descr="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2142744" y="10160507"/>
              <a:ext cx="217931" cy="120396"/>
            </a:xfrm>
            <a:prstGeom prst="rect">
              <a:avLst/>
            </a:prstGeom>
          </p:spPr>
        </p:pic>
        <p:pic>
          <p:nvPicPr>
            <p:cNvPr id="84" name="object 84" descr="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2407920" y="10172699"/>
              <a:ext cx="137160" cy="91439"/>
            </a:xfrm>
            <a:prstGeom prst="rect">
              <a:avLst/>
            </a:prstGeom>
          </p:spPr>
        </p:pic>
        <p:pic>
          <p:nvPicPr>
            <p:cNvPr id="85" name="object 85" descr="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2557272" y="10174224"/>
              <a:ext cx="176783" cy="8686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5107919" cy="10692765"/>
            <a:chOff x="0" y="0"/>
            <a:chExt cx="15107919" cy="10692765"/>
          </a:xfrm>
        </p:grpSpPr>
        <p:sp>
          <p:nvSpPr>
            <p:cNvPr id="3" name="object 3" descr=""/>
            <p:cNvSpPr/>
            <p:nvPr/>
          </p:nvSpPr>
          <p:spPr>
            <a:xfrm>
              <a:off x="0" y="0"/>
              <a:ext cx="15107919" cy="10692765"/>
            </a:xfrm>
            <a:custGeom>
              <a:avLst/>
              <a:gdLst/>
              <a:ahLst/>
              <a:cxnLst/>
              <a:rect l="l" t="t" r="r" b="b"/>
              <a:pathLst>
                <a:path w="15107919" h="10692765">
                  <a:moveTo>
                    <a:pt x="15107412" y="10692384"/>
                  </a:moveTo>
                  <a:lnTo>
                    <a:pt x="0" y="10692384"/>
                  </a:lnTo>
                  <a:lnTo>
                    <a:pt x="15107412" y="10692384"/>
                  </a:lnTo>
                  <a:lnTo>
                    <a:pt x="15107412" y="0"/>
                  </a:lnTo>
                  <a:lnTo>
                    <a:pt x="15107412" y="10692384"/>
                  </a:lnTo>
                  <a:close/>
                </a:path>
              </a:pathLst>
            </a:custGeom>
            <a:solidFill>
              <a:srgbClr val="EBEDE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2089404" cy="5352287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78736" y="0"/>
              <a:ext cx="8415528" cy="1336548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483596" y="0"/>
              <a:ext cx="3372611" cy="3121151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847064" y="0"/>
              <a:ext cx="1260347" cy="8918448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42132" y="1327404"/>
              <a:ext cx="429767" cy="936498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021579" y="1327404"/>
              <a:ext cx="3372611" cy="313029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385047" y="1327404"/>
              <a:ext cx="2109215" cy="5359908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078736" y="1909572"/>
              <a:ext cx="1274063" cy="878281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762755" y="1908048"/>
              <a:ext cx="1269491" cy="8784336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021579" y="4448555"/>
              <a:ext cx="3372611" cy="3130295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483596" y="3113532"/>
              <a:ext cx="3372611" cy="6249923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0" y="5343144"/>
              <a:ext cx="2089404" cy="534924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385047" y="6679692"/>
              <a:ext cx="2109215" cy="4012692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021579" y="7569707"/>
              <a:ext cx="3372611" cy="3122676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3847064" y="8909303"/>
              <a:ext cx="1260347" cy="1783080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0483596" y="9355835"/>
              <a:ext cx="3372611" cy="1336548"/>
            </a:xfrm>
            <a:prstGeom prst="rect">
              <a:avLst/>
            </a:prstGeom>
          </p:spPr>
        </p:pic>
        <p:sp>
          <p:nvSpPr>
            <p:cNvPr id="20" name="object 20" descr=""/>
            <p:cNvSpPr/>
            <p:nvPr/>
          </p:nvSpPr>
          <p:spPr>
            <a:xfrm>
              <a:off x="1581899" y="3273552"/>
              <a:ext cx="12174220" cy="3854450"/>
            </a:xfrm>
            <a:custGeom>
              <a:avLst/>
              <a:gdLst/>
              <a:ahLst/>
              <a:cxnLst/>
              <a:rect l="l" t="t" r="r" b="b"/>
              <a:pathLst>
                <a:path w="12174219" h="3854450">
                  <a:moveTo>
                    <a:pt x="5987796" y="0"/>
                  </a:moveTo>
                  <a:lnTo>
                    <a:pt x="5951220" y="0"/>
                  </a:lnTo>
                  <a:lnTo>
                    <a:pt x="5951220" y="36830"/>
                  </a:lnTo>
                  <a:lnTo>
                    <a:pt x="5951220" y="3778250"/>
                  </a:lnTo>
                  <a:lnTo>
                    <a:pt x="36576" y="3778250"/>
                  </a:lnTo>
                  <a:lnTo>
                    <a:pt x="36576" y="36830"/>
                  </a:lnTo>
                  <a:lnTo>
                    <a:pt x="5951220" y="36830"/>
                  </a:lnTo>
                  <a:lnTo>
                    <a:pt x="5951220" y="0"/>
                  </a:lnTo>
                  <a:lnTo>
                    <a:pt x="0" y="0"/>
                  </a:lnTo>
                  <a:lnTo>
                    <a:pt x="0" y="36830"/>
                  </a:lnTo>
                  <a:lnTo>
                    <a:pt x="0" y="3778250"/>
                  </a:lnTo>
                  <a:lnTo>
                    <a:pt x="0" y="3794760"/>
                  </a:lnTo>
                  <a:lnTo>
                    <a:pt x="0" y="3812540"/>
                  </a:lnTo>
                  <a:lnTo>
                    <a:pt x="5987796" y="3812540"/>
                  </a:lnTo>
                  <a:lnTo>
                    <a:pt x="5987796" y="3794760"/>
                  </a:lnTo>
                  <a:lnTo>
                    <a:pt x="5987796" y="3778250"/>
                  </a:lnTo>
                  <a:lnTo>
                    <a:pt x="5987796" y="3777996"/>
                  </a:lnTo>
                  <a:lnTo>
                    <a:pt x="5987796" y="36830"/>
                  </a:lnTo>
                  <a:lnTo>
                    <a:pt x="5987796" y="0"/>
                  </a:lnTo>
                  <a:close/>
                </a:path>
                <a:path w="12174219" h="3854450">
                  <a:moveTo>
                    <a:pt x="12173712" y="41402"/>
                  </a:moveTo>
                  <a:lnTo>
                    <a:pt x="12137136" y="41402"/>
                  </a:lnTo>
                  <a:lnTo>
                    <a:pt x="12137136" y="78232"/>
                  </a:lnTo>
                  <a:lnTo>
                    <a:pt x="12137136" y="3819652"/>
                  </a:lnTo>
                  <a:lnTo>
                    <a:pt x="6222492" y="3819652"/>
                  </a:lnTo>
                  <a:lnTo>
                    <a:pt x="6222492" y="78232"/>
                  </a:lnTo>
                  <a:lnTo>
                    <a:pt x="12137136" y="78232"/>
                  </a:lnTo>
                  <a:lnTo>
                    <a:pt x="12137136" y="41402"/>
                  </a:lnTo>
                  <a:lnTo>
                    <a:pt x="6185928" y="41402"/>
                  </a:lnTo>
                  <a:lnTo>
                    <a:pt x="6185928" y="78232"/>
                  </a:lnTo>
                  <a:lnTo>
                    <a:pt x="6185928" y="3819652"/>
                  </a:lnTo>
                  <a:lnTo>
                    <a:pt x="6185928" y="3837432"/>
                  </a:lnTo>
                  <a:lnTo>
                    <a:pt x="6185928" y="3853942"/>
                  </a:lnTo>
                  <a:lnTo>
                    <a:pt x="12173712" y="3853942"/>
                  </a:lnTo>
                  <a:lnTo>
                    <a:pt x="12173712" y="3837432"/>
                  </a:lnTo>
                  <a:lnTo>
                    <a:pt x="12173712" y="3819652"/>
                  </a:lnTo>
                  <a:lnTo>
                    <a:pt x="12173712" y="3819144"/>
                  </a:lnTo>
                  <a:lnTo>
                    <a:pt x="12173712" y="78232"/>
                  </a:lnTo>
                  <a:lnTo>
                    <a:pt x="12173712" y="4140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11914630" y="447766"/>
              <a:ext cx="2792095" cy="293370"/>
            </a:xfrm>
            <a:custGeom>
              <a:avLst/>
              <a:gdLst/>
              <a:ahLst/>
              <a:cxnLst/>
              <a:rect l="l" t="t" r="r" b="b"/>
              <a:pathLst>
                <a:path w="2792094" h="293370">
                  <a:moveTo>
                    <a:pt x="9752" y="86862"/>
                  </a:moveTo>
                  <a:lnTo>
                    <a:pt x="0" y="69794"/>
                  </a:lnTo>
                  <a:lnTo>
                    <a:pt x="67966" y="27735"/>
                  </a:lnTo>
                  <a:lnTo>
                    <a:pt x="84119" y="27735"/>
                  </a:lnTo>
                  <a:lnTo>
                    <a:pt x="84119" y="54555"/>
                  </a:lnTo>
                  <a:lnTo>
                    <a:pt x="62784" y="54555"/>
                  </a:lnTo>
                  <a:lnTo>
                    <a:pt x="9752" y="86862"/>
                  </a:lnTo>
                  <a:close/>
                </a:path>
                <a:path w="2792094" h="293370">
                  <a:moveTo>
                    <a:pt x="84119" y="247482"/>
                  </a:moveTo>
                  <a:lnTo>
                    <a:pt x="62784" y="247482"/>
                  </a:lnTo>
                  <a:lnTo>
                    <a:pt x="62784" y="54555"/>
                  </a:lnTo>
                  <a:lnTo>
                    <a:pt x="84119" y="54555"/>
                  </a:lnTo>
                  <a:lnTo>
                    <a:pt x="84119" y="247482"/>
                  </a:lnTo>
                  <a:close/>
                </a:path>
                <a:path w="2792094" h="293370">
                  <a:moveTo>
                    <a:pt x="212737" y="256320"/>
                  </a:moveTo>
                  <a:lnTo>
                    <a:pt x="181954" y="256320"/>
                  </a:lnTo>
                  <a:lnTo>
                    <a:pt x="181954" y="225842"/>
                  </a:lnTo>
                  <a:lnTo>
                    <a:pt x="212737" y="225842"/>
                  </a:lnTo>
                  <a:lnTo>
                    <a:pt x="212737" y="256320"/>
                  </a:lnTo>
                  <a:close/>
                </a:path>
                <a:path w="2792094" h="293370">
                  <a:moveTo>
                    <a:pt x="558358" y="281008"/>
                  </a:moveTo>
                  <a:lnTo>
                    <a:pt x="536719" y="281008"/>
                  </a:lnTo>
                  <a:lnTo>
                    <a:pt x="536719" y="118255"/>
                  </a:lnTo>
                  <a:lnTo>
                    <a:pt x="473629" y="118255"/>
                  </a:lnTo>
                  <a:lnTo>
                    <a:pt x="473629" y="98749"/>
                  </a:lnTo>
                  <a:lnTo>
                    <a:pt x="536719" y="98749"/>
                  </a:lnTo>
                  <a:lnTo>
                    <a:pt x="536719" y="2438"/>
                  </a:lnTo>
                  <a:lnTo>
                    <a:pt x="558358" y="2438"/>
                  </a:lnTo>
                  <a:lnTo>
                    <a:pt x="558358" y="281008"/>
                  </a:lnTo>
                  <a:close/>
                </a:path>
                <a:path w="2792094" h="293370">
                  <a:moveTo>
                    <a:pt x="487039" y="47241"/>
                  </a:moveTo>
                  <a:lnTo>
                    <a:pt x="338916" y="47241"/>
                  </a:lnTo>
                  <a:lnTo>
                    <a:pt x="338916" y="28344"/>
                  </a:lnTo>
                  <a:lnTo>
                    <a:pt x="487039" y="28344"/>
                  </a:lnTo>
                  <a:lnTo>
                    <a:pt x="487039" y="47241"/>
                  </a:lnTo>
                  <a:close/>
                </a:path>
                <a:path w="2792094" h="293370">
                  <a:moveTo>
                    <a:pt x="344707" y="212737"/>
                  </a:moveTo>
                  <a:lnTo>
                    <a:pt x="330382" y="198412"/>
                  </a:lnTo>
                  <a:lnTo>
                    <a:pt x="337573" y="192031"/>
                  </a:lnTo>
                  <a:lnTo>
                    <a:pt x="344516" y="185687"/>
                  </a:lnTo>
                  <a:lnTo>
                    <a:pt x="375518" y="154714"/>
                  </a:lnTo>
                  <a:lnTo>
                    <a:pt x="400634" y="116731"/>
                  </a:lnTo>
                  <a:lnTo>
                    <a:pt x="402920" y="47241"/>
                  </a:lnTo>
                  <a:lnTo>
                    <a:pt x="424559" y="47241"/>
                  </a:lnTo>
                  <a:lnTo>
                    <a:pt x="424641" y="98749"/>
                  </a:lnTo>
                  <a:lnTo>
                    <a:pt x="438478" y="137659"/>
                  </a:lnTo>
                  <a:lnTo>
                    <a:pt x="438831" y="138065"/>
                  </a:lnTo>
                  <a:lnTo>
                    <a:pt x="413892" y="138065"/>
                  </a:lnTo>
                  <a:lnTo>
                    <a:pt x="389611" y="168950"/>
                  </a:lnTo>
                  <a:lnTo>
                    <a:pt x="353799" y="204660"/>
                  </a:lnTo>
                  <a:lnTo>
                    <a:pt x="349177" y="208876"/>
                  </a:lnTo>
                  <a:lnTo>
                    <a:pt x="344707" y="212737"/>
                  </a:lnTo>
                  <a:close/>
                </a:path>
                <a:path w="2792094" h="293370">
                  <a:moveTo>
                    <a:pt x="480944" y="208470"/>
                  </a:moveTo>
                  <a:lnTo>
                    <a:pt x="448094" y="176582"/>
                  </a:lnTo>
                  <a:lnTo>
                    <a:pt x="433093" y="160924"/>
                  </a:lnTo>
                  <a:lnTo>
                    <a:pt x="428577" y="156200"/>
                  </a:lnTo>
                  <a:lnTo>
                    <a:pt x="424559" y="151780"/>
                  </a:lnTo>
                  <a:lnTo>
                    <a:pt x="417245" y="143247"/>
                  </a:lnTo>
                  <a:lnTo>
                    <a:pt x="415010" y="140097"/>
                  </a:lnTo>
                  <a:lnTo>
                    <a:pt x="414197" y="138065"/>
                  </a:lnTo>
                  <a:lnTo>
                    <a:pt x="438831" y="138065"/>
                  </a:lnTo>
                  <a:lnTo>
                    <a:pt x="442541" y="142332"/>
                  </a:lnTo>
                  <a:lnTo>
                    <a:pt x="447237" y="147685"/>
                  </a:lnTo>
                  <a:lnTo>
                    <a:pt x="478848" y="179439"/>
                  </a:lnTo>
                  <a:lnTo>
                    <a:pt x="494964" y="194145"/>
                  </a:lnTo>
                  <a:lnTo>
                    <a:pt x="480944" y="208470"/>
                  </a:lnTo>
                  <a:close/>
                </a:path>
                <a:path w="2792094" h="293370">
                  <a:moveTo>
                    <a:pt x="825346" y="44802"/>
                  </a:moveTo>
                  <a:lnTo>
                    <a:pt x="628458" y="44802"/>
                  </a:lnTo>
                  <a:lnTo>
                    <a:pt x="628458" y="26820"/>
                  </a:lnTo>
                  <a:lnTo>
                    <a:pt x="825346" y="26820"/>
                  </a:lnTo>
                  <a:lnTo>
                    <a:pt x="825346" y="44802"/>
                  </a:lnTo>
                  <a:close/>
                </a:path>
                <a:path w="2792094" h="293370">
                  <a:moveTo>
                    <a:pt x="690024" y="142332"/>
                  </a:moveTo>
                  <a:lnTo>
                    <a:pt x="668689" y="142332"/>
                  </a:lnTo>
                  <a:lnTo>
                    <a:pt x="668689" y="44802"/>
                  </a:lnTo>
                  <a:lnTo>
                    <a:pt x="690024" y="44802"/>
                  </a:lnTo>
                  <a:lnTo>
                    <a:pt x="690024" y="142332"/>
                  </a:lnTo>
                  <a:close/>
                </a:path>
                <a:path w="2792094" h="293370">
                  <a:moveTo>
                    <a:pt x="785115" y="142332"/>
                  </a:moveTo>
                  <a:lnTo>
                    <a:pt x="763781" y="142332"/>
                  </a:lnTo>
                  <a:lnTo>
                    <a:pt x="763781" y="44802"/>
                  </a:lnTo>
                  <a:lnTo>
                    <a:pt x="785115" y="44802"/>
                  </a:lnTo>
                  <a:lnTo>
                    <a:pt x="785115" y="142332"/>
                  </a:lnTo>
                  <a:close/>
                </a:path>
                <a:path w="2792094" h="293370">
                  <a:moveTo>
                    <a:pt x="828089" y="160314"/>
                  </a:moveTo>
                  <a:lnTo>
                    <a:pt x="625715" y="160314"/>
                  </a:lnTo>
                  <a:lnTo>
                    <a:pt x="625715" y="142332"/>
                  </a:lnTo>
                  <a:lnTo>
                    <a:pt x="828089" y="142332"/>
                  </a:lnTo>
                  <a:lnTo>
                    <a:pt x="828089" y="160314"/>
                  </a:lnTo>
                  <a:close/>
                </a:path>
                <a:path w="2792094" h="293370">
                  <a:moveTo>
                    <a:pt x="737569" y="223099"/>
                  </a:moveTo>
                  <a:lnTo>
                    <a:pt x="716235" y="223099"/>
                  </a:lnTo>
                  <a:lnTo>
                    <a:pt x="716235" y="160314"/>
                  </a:lnTo>
                  <a:lnTo>
                    <a:pt x="737569" y="160314"/>
                  </a:lnTo>
                  <a:lnTo>
                    <a:pt x="737569" y="223099"/>
                  </a:lnTo>
                  <a:close/>
                </a:path>
                <a:path w="2792094" h="293370">
                  <a:moveTo>
                    <a:pt x="854910" y="241691"/>
                  </a:moveTo>
                  <a:lnTo>
                    <a:pt x="598894" y="241691"/>
                  </a:lnTo>
                  <a:lnTo>
                    <a:pt x="598894" y="223099"/>
                  </a:lnTo>
                  <a:lnTo>
                    <a:pt x="854910" y="223099"/>
                  </a:lnTo>
                  <a:lnTo>
                    <a:pt x="854910" y="241691"/>
                  </a:lnTo>
                  <a:close/>
                </a:path>
                <a:path w="2792094" h="293370">
                  <a:moveTo>
                    <a:pt x="1093249" y="282227"/>
                  </a:moveTo>
                  <a:lnTo>
                    <a:pt x="905199" y="282227"/>
                  </a:lnTo>
                  <a:lnTo>
                    <a:pt x="905199" y="216394"/>
                  </a:lnTo>
                  <a:lnTo>
                    <a:pt x="1063990" y="216394"/>
                  </a:lnTo>
                  <a:lnTo>
                    <a:pt x="1063990" y="186830"/>
                  </a:lnTo>
                  <a:lnTo>
                    <a:pt x="903675" y="186830"/>
                  </a:lnTo>
                  <a:lnTo>
                    <a:pt x="903675" y="168848"/>
                  </a:lnTo>
                  <a:lnTo>
                    <a:pt x="1085020" y="168848"/>
                  </a:lnTo>
                  <a:lnTo>
                    <a:pt x="1085020" y="234071"/>
                  </a:lnTo>
                  <a:lnTo>
                    <a:pt x="926229" y="234071"/>
                  </a:lnTo>
                  <a:lnTo>
                    <a:pt x="926229" y="264245"/>
                  </a:lnTo>
                  <a:lnTo>
                    <a:pt x="1093249" y="264245"/>
                  </a:lnTo>
                  <a:lnTo>
                    <a:pt x="1093249" y="282227"/>
                  </a:lnTo>
                  <a:close/>
                </a:path>
                <a:path w="2792094" h="293370">
                  <a:moveTo>
                    <a:pt x="1086848" y="90519"/>
                  </a:moveTo>
                  <a:lnTo>
                    <a:pt x="906113" y="90519"/>
                  </a:lnTo>
                  <a:lnTo>
                    <a:pt x="906113" y="8533"/>
                  </a:lnTo>
                  <a:lnTo>
                    <a:pt x="927753" y="8533"/>
                  </a:lnTo>
                  <a:lnTo>
                    <a:pt x="927753" y="71623"/>
                  </a:lnTo>
                  <a:lnTo>
                    <a:pt x="1086848" y="71623"/>
                  </a:lnTo>
                  <a:lnTo>
                    <a:pt x="1086848" y="90519"/>
                  </a:lnTo>
                  <a:close/>
                </a:path>
                <a:path w="2792094" h="293370">
                  <a:moveTo>
                    <a:pt x="1005777" y="123436"/>
                  </a:moveTo>
                  <a:lnTo>
                    <a:pt x="984442" y="123436"/>
                  </a:lnTo>
                  <a:lnTo>
                    <a:pt x="984442" y="90519"/>
                  </a:lnTo>
                  <a:lnTo>
                    <a:pt x="1005777" y="90519"/>
                  </a:lnTo>
                  <a:lnTo>
                    <a:pt x="1005777" y="123436"/>
                  </a:lnTo>
                  <a:close/>
                </a:path>
                <a:path w="2792094" h="293370">
                  <a:moveTo>
                    <a:pt x="1123117" y="141723"/>
                  </a:moveTo>
                  <a:lnTo>
                    <a:pt x="867101" y="141723"/>
                  </a:lnTo>
                  <a:lnTo>
                    <a:pt x="867101" y="123436"/>
                  </a:lnTo>
                  <a:lnTo>
                    <a:pt x="1123117" y="123436"/>
                  </a:lnTo>
                  <a:lnTo>
                    <a:pt x="1123117" y="141723"/>
                  </a:lnTo>
                  <a:close/>
                </a:path>
                <a:path w="2792094" h="293370">
                  <a:moveTo>
                    <a:pt x="1368161" y="281008"/>
                  </a:moveTo>
                  <a:lnTo>
                    <a:pt x="1346522" y="281008"/>
                  </a:lnTo>
                  <a:lnTo>
                    <a:pt x="1346522" y="2438"/>
                  </a:lnTo>
                  <a:lnTo>
                    <a:pt x="1368161" y="2438"/>
                  </a:lnTo>
                  <a:lnTo>
                    <a:pt x="1368161" y="281008"/>
                  </a:lnTo>
                  <a:close/>
                </a:path>
                <a:path w="2792094" h="293370">
                  <a:moveTo>
                    <a:pt x="1222476" y="212737"/>
                  </a:moveTo>
                  <a:lnTo>
                    <a:pt x="1181702" y="200736"/>
                  </a:lnTo>
                  <a:lnTo>
                    <a:pt x="1158129" y="165800"/>
                  </a:lnTo>
                  <a:lnTo>
                    <a:pt x="1153595" y="131665"/>
                  </a:lnTo>
                  <a:lnTo>
                    <a:pt x="1153595" y="102711"/>
                  </a:lnTo>
                  <a:lnTo>
                    <a:pt x="1163796" y="54793"/>
                  </a:lnTo>
                  <a:lnTo>
                    <a:pt x="1193484" y="27239"/>
                  </a:lnTo>
                  <a:lnTo>
                    <a:pt x="1222476" y="21944"/>
                  </a:lnTo>
                  <a:lnTo>
                    <a:pt x="1237877" y="23277"/>
                  </a:lnTo>
                  <a:lnTo>
                    <a:pt x="1251468" y="27277"/>
                  </a:lnTo>
                  <a:lnTo>
                    <a:pt x="1263250" y="33944"/>
                  </a:lnTo>
                  <a:lnTo>
                    <a:pt x="1271919" y="42059"/>
                  </a:lnTo>
                  <a:lnTo>
                    <a:pt x="1215364" y="42059"/>
                  </a:lnTo>
                  <a:lnTo>
                    <a:pt x="1208862" y="43278"/>
                  </a:lnTo>
                  <a:lnTo>
                    <a:pt x="1180467" y="68982"/>
                  </a:lnTo>
                  <a:lnTo>
                    <a:pt x="1174721" y="103015"/>
                  </a:lnTo>
                  <a:lnTo>
                    <a:pt x="1174844" y="136379"/>
                  </a:lnTo>
                  <a:lnTo>
                    <a:pt x="1192049" y="183020"/>
                  </a:lnTo>
                  <a:lnTo>
                    <a:pt x="1215364" y="192926"/>
                  </a:lnTo>
                  <a:lnTo>
                    <a:pt x="1271594" y="192926"/>
                  </a:lnTo>
                  <a:lnTo>
                    <a:pt x="1263250" y="200736"/>
                  </a:lnTo>
                  <a:lnTo>
                    <a:pt x="1251468" y="207403"/>
                  </a:lnTo>
                  <a:lnTo>
                    <a:pt x="1237877" y="211403"/>
                  </a:lnTo>
                  <a:lnTo>
                    <a:pt x="1222476" y="212737"/>
                  </a:lnTo>
                  <a:close/>
                </a:path>
                <a:path w="2792094" h="293370">
                  <a:moveTo>
                    <a:pt x="1271594" y="192926"/>
                  </a:moveTo>
                  <a:lnTo>
                    <a:pt x="1229587" y="192926"/>
                  </a:lnTo>
                  <a:lnTo>
                    <a:pt x="1236089" y="191707"/>
                  </a:lnTo>
                  <a:lnTo>
                    <a:pt x="1247874" y="186830"/>
                  </a:lnTo>
                  <a:lnTo>
                    <a:pt x="1268355" y="151238"/>
                  </a:lnTo>
                  <a:lnTo>
                    <a:pt x="1270231" y="103015"/>
                  </a:lnTo>
                  <a:lnTo>
                    <a:pt x="1270107" y="98310"/>
                  </a:lnTo>
                  <a:lnTo>
                    <a:pt x="1252903" y="51965"/>
                  </a:lnTo>
                  <a:lnTo>
                    <a:pt x="1229587" y="42059"/>
                  </a:lnTo>
                  <a:lnTo>
                    <a:pt x="1271919" y="42059"/>
                  </a:lnTo>
                  <a:lnTo>
                    <a:pt x="1290223" y="84881"/>
                  </a:lnTo>
                  <a:lnTo>
                    <a:pt x="1291356" y="131665"/>
                  </a:lnTo>
                  <a:lnTo>
                    <a:pt x="1290223" y="149799"/>
                  </a:lnTo>
                  <a:lnTo>
                    <a:pt x="1286823" y="165800"/>
                  </a:lnTo>
                  <a:lnTo>
                    <a:pt x="1281156" y="179668"/>
                  </a:lnTo>
                  <a:lnTo>
                    <a:pt x="1273222" y="191402"/>
                  </a:lnTo>
                  <a:lnTo>
                    <a:pt x="1271594" y="192926"/>
                  </a:lnTo>
                  <a:close/>
                </a:path>
                <a:path w="2792094" h="293370">
                  <a:moveTo>
                    <a:pt x="1435518" y="292894"/>
                  </a:moveTo>
                  <a:lnTo>
                    <a:pt x="1417840" y="292894"/>
                  </a:lnTo>
                  <a:lnTo>
                    <a:pt x="1430641" y="224318"/>
                  </a:lnTo>
                  <a:lnTo>
                    <a:pt x="1457462" y="224318"/>
                  </a:lnTo>
                  <a:lnTo>
                    <a:pt x="1435518" y="292894"/>
                  </a:lnTo>
                  <a:close/>
                </a:path>
                <a:path w="2792094" h="293370">
                  <a:moveTo>
                    <a:pt x="1575107" y="227976"/>
                  </a:moveTo>
                  <a:lnTo>
                    <a:pt x="1575107" y="209079"/>
                  </a:lnTo>
                  <a:lnTo>
                    <a:pt x="1635987" y="208927"/>
                  </a:lnTo>
                  <a:lnTo>
                    <a:pt x="1653131" y="208470"/>
                  </a:lnTo>
                  <a:lnTo>
                    <a:pt x="1653131" y="173725"/>
                  </a:lnTo>
                  <a:lnTo>
                    <a:pt x="1644598" y="172912"/>
                  </a:lnTo>
                  <a:lnTo>
                    <a:pt x="1636876" y="171134"/>
                  </a:lnTo>
                  <a:lnTo>
                    <a:pt x="1602995" y="148885"/>
                  </a:lnTo>
                  <a:lnTo>
                    <a:pt x="1596137" y="109517"/>
                  </a:lnTo>
                  <a:lnTo>
                    <a:pt x="1597763" y="103574"/>
                  </a:lnTo>
                  <a:lnTo>
                    <a:pt x="1627581" y="75534"/>
                  </a:lnTo>
                  <a:lnTo>
                    <a:pt x="1662275" y="69185"/>
                  </a:lnTo>
                  <a:lnTo>
                    <a:pt x="1669428" y="69423"/>
                  </a:lnTo>
                  <a:lnTo>
                    <a:pt x="1715713" y="87472"/>
                  </a:lnTo>
                  <a:lnTo>
                    <a:pt x="1655366" y="87472"/>
                  </a:lnTo>
                  <a:lnTo>
                    <a:pt x="1649118" y="88335"/>
                  </a:lnTo>
                  <a:lnTo>
                    <a:pt x="1617675" y="110025"/>
                  </a:lnTo>
                  <a:lnTo>
                    <a:pt x="1616558" y="113683"/>
                  </a:lnTo>
                  <a:lnTo>
                    <a:pt x="1616558" y="129531"/>
                  </a:lnTo>
                  <a:lnTo>
                    <a:pt x="1649118" y="155184"/>
                  </a:lnTo>
                  <a:lnTo>
                    <a:pt x="1655367" y="156047"/>
                  </a:lnTo>
                  <a:lnTo>
                    <a:pt x="1714705" y="156047"/>
                  </a:lnTo>
                  <a:lnTo>
                    <a:pt x="1708856" y="161025"/>
                  </a:lnTo>
                  <a:lnTo>
                    <a:pt x="1703166" y="164530"/>
                  </a:lnTo>
                  <a:lnTo>
                    <a:pt x="1689959" y="170423"/>
                  </a:lnTo>
                  <a:lnTo>
                    <a:pt x="1682695" y="172404"/>
                  </a:lnTo>
                  <a:lnTo>
                    <a:pt x="1674771" y="173420"/>
                  </a:lnTo>
                  <a:lnTo>
                    <a:pt x="1674771" y="207860"/>
                  </a:lnTo>
                  <a:lnTo>
                    <a:pt x="1754249" y="207860"/>
                  </a:lnTo>
                  <a:lnTo>
                    <a:pt x="1755538" y="220966"/>
                  </a:lnTo>
                  <a:lnTo>
                    <a:pt x="1719269" y="224166"/>
                  </a:lnTo>
                  <a:lnTo>
                    <a:pt x="1701134" y="225423"/>
                  </a:lnTo>
                  <a:lnTo>
                    <a:pt x="1681476" y="226452"/>
                  </a:lnTo>
                  <a:lnTo>
                    <a:pt x="1659798" y="227214"/>
                  </a:lnTo>
                  <a:lnTo>
                    <a:pt x="1575107" y="227976"/>
                  </a:lnTo>
                  <a:close/>
                </a:path>
                <a:path w="2792094" h="293370">
                  <a:moveTo>
                    <a:pt x="1714705" y="156047"/>
                  </a:moveTo>
                  <a:lnTo>
                    <a:pt x="1669183" y="156047"/>
                  </a:lnTo>
                  <a:lnTo>
                    <a:pt x="1675431" y="155184"/>
                  </a:lnTo>
                  <a:lnTo>
                    <a:pt x="1686606" y="151730"/>
                  </a:lnTo>
                  <a:lnTo>
                    <a:pt x="1707992" y="129531"/>
                  </a:lnTo>
                  <a:lnTo>
                    <a:pt x="1707992" y="113683"/>
                  </a:lnTo>
                  <a:lnTo>
                    <a:pt x="1675431" y="88335"/>
                  </a:lnTo>
                  <a:lnTo>
                    <a:pt x="1662275" y="87472"/>
                  </a:lnTo>
                  <a:lnTo>
                    <a:pt x="1715713" y="87472"/>
                  </a:lnTo>
                  <a:lnTo>
                    <a:pt x="1720285" y="92450"/>
                  </a:lnTo>
                  <a:lnTo>
                    <a:pt x="1726787" y="103828"/>
                  </a:lnTo>
                  <a:lnTo>
                    <a:pt x="1728356" y="109517"/>
                  </a:lnTo>
                  <a:lnTo>
                    <a:pt x="1728339" y="133189"/>
                  </a:lnTo>
                  <a:lnTo>
                    <a:pt x="1727142" y="138167"/>
                  </a:lnTo>
                  <a:lnTo>
                    <a:pt x="1722063" y="148326"/>
                  </a:lnTo>
                  <a:lnTo>
                    <a:pt x="1718405" y="152898"/>
                  </a:lnTo>
                  <a:lnTo>
                    <a:pt x="1714705" y="156047"/>
                  </a:lnTo>
                  <a:close/>
                </a:path>
                <a:path w="2792094" h="293370">
                  <a:moveTo>
                    <a:pt x="1754249" y="207860"/>
                  </a:moveTo>
                  <a:lnTo>
                    <a:pt x="1674771" y="207860"/>
                  </a:lnTo>
                  <a:lnTo>
                    <a:pt x="1685810" y="207508"/>
                  </a:lnTo>
                  <a:lnTo>
                    <a:pt x="1696372" y="207060"/>
                  </a:lnTo>
                  <a:lnTo>
                    <a:pt x="1706459" y="206517"/>
                  </a:lnTo>
                  <a:lnTo>
                    <a:pt x="1716069" y="205879"/>
                  </a:lnTo>
                  <a:lnTo>
                    <a:pt x="1734851" y="204317"/>
                  </a:lnTo>
                  <a:lnTo>
                    <a:pt x="1753709" y="202374"/>
                  </a:lnTo>
                  <a:lnTo>
                    <a:pt x="1754249" y="207860"/>
                  </a:lnTo>
                  <a:close/>
                </a:path>
                <a:path w="2792094" h="293370">
                  <a:moveTo>
                    <a:pt x="1796378" y="281008"/>
                  </a:moveTo>
                  <a:lnTo>
                    <a:pt x="1774739" y="281008"/>
                  </a:lnTo>
                  <a:lnTo>
                    <a:pt x="1774739" y="2438"/>
                  </a:lnTo>
                  <a:lnTo>
                    <a:pt x="1796378" y="2438"/>
                  </a:lnTo>
                  <a:lnTo>
                    <a:pt x="1796378" y="117340"/>
                  </a:lnTo>
                  <a:lnTo>
                    <a:pt x="1840572" y="117340"/>
                  </a:lnTo>
                  <a:lnTo>
                    <a:pt x="1840572" y="136541"/>
                  </a:lnTo>
                  <a:lnTo>
                    <a:pt x="1796378" y="136541"/>
                  </a:lnTo>
                  <a:lnTo>
                    <a:pt x="1796378" y="281008"/>
                  </a:lnTo>
                  <a:close/>
                </a:path>
                <a:path w="2792094" h="293370">
                  <a:moveTo>
                    <a:pt x="1672942" y="34745"/>
                  </a:moveTo>
                  <a:lnTo>
                    <a:pt x="1651608" y="34745"/>
                  </a:lnTo>
                  <a:lnTo>
                    <a:pt x="1651608" y="0"/>
                  </a:lnTo>
                  <a:lnTo>
                    <a:pt x="1672942" y="0"/>
                  </a:lnTo>
                  <a:lnTo>
                    <a:pt x="1672942" y="34745"/>
                  </a:lnTo>
                  <a:close/>
                </a:path>
                <a:path w="2792094" h="293370">
                  <a:moveTo>
                    <a:pt x="1740908" y="53641"/>
                  </a:moveTo>
                  <a:lnTo>
                    <a:pt x="1580898" y="53641"/>
                  </a:lnTo>
                  <a:lnTo>
                    <a:pt x="1580898" y="34745"/>
                  </a:lnTo>
                  <a:lnTo>
                    <a:pt x="1740908" y="34745"/>
                  </a:lnTo>
                  <a:lnTo>
                    <a:pt x="1740908" y="53641"/>
                  </a:lnTo>
                  <a:close/>
                </a:path>
                <a:path w="2792094" h="293370">
                  <a:moveTo>
                    <a:pt x="2057576" y="281008"/>
                  </a:moveTo>
                  <a:lnTo>
                    <a:pt x="2035936" y="281008"/>
                  </a:lnTo>
                  <a:lnTo>
                    <a:pt x="2035936" y="2438"/>
                  </a:lnTo>
                  <a:lnTo>
                    <a:pt x="2057576" y="2438"/>
                  </a:lnTo>
                  <a:lnTo>
                    <a:pt x="2057576" y="108806"/>
                  </a:lnTo>
                  <a:lnTo>
                    <a:pt x="2103902" y="108806"/>
                  </a:lnTo>
                  <a:lnTo>
                    <a:pt x="2103902" y="128008"/>
                  </a:lnTo>
                  <a:lnTo>
                    <a:pt x="2057576" y="128008"/>
                  </a:lnTo>
                  <a:lnTo>
                    <a:pt x="2057576" y="281008"/>
                  </a:lnTo>
                  <a:close/>
                </a:path>
                <a:path w="2792094" h="293370">
                  <a:moveTo>
                    <a:pt x="1861906" y="217004"/>
                  </a:moveTo>
                  <a:lnTo>
                    <a:pt x="1850629" y="199631"/>
                  </a:lnTo>
                  <a:lnTo>
                    <a:pt x="1861944" y="193097"/>
                  </a:lnTo>
                  <a:lnTo>
                    <a:pt x="1872421" y="186906"/>
                  </a:lnTo>
                  <a:lnTo>
                    <a:pt x="1906290" y="165229"/>
                  </a:lnTo>
                  <a:lnTo>
                    <a:pt x="1937492" y="138065"/>
                  </a:lnTo>
                  <a:lnTo>
                    <a:pt x="1953848" y="97326"/>
                  </a:lnTo>
                  <a:lnTo>
                    <a:pt x="1954255" y="48460"/>
                  </a:lnTo>
                  <a:lnTo>
                    <a:pt x="1853677" y="48460"/>
                  </a:lnTo>
                  <a:lnTo>
                    <a:pt x="1853677" y="28954"/>
                  </a:lnTo>
                  <a:lnTo>
                    <a:pt x="1975285" y="28954"/>
                  </a:lnTo>
                  <a:lnTo>
                    <a:pt x="1975285" y="83205"/>
                  </a:lnTo>
                  <a:lnTo>
                    <a:pt x="1969028" y="127042"/>
                  </a:lnTo>
                  <a:lnTo>
                    <a:pt x="1941264" y="164010"/>
                  </a:lnTo>
                  <a:lnTo>
                    <a:pt x="1909366" y="187802"/>
                  </a:lnTo>
                  <a:lnTo>
                    <a:pt x="1879574" y="206546"/>
                  </a:lnTo>
                  <a:lnTo>
                    <a:pt x="1861906" y="217004"/>
                  </a:lnTo>
                  <a:close/>
                </a:path>
                <a:path w="2792094" h="293370">
                  <a:moveTo>
                    <a:pt x="2335231" y="138675"/>
                  </a:moveTo>
                  <a:lnTo>
                    <a:pt x="2150839" y="138675"/>
                  </a:lnTo>
                  <a:lnTo>
                    <a:pt x="2150839" y="17372"/>
                  </a:lnTo>
                  <a:lnTo>
                    <a:pt x="2332793" y="17372"/>
                  </a:lnTo>
                  <a:lnTo>
                    <a:pt x="2332793" y="35659"/>
                  </a:lnTo>
                  <a:lnTo>
                    <a:pt x="2171869" y="35659"/>
                  </a:lnTo>
                  <a:lnTo>
                    <a:pt x="2171869" y="68880"/>
                  </a:lnTo>
                  <a:lnTo>
                    <a:pt x="2331269" y="68880"/>
                  </a:lnTo>
                  <a:lnTo>
                    <a:pt x="2331269" y="87167"/>
                  </a:lnTo>
                  <a:lnTo>
                    <a:pt x="2171869" y="87167"/>
                  </a:lnTo>
                  <a:lnTo>
                    <a:pt x="2171869" y="120388"/>
                  </a:lnTo>
                  <a:lnTo>
                    <a:pt x="2335231" y="120388"/>
                  </a:lnTo>
                  <a:lnTo>
                    <a:pt x="2335231" y="138675"/>
                  </a:lnTo>
                  <a:close/>
                </a:path>
                <a:path w="2792094" h="293370">
                  <a:moveTo>
                    <a:pt x="2369671" y="189878"/>
                  </a:moveTo>
                  <a:lnTo>
                    <a:pt x="2113655" y="189878"/>
                  </a:lnTo>
                  <a:lnTo>
                    <a:pt x="2113655" y="171286"/>
                  </a:lnTo>
                  <a:lnTo>
                    <a:pt x="2369671" y="171286"/>
                  </a:lnTo>
                  <a:lnTo>
                    <a:pt x="2369671" y="189878"/>
                  </a:lnTo>
                  <a:close/>
                </a:path>
                <a:path w="2792094" h="293370">
                  <a:moveTo>
                    <a:pt x="2252636" y="281008"/>
                  </a:moveTo>
                  <a:lnTo>
                    <a:pt x="2230996" y="281008"/>
                  </a:lnTo>
                  <a:lnTo>
                    <a:pt x="2230996" y="189878"/>
                  </a:lnTo>
                  <a:lnTo>
                    <a:pt x="2252636" y="189878"/>
                  </a:lnTo>
                  <a:lnTo>
                    <a:pt x="2252636" y="281008"/>
                  </a:lnTo>
                  <a:close/>
                </a:path>
                <a:path w="2792094" h="293370">
                  <a:moveTo>
                    <a:pt x="2396492" y="164886"/>
                  </a:moveTo>
                  <a:lnTo>
                    <a:pt x="2396492" y="81986"/>
                  </a:lnTo>
                  <a:lnTo>
                    <a:pt x="2495851" y="81986"/>
                  </a:lnTo>
                  <a:lnTo>
                    <a:pt x="2495851" y="36268"/>
                  </a:lnTo>
                  <a:lnTo>
                    <a:pt x="2396492" y="36268"/>
                  </a:lnTo>
                  <a:lnTo>
                    <a:pt x="2396492" y="17372"/>
                  </a:lnTo>
                  <a:lnTo>
                    <a:pt x="2516881" y="17372"/>
                  </a:lnTo>
                  <a:lnTo>
                    <a:pt x="2516881" y="100272"/>
                  </a:lnTo>
                  <a:lnTo>
                    <a:pt x="2417522" y="100272"/>
                  </a:lnTo>
                  <a:lnTo>
                    <a:pt x="2417522" y="145990"/>
                  </a:lnTo>
                  <a:lnTo>
                    <a:pt x="2551229" y="145990"/>
                  </a:lnTo>
                  <a:lnTo>
                    <a:pt x="2552540" y="159095"/>
                  </a:lnTo>
                  <a:lnTo>
                    <a:pt x="2509794" y="162943"/>
                  </a:lnTo>
                  <a:lnTo>
                    <a:pt x="2451200" y="164581"/>
                  </a:lnTo>
                  <a:lnTo>
                    <a:pt x="2396492" y="164886"/>
                  </a:lnTo>
                  <a:close/>
                </a:path>
                <a:path w="2792094" h="293370">
                  <a:moveTo>
                    <a:pt x="2551229" y="145990"/>
                  </a:moveTo>
                  <a:lnTo>
                    <a:pt x="2417522" y="145990"/>
                  </a:lnTo>
                  <a:lnTo>
                    <a:pt x="2480002" y="145571"/>
                  </a:lnTo>
                  <a:lnTo>
                    <a:pt x="2495851" y="145075"/>
                  </a:lnTo>
                  <a:lnTo>
                    <a:pt x="2536767" y="142408"/>
                  </a:lnTo>
                  <a:lnTo>
                    <a:pt x="2550711" y="140808"/>
                  </a:lnTo>
                  <a:lnTo>
                    <a:pt x="2551229" y="145990"/>
                  </a:lnTo>
                  <a:close/>
                </a:path>
                <a:path w="2792094" h="293370">
                  <a:moveTo>
                    <a:pt x="2601000" y="202984"/>
                  </a:moveTo>
                  <a:lnTo>
                    <a:pt x="2579665" y="202984"/>
                  </a:lnTo>
                  <a:lnTo>
                    <a:pt x="2579665" y="2438"/>
                  </a:lnTo>
                  <a:lnTo>
                    <a:pt x="2601000" y="2438"/>
                  </a:lnTo>
                  <a:lnTo>
                    <a:pt x="2601000" y="83814"/>
                  </a:lnTo>
                  <a:lnTo>
                    <a:pt x="2643669" y="83814"/>
                  </a:lnTo>
                  <a:lnTo>
                    <a:pt x="2643669" y="102711"/>
                  </a:lnTo>
                  <a:lnTo>
                    <a:pt x="2601000" y="102711"/>
                  </a:lnTo>
                  <a:lnTo>
                    <a:pt x="2601000" y="202984"/>
                  </a:lnTo>
                  <a:close/>
                </a:path>
                <a:path w="2792094" h="293370">
                  <a:moveTo>
                    <a:pt x="2609534" y="277960"/>
                  </a:moveTo>
                  <a:lnTo>
                    <a:pt x="2434285" y="277960"/>
                  </a:lnTo>
                  <a:lnTo>
                    <a:pt x="2434285" y="194450"/>
                  </a:lnTo>
                  <a:lnTo>
                    <a:pt x="2455924" y="194450"/>
                  </a:lnTo>
                  <a:lnTo>
                    <a:pt x="2455924" y="259063"/>
                  </a:lnTo>
                  <a:lnTo>
                    <a:pt x="2609534" y="259063"/>
                  </a:lnTo>
                  <a:lnTo>
                    <a:pt x="2609534" y="277960"/>
                  </a:lnTo>
                  <a:close/>
                </a:path>
                <a:path w="2792094" h="293370">
                  <a:moveTo>
                    <a:pt x="2736628" y="256016"/>
                  </a:moveTo>
                  <a:lnTo>
                    <a:pt x="2707369" y="256016"/>
                  </a:lnTo>
                  <a:lnTo>
                    <a:pt x="2707369" y="226147"/>
                  </a:lnTo>
                  <a:lnTo>
                    <a:pt x="2736628" y="226147"/>
                  </a:lnTo>
                  <a:lnTo>
                    <a:pt x="2736628" y="256016"/>
                  </a:lnTo>
                  <a:close/>
                </a:path>
                <a:path w="2792094" h="293370">
                  <a:moveTo>
                    <a:pt x="2677805" y="67051"/>
                  </a:moveTo>
                  <a:lnTo>
                    <a:pt x="2664090" y="53031"/>
                  </a:lnTo>
                  <a:lnTo>
                    <a:pt x="2666731" y="49780"/>
                  </a:lnTo>
                  <a:lnTo>
                    <a:pt x="2670084" y="46428"/>
                  </a:lnTo>
                  <a:lnTo>
                    <a:pt x="2712906" y="25246"/>
                  </a:lnTo>
                  <a:lnTo>
                    <a:pt x="2720068" y="24382"/>
                  </a:lnTo>
                  <a:lnTo>
                    <a:pt x="2727789" y="24382"/>
                  </a:lnTo>
                  <a:lnTo>
                    <a:pt x="2765791" y="32783"/>
                  </a:lnTo>
                  <a:lnTo>
                    <a:pt x="2779171" y="43888"/>
                  </a:lnTo>
                  <a:lnTo>
                    <a:pt x="2728399" y="43888"/>
                  </a:lnTo>
                  <a:lnTo>
                    <a:pt x="2720798" y="44278"/>
                  </a:lnTo>
                  <a:lnTo>
                    <a:pt x="2682738" y="61994"/>
                  </a:lnTo>
                  <a:lnTo>
                    <a:pt x="2677805" y="67051"/>
                  </a:lnTo>
                  <a:close/>
                </a:path>
                <a:path w="2792094" h="293370">
                  <a:moveTo>
                    <a:pt x="2732361" y="196583"/>
                  </a:moveTo>
                  <a:lnTo>
                    <a:pt x="2711636" y="196583"/>
                  </a:lnTo>
                  <a:lnTo>
                    <a:pt x="2711636" y="177179"/>
                  </a:lnTo>
                  <a:lnTo>
                    <a:pt x="2730786" y="140758"/>
                  </a:lnTo>
                  <a:lnTo>
                    <a:pt x="2744857" y="126992"/>
                  </a:lnTo>
                  <a:lnTo>
                    <a:pt x="2748362" y="123639"/>
                  </a:lnTo>
                  <a:lnTo>
                    <a:pt x="2769849" y="89707"/>
                  </a:lnTo>
                  <a:lnTo>
                    <a:pt x="2769822" y="79243"/>
                  </a:lnTo>
                  <a:lnTo>
                    <a:pt x="2745581" y="46288"/>
                  </a:lnTo>
                  <a:lnTo>
                    <a:pt x="2728399" y="43888"/>
                  </a:lnTo>
                  <a:lnTo>
                    <a:pt x="2779171" y="43888"/>
                  </a:lnTo>
                  <a:lnTo>
                    <a:pt x="2782364" y="47412"/>
                  </a:lnTo>
                  <a:lnTo>
                    <a:pt x="2787602" y="56765"/>
                  </a:lnTo>
                  <a:lnTo>
                    <a:pt x="2790745" y="67375"/>
                  </a:lnTo>
                  <a:lnTo>
                    <a:pt x="2791793" y="79243"/>
                  </a:lnTo>
                  <a:lnTo>
                    <a:pt x="2791793" y="91942"/>
                  </a:lnTo>
                  <a:lnTo>
                    <a:pt x="2771170" y="129227"/>
                  </a:lnTo>
                  <a:lnTo>
                    <a:pt x="2761823" y="137761"/>
                  </a:lnTo>
                  <a:lnTo>
                    <a:pt x="2757149" y="142129"/>
                  </a:lnTo>
                  <a:lnTo>
                    <a:pt x="2752476" y="146599"/>
                  </a:lnTo>
                  <a:lnTo>
                    <a:pt x="2749022" y="149850"/>
                  </a:lnTo>
                  <a:lnTo>
                    <a:pt x="2746076" y="152847"/>
                  </a:lnTo>
                  <a:lnTo>
                    <a:pt x="2732361" y="179312"/>
                  </a:lnTo>
                  <a:lnTo>
                    <a:pt x="2732361" y="19658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3826154" y="4581768"/>
              <a:ext cx="7534909" cy="287020"/>
            </a:xfrm>
            <a:custGeom>
              <a:avLst/>
              <a:gdLst/>
              <a:ahLst/>
              <a:cxnLst/>
              <a:rect l="l" t="t" r="r" b="b"/>
              <a:pathLst>
                <a:path w="7534909" h="287020">
                  <a:moveTo>
                    <a:pt x="239557" y="284055"/>
                  </a:moveTo>
                  <a:lnTo>
                    <a:pt x="200850" y="284055"/>
                  </a:lnTo>
                  <a:lnTo>
                    <a:pt x="200850" y="129227"/>
                  </a:lnTo>
                  <a:lnTo>
                    <a:pt x="148123" y="129227"/>
                  </a:lnTo>
                  <a:lnTo>
                    <a:pt x="148123" y="95701"/>
                  </a:lnTo>
                  <a:lnTo>
                    <a:pt x="200850" y="95701"/>
                  </a:lnTo>
                  <a:lnTo>
                    <a:pt x="200850" y="609"/>
                  </a:lnTo>
                  <a:lnTo>
                    <a:pt x="239557" y="609"/>
                  </a:lnTo>
                  <a:lnTo>
                    <a:pt x="239557" y="284055"/>
                  </a:lnTo>
                  <a:close/>
                </a:path>
                <a:path w="7534909" h="287020">
                  <a:moveTo>
                    <a:pt x="161838" y="58213"/>
                  </a:moveTo>
                  <a:lnTo>
                    <a:pt x="11581" y="58213"/>
                  </a:lnTo>
                  <a:lnTo>
                    <a:pt x="11581" y="25296"/>
                  </a:lnTo>
                  <a:lnTo>
                    <a:pt x="161838" y="25296"/>
                  </a:lnTo>
                  <a:lnTo>
                    <a:pt x="161838" y="58213"/>
                  </a:lnTo>
                  <a:close/>
                </a:path>
                <a:path w="7534909" h="287020">
                  <a:moveTo>
                    <a:pt x="25296" y="217918"/>
                  </a:moveTo>
                  <a:lnTo>
                    <a:pt x="0" y="192012"/>
                  </a:lnTo>
                  <a:lnTo>
                    <a:pt x="12191" y="180906"/>
                  </a:lnTo>
                  <a:lnTo>
                    <a:pt x="23772" y="169839"/>
                  </a:lnTo>
                  <a:lnTo>
                    <a:pt x="53336" y="138065"/>
                  </a:lnTo>
                  <a:lnTo>
                    <a:pt x="68220" y="101542"/>
                  </a:lnTo>
                  <a:lnTo>
                    <a:pt x="68575" y="95904"/>
                  </a:lnTo>
                  <a:lnTo>
                    <a:pt x="68575" y="58213"/>
                  </a:lnTo>
                  <a:lnTo>
                    <a:pt x="107587" y="58213"/>
                  </a:lnTo>
                  <a:lnTo>
                    <a:pt x="107892" y="100831"/>
                  </a:lnTo>
                  <a:lnTo>
                    <a:pt x="124858" y="140808"/>
                  </a:lnTo>
                  <a:lnTo>
                    <a:pt x="129531" y="145685"/>
                  </a:lnTo>
                  <a:lnTo>
                    <a:pt x="134336" y="150866"/>
                  </a:lnTo>
                  <a:lnTo>
                    <a:pt x="88081" y="150866"/>
                  </a:lnTo>
                  <a:lnTo>
                    <a:pt x="86659" y="153711"/>
                  </a:lnTo>
                  <a:lnTo>
                    <a:pt x="83713" y="157774"/>
                  </a:lnTo>
                  <a:lnTo>
                    <a:pt x="47241" y="197040"/>
                  </a:lnTo>
                  <a:lnTo>
                    <a:pt x="31468" y="212270"/>
                  </a:lnTo>
                  <a:lnTo>
                    <a:pt x="25296" y="217918"/>
                  </a:lnTo>
                  <a:close/>
                </a:path>
                <a:path w="7534909" h="287020">
                  <a:moveTo>
                    <a:pt x="149037" y="214870"/>
                  </a:moveTo>
                  <a:lnTo>
                    <a:pt x="120083" y="186716"/>
                  </a:lnTo>
                  <a:lnTo>
                    <a:pt x="111245" y="177687"/>
                  </a:lnTo>
                  <a:lnTo>
                    <a:pt x="105352" y="171794"/>
                  </a:lnTo>
                  <a:lnTo>
                    <a:pt x="100374" y="166461"/>
                  </a:lnTo>
                  <a:lnTo>
                    <a:pt x="92247" y="156911"/>
                  </a:lnTo>
                  <a:lnTo>
                    <a:pt x="89707" y="153304"/>
                  </a:lnTo>
                  <a:lnTo>
                    <a:pt x="88691" y="150866"/>
                  </a:lnTo>
                  <a:lnTo>
                    <a:pt x="134336" y="150866"/>
                  </a:lnTo>
                  <a:lnTo>
                    <a:pt x="139703" y="156505"/>
                  </a:lnTo>
                  <a:lnTo>
                    <a:pt x="145104" y="162029"/>
                  </a:lnTo>
                  <a:lnTo>
                    <a:pt x="173725" y="189268"/>
                  </a:lnTo>
                  <a:lnTo>
                    <a:pt x="149037" y="214870"/>
                  </a:lnTo>
                  <a:close/>
                </a:path>
                <a:path w="7534909" h="287020">
                  <a:moveTo>
                    <a:pt x="502279" y="55165"/>
                  </a:moveTo>
                  <a:lnTo>
                    <a:pt x="299904" y="55165"/>
                  </a:lnTo>
                  <a:lnTo>
                    <a:pt x="299904" y="23163"/>
                  </a:lnTo>
                  <a:lnTo>
                    <a:pt x="502279" y="23163"/>
                  </a:lnTo>
                  <a:lnTo>
                    <a:pt x="502279" y="55165"/>
                  </a:lnTo>
                  <a:close/>
                </a:path>
                <a:path w="7534909" h="287020">
                  <a:moveTo>
                    <a:pt x="372747" y="135932"/>
                  </a:moveTo>
                  <a:lnTo>
                    <a:pt x="334344" y="135932"/>
                  </a:lnTo>
                  <a:lnTo>
                    <a:pt x="334344" y="55165"/>
                  </a:lnTo>
                  <a:lnTo>
                    <a:pt x="372747" y="55165"/>
                  </a:lnTo>
                  <a:lnTo>
                    <a:pt x="372747" y="135932"/>
                  </a:lnTo>
                  <a:close/>
                </a:path>
                <a:path w="7534909" h="287020">
                  <a:moveTo>
                    <a:pt x="469057" y="135932"/>
                  </a:moveTo>
                  <a:lnTo>
                    <a:pt x="430655" y="135932"/>
                  </a:lnTo>
                  <a:lnTo>
                    <a:pt x="430655" y="55165"/>
                  </a:lnTo>
                  <a:lnTo>
                    <a:pt x="469057" y="55165"/>
                  </a:lnTo>
                  <a:lnTo>
                    <a:pt x="469057" y="135932"/>
                  </a:lnTo>
                  <a:close/>
                </a:path>
                <a:path w="7534909" h="287020">
                  <a:moveTo>
                    <a:pt x="504717" y="167934"/>
                  </a:moveTo>
                  <a:lnTo>
                    <a:pt x="298075" y="167934"/>
                  </a:lnTo>
                  <a:lnTo>
                    <a:pt x="298075" y="135932"/>
                  </a:lnTo>
                  <a:lnTo>
                    <a:pt x="504717" y="135932"/>
                  </a:lnTo>
                  <a:lnTo>
                    <a:pt x="504717" y="167934"/>
                  </a:lnTo>
                  <a:close/>
                </a:path>
                <a:path w="7534909" h="287020">
                  <a:moveTo>
                    <a:pt x="420597" y="216089"/>
                  </a:moveTo>
                  <a:lnTo>
                    <a:pt x="382195" y="216089"/>
                  </a:lnTo>
                  <a:lnTo>
                    <a:pt x="382195" y="167934"/>
                  </a:lnTo>
                  <a:lnTo>
                    <a:pt x="420597" y="167934"/>
                  </a:lnTo>
                  <a:lnTo>
                    <a:pt x="420597" y="216089"/>
                  </a:lnTo>
                  <a:close/>
                </a:path>
                <a:path w="7534909" h="287020">
                  <a:moveTo>
                    <a:pt x="531233" y="248396"/>
                  </a:moveTo>
                  <a:lnTo>
                    <a:pt x="271559" y="248396"/>
                  </a:lnTo>
                  <a:lnTo>
                    <a:pt x="271559" y="216089"/>
                  </a:lnTo>
                  <a:lnTo>
                    <a:pt x="531233" y="216089"/>
                  </a:lnTo>
                  <a:lnTo>
                    <a:pt x="531233" y="248396"/>
                  </a:lnTo>
                  <a:close/>
                </a:path>
                <a:path w="7534909" h="287020">
                  <a:moveTo>
                    <a:pt x="771400" y="286494"/>
                  </a:moveTo>
                  <a:lnTo>
                    <a:pt x="575426" y="286494"/>
                  </a:lnTo>
                  <a:lnTo>
                    <a:pt x="575426" y="212127"/>
                  </a:lnTo>
                  <a:lnTo>
                    <a:pt x="725988" y="212127"/>
                  </a:lnTo>
                  <a:lnTo>
                    <a:pt x="725988" y="194755"/>
                  </a:lnTo>
                  <a:lnTo>
                    <a:pt x="573902" y="194755"/>
                  </a:lnTo>
                  <a:lnTo>
                    <a:pt x="573902" y="165800"/>
                  </a:lnTo>
                  <a:lnTo>
                    <a:pt x="763171" y="165800"/>
                  </a:lnTo>
                  <a:lnTo>
                    <a:pt x="763171" y="239862"/>
                  </a:lnTo>
                  <a:lnTo>
                    <a:pt x="612609" y="239862"/>
                  </a:lnTo>
                  <a:lnTo>
                    <a:pt x="612609" y="257539"/>
                  </a:lnTo>
                  <a:lnTo>
                    <a:pt x="771400" y="257539"/>
                  </a:lnTo>
                  <a:lnTo>
                    <a:pt x="771400" y="286494"/>
                  </a:lnTo>
                  <a:close/>
                </a:path>
                <a:path w="7534909" h="287020">
                  <a:moveTo>
                    <a:pt x="762257" y="95091"/>
                  </a:moveTo>
                  <a:lnTo>
                    <a:pt x="576340" y="95091"/>
                  </a:lnTo>
                  <a:lnTo>
                    <a:pt x="576340" y="5486"/>
                  </a:lnTo>
                  <a:lnTo>
                    <a:pt x="614743" y="5486"/>
                  </a:lnTo>
                  <a:lnTo>
                    <a:pt x="614743" y="65527"/>
                  </a:lnTo>
                  <a:lnTo>
                    <a:pt x="762257" y="65527"/>
                  </a:lnTo>
                  <a:lnTo>
                    <a:pt x="762257" y="95091"/>
                  </a:lnTo>
                  <a:close/>
                </a:path>
                <a:path w="7534909" h="287020">
                  <a:moveTo>
                    <a:pt x="688804" y="117645"/>
                  </a:moveTo>
                  <a:lnTo>
                    <a:pt x="650402" y="117645"/>
                  </a:lnTo>
                  <a:lnTo>
                    <a:pt x="650402" y="95091"/>
                  </a:lnTo>
                  <a:lnTo>
                    <a:pt x="688804" y="95091"/>
                  </a:lnTo>
                  <a:lnTo>
                    <a:pt x="688804" y="117645"/>
                  </a:lnTo>
                  <a:close/>
                </a:path>
                <a:path w="7534909" h="287020">
                  <a:moveTo>
                    <a:pt x="799440" y="147209"/>
                  </a:moveTo>
                  <a:lnTo>
                    <a:pt x="539767" y="147209"/>
                  </a:lnTo>
                  <a:lnTo>
                    <a:pt x="539767" y="117645"/>
                  </a:lnTo>
                  <a:lnTo>
                    <a:pt x="799440" y="117645"/>
                  </a:lnTo>
                  <a:lnTo>
                    <a:pt x="799440" y="147209"/>
                  </a:lnTo>
                  <a:close/>
                </a:path>
                <a:path w="7534909" h="287020">
                  <a:moveTo>
                    <a:pt x="898494" y="217308"/>
                  </a:moveTo>
                  <a:lnTo>
                    <a:pt x="858501" y="207860"/>
                  </a:lnTo>
                  <a:lnTo>
                    <a:pt x="831813" y="175458"/>
                  </a:lnTo>
                  <a:lnTo>
                    <a:pt x="825346" y="135322"/>
                  </a:lnTo>
                  <a:lnTo>
                    <a:pt x="825346" y="101492"/>
                  </a:lnTo>
                  <a:lnTo>
                    <a:pt x="831813" y="61441"/>
                  </a:lnTo>
                  <a:lnTo>
                    <a:pt x="858501" y="28954"/>
                  </a:lnTo>
                  <a:lnTo>
                    <a:pt x="898494" y="19505"/>
                  </a:lnTo>
                  <a:lnTo>
                    <a:pt x="907894" y="19886"/>
                  </a:lnTo>
                  <a:lnTo>
                    <a:pt x="944478" y="32916"/>
                  </a:lnTo>
                  <a:lnTo>
                    <a:pt x="961478" y="53336"/>
                  </a:lnTo>
                  <a:lnTo>
                    <a:pt x="898494" y="53336"/>
                  </a:lnTo>
                  <a:lnTo>
                    <a:pt x="889436" y="54174"/>
                  </a:lnTo>
                  <a:lnTo>
                    <a:pt x="864320" y="83281"/>
                  </a:lnTo>
                  <a:lnTo>
                    <a:pt x="862225" y="106063"/>
                  </a:lnTo>
                  <a:lnTo>
                    <a:pt x="862225" y="130751"/>
                  </a:lnTo>
                  <a:lnTo>
                    <a:pt x="870606" y="170067"/>
                  </a:lnTo>
                  <a:lnTo>
                    <a:pt x="898494" y="183478"/>
                  </a:lnTo>
                  <a:lnTo>
                    <a:pt x="961496" y="183478"/>
                  </a:lnTo>
                  <a:lnTo>
                    <a:pt x="958697" y="188411"/>
                  </a:lnTo>
                  <a:lnTo>
                    <a:pt x="924581" y="213880"/>
                  </a:lnTo>
                  <a:lnTo>
                    <a:pt x="907894" y="216927"/>
                  </a:lnTo>
                  <a:lnTo>
                    <a:pt x="898494" y="217308"/>
                  </a:lnTo>
                  <a:close/>
                </a:path>
                <a:path w="7534909" h="287020">
                  <a:moveTo>
                    <a:pt x="961496" y="183478"/>
                  </a:moveTo>
                  <a:lnTo>
                    <a:pt x="898494" y="183478"/>
                  </a:lnTo>
                  <a:lnTo>
                    <a:pt x="907551" y="182639"/>
                  </a:lnTo>
                  <a:lnTo>
                    <a:pt x="915219" y="180125"/>
                  </a:lnTo>
                  <a:lnTo>
                    <a:pt x="934239" y="142923"/>
                  </a:lnTo>
                  <a:lnTo>
                    <a:pt x="934763" y="130751"/>
                  </a:lnTo>
                  <a:lnTo>
                    <a:pt x="934763" y="106063"/>
                  </a:lnTo>
                  <a:lnTo>
                    <a:pt x="926381" y="66747"/>
                  </a:lnTo>
                  <a:lnTo>
                    <a:pt x="898494" y="53336"/>
                  </a:lnTo>
                  <a:lnTo>
                    <a:pt x="961478" y="53336"/>
                  </a:lnTo>
                  <a:lnTo>
                    <a:pt x="971384" y="92815"/>
                  </a:lnTo>
                  <a:lnTo>
                    <a:pt x="971641" y="101492"/>
                  </a:lnTo>
                  <a:lnTo>
                    <a:pt x="971641" y="135322"/>
                  </a:lnTo>
                  <a:lnTo>
                    <a:pt x="965174" y="175458"/>
                  </a:lnTo>
                  <a:lnTo>
                    <a:pt x="962231" y="182182"/>
                  </a:lnTo>
                  <a:lnTo>
                    <a:pt x="961496" y="183478"/>
                  </a:lnTo>
                  <a:close/>
                </a:path>
                <a:path w="7534909" h="287020">
                  <a:moveTo>
                    <a:pt x="1049665" y="284055"/>
                  </a:moveTo>
                  <a:lnTo>
                    <a:pt x="1010958" y="284055"/>
                  </a:lnTo>
                  <a:lnTo>
                    <a:pt x="1010958" y="609"/>
                  </a:lnTo>
                  <a:lnTo>
                    <a:pt x="1049665" y="609"/>
                  </a:lnTo>
                  <a:lnTo>
                    <a:pt x="1049665" y="284055"/>
                  </a:lnTo>
                  <a:close/>
                </a:path>
                <a:path w="7534909" h="287020">
                  <a:moveTo>
                    <a:pt x="1304157" y="203898"/>
                  </a:moveTo>
                  <a:lnTo>
                    <a:pt x="1265755" y="203898"/>
                  </a:lnTo>
                  <a:lnTo>
                    <a:pt x="1265755" y="609"/>
                  </a:lnTo>
                  <a:lnTo>
                    <a:pt x="1304157" y="609"/>
                  </a:lnTo>
                  <a:lnTo>
                    <a:pt x="1304157" y="76500"/>
                  </a:lnTo>
                  <a:lnTo>
                    <a:pt x="1341340" y="76500"/>
                  </a:lnTo>
                  <a:lnTo>
                    <a:pt x="1341340" y="110025"/>
                  </a:lnTo>
                  <a:lnTo>
                    <a:pt x="1304157" y="110025"/>
                  </a:lnTo>
                  <a:lnTo>
                    <a:pt x="1304157" y="203898"/>
                  </a:lnTo>
                  <a:close/>
                </a:path>
                <a:path w="7534909" h="287020">
                  <a:moveTo>
                    <a:pt x="1090506" y="172201"/>
                  </a:moveTo>
                  <a:lnTo>
                    <a:pt x="1090506" y="78023"/>
                  </a:lnTo>
                  <a:lnTo>
                    <a:pt x="1181635" y="78023"/>
                  </a:lnTo>
                  <a:lnTo>
                    <a:pt x="1181635" y="47241"/>
                  </a:lnTo>
                  <a:lnTo>
                    <a:pt x="1090506" y="47241"/>
                  </a:lnTo>
                  <a:lnTo>
                    <a:pt x="1090506" y="14934"/>
                  </a:lnTo>
                  <a:lnTo>
                    <a:pt x="1219428" y="14934"/>
                  </a:lnTo>
                  <a:lnTo>
                    <a:pt x="1219428" y="109111"/>
                  </a:lnTo>
                  <a:lnTo>
                    <a:pt x="1128299" y="109111"/>
                  </a:lnTo>
                  <a:lnTo>
                    <a:pt x="1128299" y="139894"/>
                  </a:lnTo>
                  <a:lnTo>
                    <a:pt x="1243648" y="139894"/>
                  </a:lnTo>
                  <a:lnTo>
                    <a:pt x="1246554" y="167629"/>
                  </a:lnTo>
                  <a:lnTo>
                    <a:pt x="1193674" y="171182"/>
                  </a:lnTo>
                  <a:lnTo>
                    <a:pt x="1154014" y="171953"/>
                  </a:lnTo>
                  <a:lnTo>
                    <a:pt x="1090506" y="172201"/>
                  </a:lnTo>
                  <a:close/>
                </a:path>
                <a:path w="7534909" h="287020">
                  <a:moveTo>
                    <a:pt x="1243648" y="139894"/>
                  </a:moveTo>
                  <a:lnTo>
                    <a:pt x="1128299" y="139894"/>
                  </a:lnTo>
                  <a:lnTo>
                    <a:pt x="1159158" y="139703"/>
                  </a:lnTo>
                  <a:lnTo>
                    <a:pt x="1187731" y="139132"/>
                  </a:lnTo>
                  <a:lnTo>
                    <a:pt x="1201484" y="138627"/>
                  </a:lnTo>
                  <a:lnTo>
                    <a:pt x="1215314" y="137875"/>
                  </a:lnTo>
                  <a:lnTo>
                    <a:pt x="1229219" y="136875"/>
                  </a:lnTo>
                  <a:lnTo>
                    <a:pt x="1243201" y="135627"/>
                  </a:lnTo>
                  <a:lnTo>
                    <a:pt x="1243648" y="139894"/>
                  </a:lnTo>
                  <a:close/>
                </a:path>
                <a:path w="7534909" h="287020">
                  <a:moveTo>
                    <a:pt x="1310862" y="281312"/>
                  </a:moveTo>
                  <a:lnTo>
                    <a:pt x="1127689" y="281312"/>
                  </a:lnTo>
                  <a:lnTo>
                    <a:pt x="1127689" y="195669"/>
                  </a:lnTo>
                  <a:lnTo>
                    <a:pt x="1166396" y="195669"/>
                  </a:lnTo>
                  <a:lnTo>
                    <a:pt x="1166396" y="248396"/>
                  </a:lnTo>
                  <a:lnTo>
                    <a:pt x="1310862" y="248396"/>
                  </a:lnTo>
                  <a:lnTo>
                    <a:pt x="1310862" y="281312"/>
                  </a:lnTo>
                  <a:close/>
                </a:path>
                <a:path w="7534909" h="287020">
                  <a:moveTo>
                    <a:pt x="1383705" y="78023"/>
                  </a:moveTo>
                  <a:lnTo>
                    <a:pt x="1362370" y="51203"/>
                  </a:lnTo>
                  <a:lnTo>
                    <a:pt x="1369885" y="44383"/>
                  </a:lnTo>
                  <a:lnTo>
                    <a:pt x="1377800" y="38554"/>
                  </a:lnTo>
                  <a:lnTo>
                    <a:pt x="1422688" y="23582"/>
                  </a:lnTo>
                  <a:lnTo>
                    <a:pt x="1432470" y="23163"/>
                  </a:lnTo>
                  <a:lnTo>
                    <a:pt x="1440623" y="23430"/>
                  </a:lnTo>
                  <a:lnTo>
                    <a:pt x="1478492" y="34186"/>
                  </a:lnTo>
                  <a:lnTo>
                    <a:pt x="1498661" y="57603"/>
                  </a:lnTo>
                  <a:lnTo>
                    <a:pt x="1431251" y="57603"/>
                  </a:lnTo>
                  <a:lnTo>
                    <a:pt x="1424251" y="57946"/>
                  </a:lnTo>
                  <a:lnTo>
                    <a:pt x="1388705" y="73547"/>
                  </a:lnTo>
                  <a:lnTo>
                    <a:pt x="1383705" y="78023"/>
                  </a:lnTo>
                  <a:close/>
                </a:path>
                <a:path w="7534909" h="287020">
                  <a:moveTo>
                    <a:pt x="1446490" y="197193"/>
                  </a:moveTo>
                  <a:lnTo>
                    <a:pt x="1410221" y="197193"/>
                  </a:lnTo>
                  <a:lnTo>
                    <a:pt x="1410296" y="176468"/>
                  </a:lnTo>
                  <a:lnTo>
                    <a:pt x="1427797" y="136643"/>
                  </a:lnTo>
                  <a:lnTo>
                    <a:pt x="1433689" y="131360"/>
                  </a:lnTo>
                  <a:lnTo>
                    <a:pt x="1440394" y="125061"/>
                  </a:lnTo>
                  <a:lnTo>
                    <a:pt x="1463867" y="91942"/>
                  </a:lnTo>
                  <a:lnTo>
                    <a:pt x="1464167" y="88488"/>
                  </a:lnTo>
                  <a:lnTo>
                    <a:pt x="1464167" y="75077"/>
                  </a:lnTo>
                  <a:lnTo>
                    <a:pt x="1431251" y="57603"/>
                  </a:lnTo>
                  <a:lnTo>
                    <a:pt x="1498661" y="57603"/>
                  </a:lnTo>
                  <a:lnTo>
                    <a:pt x="1501605" y="64156"/>
                  </a:lnTo>
                  <a:lnTo>
                    <a:pt x="1503179" y="71826"/>
                  </a:lnTo>
                  <a:lnTo>
                    <a:pt x="1503172" y="91993"/>
                  </a:lnTo>
                  <a:lnTo>
                    <a:pt x="1484841" y="129887"/>
                  </a:lnTo>
                  <a:lnTo>
                    <a:pt x="1463050" y="151171"/>
                  </a:lnTo>
                  <a:lnTo>
                    <a:pt x="1459799" y="154371"/>
                  </a:lnTo>
                  <a:lnTo>
                    <a:pt x="1446490" y="180227"/>
                  </a:lnTo>
                  <a:lnTo>
                    <a:pt x="1446490" y="197193"/>
                  </a:lnTo>
                  <a:close/>
                </a:path>
                <a:path w="7534909" h="287020">
                  <a:moveTo>
                    <a:pt x="1448623" y="262111"/>
                  </a:moveTo>
                  <a:lnTo>
                    <a:pt x="1408392" y="262111"/>
                  </a:lnTo>
                  <a:lnTo>
                    <a:pt x="1408392" y="222490"/>
                  </a:lnTo>
                  <a:lnTo>
                    <a:pt x="1448623" y="222490"/>
                  </a:lnTo>
                  <a:lnTo>
                    <a:pt x="1448623" y="262111"/>
                  </a:lnTo>
                  <a:close/>
                </a:path>
                <a:path w="7534909" h="287020">
                  <a:moveTo>
                    <a:pt x="6304089" y="234681"/>
                  </a:moveTo>
                  <a:lnTo>
                    <a:pt x="6304089" y="202069"/>
                  </a:lnTo>
                  <a:lnTo>
                    <a:pt x="6373883" y="201764"/>
                  </a:lnTo>
                  <a:lnTo>
                    <a:pt x="6373883" y="180735"/>
                  </a:lnTo>
                  <a:lnTo>
                    <a:pt x="6331468" y="158181"/>
                  </a:lnTo>
                  <a:lnTo>
                    <a:pt x="6322985" y="138167"/>
                  </a:lnTo>
                  <a:lnTo>
                    <a:pt x="6322985" y="115816"/>
                  </a:lnTo>
                  <a:lnTo>
                    <a:pt x="6345996" y="83408"/>
                  </a:lnTo>
                  <a:lnTo>
                    <a:pt x="6384227" y="72804"/>
                  </a:lnTo>
                  <a:lnTo>
                    <a:pt x="6392780" y="72537"/>
                  </a:lnTo>
                  <a:lnTo>
                    <a:pt x="6401333" y="72804"/>
                  </a:lnTo>
                  <a:lnTo>
                    <a:pt x="6439564" y="83408"/>
                  </a:lnTo>
                  <a:lnTo>
                    <a:pt x="6457719" y="102711"/>
                  </a:lnTo>
                  <a:lnTo>
                    <a:pt x="6392780" y="102711"/>
                  </a:lnTo>
                  <a:lnTo>
                    <a:pt x="6384541" y="103168"/>
                  </a:lnTo>
                  <a:lnTo>
                    <a:pt x="6358949" y="120083"/>
                  </a:lnTo>
                  <a:lnTo>
                    <a:pt x="6358949" y="134713"/>
                  </a:lnTo>
                  <a:lnTo>
                    <a:pt x="6392780" y="152085"/>
                  </a:lnTo>
                  <a:lnTo>
                    <a:pt x="6457839" y="152085"/>
                  </a:lnTo>
                  <a:lnTo>
                    <a:pt x="6457241" y="153508"/>
                  </a:lnTo>
                  <a:lnTo>
                    <a:pt x="6420515" y="179312"/>
                  </a:lnTo>
                  <a:lnTo>
                    <a:pt x="6411981" y="180735"/>
                  </a:lnTo>
                  <a:lnTo>
                    <a:pt x="6411981" y="200850"/>
                  </a:lnTo>
                  <a:lnTo>
                    <a:pt x="6479674" y="200850"/>
                  </a:lnTo>
                  <a:lnTo>
                    <a:pt x="6482081" y="229195"/>
                  </a:lnTo>
                  <a:lnTo>
                    <a:pt x="6425610" y="233128"/>
                  </a:lnTo>
                  <a:lnTo>
                    <a:pt x="6379608" y="234205"/>
                  </a:lnTo>
                  <a:lnTo>
                    <a:pt x="6304089" y="234681"/>
                  </a:lnTo>
                  <a:close/>
                </a:path>
                <a:path w="7534909" h="287020">
                  <a:moveTo>
                    <a:pt x="6457839" y="152085"/>
                  </a:moveTo>
                  <a:lnTo>
                    <a:pt x="6392780" y="152085"/>
                  </a:lnTo>
                  <a:lnTo>
                    <a:pt x="6401019" y="151628"/>
                  </a:lnTo>
                  <a:lnTo>
                    <a:pt x="6408057" y="150257"/>
                  </a:lnTo>
                  <a:lnTo>
                    <a:pt x="6413896" y="147971"/>
                  </a:lnTo>
                  <a:lnTo>
                    <a:pt x="6418534" y="144770"/>
                  </a:lnTo>
                  <a:lnTo>
                    <a:pt x="6423918" y="139894"/>
                  </a:lnTo>
                  <a:lnTo>
                    <a:pt x="6426610" y="134713"/>
                  </a:lnTo>
                  <a:lnTo>
                    <a:pt x="6426610" y="120083"/>
                  </a:lnTo>
                  <a:lnTo>
                    <a:pt x="6392780" y="102711"/>
                  </a:lnTo>
                  <a:lnTo>
                    <a:pt x="6457719" y="102711"/>
                  </a:lnTo>
                  <a:lnTo>
                    <a:pt x="6461153" y="109822"/>
                  </a:lnTo>
                  <a:lnTo>
                    <a:pt x="6462575" y="115816"/>
                  </a:lnTo>
                  <a:lnTo>
                    <a:pt x="6462575" y="138167"/>
                  </a:lnTo>
                  <a:lnTo>
                    <a:pt x="6461508" y="143348"/>
                  </a:lnTo>
                  <a:lnTo>
                    <a:pt x="6457839" y="152085"/>
                  </a:lnTo>
                  <a:close/>
                </a:path>
                <a:path w="7534909" h="287020">
                  <a:moveTo>
                    <a:pt x="6479674" y="200850"/>
                  </a:moveTo>
                  <a:lnTo>
                    <a:pt x="6411981" y="200850"/>
                  </a:lnTo>
                  <a:lnTo>
                    <a:pt x="6432021" y="200164"/>
                  </a:lnTo>
                  <a:lnTo>
                    <a:pt x="6449470" y="199326"/>
                  </a:lnTo>
                  <a:lnTo>
                    <a:pt x="6457394" y="198831"/>
                  </a:lnTo>
                  <a:lnTo>
                    <a:pt x="6465013" y="198260"/>
                  </a:lnTo>
                  <a:lnTo>
                    <a:pt x="6472328" y="197612"/>
                  </a:lnTo>
                  <a:lnTo>
                    <a:pt x="6479338" y="196888"/>
                  </a:lnTo>
                  <a:lnTo>
                    <a:pt x="6479674" y="200850"/>
                  </a:lnTo>
                  <a:close/>
                </a:path>
                <a:path w="7534909" h="287020">
                  <a:moveTo>
                    <a:pt x="6531455" y="284055"/>
                  </a:moveTo>
                  <a:lnTo>
                    <a:pt x="6493358" y="284055"/>
                  </a:lnTo>
                  <a:lnTo>
                    <a:pt x="6493358" y="609"/>
                  </a:lnTo>
                  <a:lnTo>
                    <a:pt x="6531455" y="609"/>
                  </a:lnTo>
                  <a:lnTo>
                    <a:pt x="6531455" y="110940"/>
                  </a:lnTo>
                  <a:lnTo>
                    <a:pt x="6570772" y="110940"/>
                  </a:lnTo>
                  <a:lnTo>
                    <a:pt x="6570772" y="144466"/>
                  </a:lnTo>
                  <a:lnTo>
                    <a:pt x="6531455" y="144466"/>
                  </a:lnTo>
                  <a:lnTo>
                    <a:pt x="6531455" y="284055"/>
                  </a:lnTo>
                  <a:close/>
                </a:path>
                <a:path w="7534909" h="287020">
                  <a:moveTo>
                    <a:pt x="6411981" y="31087"/>
                  </a:moveTo>
                  <a:lnTo>
                    <a:pt x="6373883" y="31087"/>
                  </a:lnTo>
                  <a:lnTo>
                    <a:pt x="6373883" y="0"/>
                  </a:lnTo>
                  <a:lnTo>
                    <a:pt x="6411981" y="0"/>
                  </a:lnTo>
                  <a:lnTo>
                    <a:pt x="6411981" y="31087"/>
                  </a:lnTo>
                  <a:close/>
                </a:path>
                <a:path w="7534909" h="287020">
                  <a:moveTo>
                    <a:pt x="6472633" y="63394"/>
                  </a:moveTo>
                  <a:lnTo>
                    <a:pt x="6309575" y="63394"/>
                  </a:lnTo>
                  <a:lnTo>
                    <a:pt x="6309575" y="31087"/>
                  </a:lnTo>
                  <a:lnTo>
                    <a:pt x="6472633" y="31087"/>
                  </a:lnTo>
                  <a:lnTo>
                    <a:pt x="6472633" y="63394"/>
                  </a:lnTo>
                  <a:close/>
                </a:path>
                <a:path w="7534909" h="287020">
                  <a:moveTo>
                    <a:pt x="6799357" y="284055"/>
                  </a:moveTo>
                  <a:lnTo>
                    <a:pt x="6760651" y="284055"/>
                  </a:lnTo>
                  <a:lnTo>
                    <a:pt x="6760651" y="609"/>
                  </a:lnTo>
                  <a:lnTo>
                    <a:pt x="6799357" y="609"/>
                  </a:lnTo>
                  <a:lnTo>
                    <a:pt x="6799357" y="103930"/>
                  </a:lnTo>
                  <a:lnTo>
                    <a:pt x="6838370" y="103930"/>
                  </a:lnTo>
                  <a:lnTo>
                    <a:pt x="6838370" y="137456"/>
                  </a:lnTo>
                  <a:lnTo>
                    <a:pt x="6799357" y="137456"/>
                  </a:lnTo>
                  <a:lnTo>
                    <a:pt x="6799357" y="284055"/>
                  </a:lnTo>
                  <a:close/>
                </a:path>
                <a:path w="7534909" h="287020">
                  <a:moveTo>
                    <a:pt x="6601250" y="225537"/>
                  </a:moveTo>
                  <a:lnTo>
                    <a:pt x="6580830" y="195059"/>
                  </a:lnTo>
                  <a:lnTo>
                    <a:pt x="6591840" y="188392"/>
                  </a:lnTo>
                  <a:lnTo>
                    <a:pt x="6602012" y="182106"/>
                  </a:lnTo>
                  <a:lnTo>
                    <a:pt x="6634662" y="160429"/>
                  </a:lnTo>
                  <a:lnTo>
                    <a:pt x="6667793" y="128566"/>
                  </a:lnTo>
                  <a:lnTo>
                    <a:pt x="6677680" y="89253"/>
                  </a:lnTo>
                  <a:lnTo>
                    <a:pt x="6677750" y="59432"/>
                  </a:lnTo>
                  <a:lnTo>
                    <a:pt x="6586011" y="59432"/>
                  </a:lnTo>
                  <a:lnTo>
                    <a:pt x="6586011" y="26211"/>
                  </a:lnTo>
                  <a:lnTo>
                    <a:pt x="6716457" y="26211"/>
                  </a:lnTo>
                  <a:lnTo>
                    <a:pt x="6716362" y="89253"/>
                  </a:lnTo>
                  <a:lnTo>
                    <a:pt x="6706043" y="139945"/>
                  </a:lnTo>
                  <a:lnTo>
                    <a:pt x="6676226" y="174487"/>
                  </a:lnTo>
                  <a:lnTo>
                    <a:pt x="6644986" y="197650"/>
                  </a:lnTo>
                  <a:lnTo>
                    <a:pt x="6613470" y="217966"/>
                  </a:lnTo>
                  <a:lnTo>
                    <a:pt x="6601250" y="225537"/>
                  </a:lnTo>
                  <a:close/>
                </a:path>
                <a:path w="7534909" h="287020">
                  <a:moveTo>
                    <a:pt x="7102310" y="200850"/>
                  </a:moveTo>
                  <a:lnTo>
                    <a:pt x="6842637" y="200850"/>
                  </a:lnTo>
                  <a:lnTo>
                    <a:pt x="6842637" y="168543"/>
                  </a:lnTo>
                  <a:lnTo>
                    <a:pt x="7102310" y="168543"/>
                  </a:lnTo>
                  <a:lnTo>
                    <a:pt x="7102310" y="200850"/>
                  </a:lnTo>
                  <a:close/>
                </a:path>
                <a:path w="7534909" h="287020">
                  <a:moveTo>
                    <a:pt x="6991979" y="284360"/>
                  </a:moveTo>
                  <a:lnTo>
                    <a:pt x="6953273" y="284360"/>
                  </a:lnTo>
                  <a:lnTo>
                    <a:pt x="6953273" y="200850"/>
                  </a:lnTo>
                  <a:lnTo>
                    <a:pt x="6991979" y="200850"/>
                  </a:lnTo>
                  <a:lnTo>
                    <a:pt x="6991979" y="284360"/>
                  </a:lnTo>
                  <a:close/>
                </a:path>
                <a:path w="7534909" h="287020">
                  <a:moveTo>
                    <a:pt x="7068784" y="146904"/>
                  </a:moveTo>
                  <a:lnTo>
                    <a:pt x="6876467" y="146904"/>
                  </a:lnTo>
                  <a:lnTo>
                    <a:pt x="6876467" y="13410"/>
                  </a:lnTo>
                  <a:lnTo>
                    <a:pt x="7065737" y="13410"/>
                  </a:lnTo>
                  <a:lnTo>
                    <a:pt x="7065737" y="45107"/>
                  </a:lnTo>
                  <a:lnTo>
                    <a:pt x="6914565" y="45107"/>
                  </a:lnTo>
                  <a:lnTo>
                    <a:pt x="6914565" y="64613"/>
                  </a:lnTo>
                  <a:lnTo>
                    <a:pt x="7063298" y="64613"/>
                  </a:lnTo>
                  <a:lnTo>
                    <a:pt x="7063298" y="95701"/>
                  </a:lnTo>
                  <a:lnTo>
                    <a:pt x="6914565" y="95701"/>
                  </a:lnTo>
                  <a:lnTo>
                    <a:pt x="6914565" y="115207"/>
                  </a:lnTo>
                  <a:lnTo>
                    <a:pt x="7068784" y="115207"/>
                  </a:lnTo>
                  <a:lnTo>
                    <a:pt x="7068784" y="146904"/>
                  </a:lnTo>
                  <a:close/>
                </a:path>
                <a:path w="7534909" h="287020">
                  <a:moveTo>
                    <a:pt x="7338820" y="203898"/>
                  </a:moveTo>
                  <a:lnTo>
                    <a:pt x="7300418" y="203898"/>
                  </a:lnTo>
                  <a:lnTo>
                    <a:pt x="7300418" y="609"/>
                  </a:lnTo>
                  <a:lnTo>
                    <a:pt x="7338820" y="609"/>
                  </a:lnTo>
                  <a:lnTo>
                    <a:pt x="7338820" y="76500"/>
                  </a:lnTo>
                  <a:lnTo>
                    <a:pt x="7376004" y="76500"/>
                  </a:lnTo>
                  <a:lnTo>
                    <a:pt x="7376004" y="110025"/>
                  </a:lnTo>
                  <a:lnTo>
                    <a:pt x="7338820" y="110025"/>
                  </a:lnTo>
                  <a:lnTo>
                    <a:pt x="7338820" y="203898"/>
                  </a:lnTo>
                  <a:close/>
                </a:path>
                <a:path w="7534909" h="287020">
                  <a:moveTo>
                    <a:pt x="7125168" y="172201"/>
                  </a:moveTo>
                  <a:lnTo>
                    <a:pt x="7125168" y="78023"/>
                  </a:lnTo>
                  <a:lnTo>
                    <a:pt x="7216298" y="78023"/>
                  </a:lnTo>
                  <a:lnTo>
                    <a:pt x="7216298" y="47241"/>
                  </a:lnTo>
                  <a:lnTo>
                    <a:pt x="7125168" y="47241"/>
                  </a:lnTo>
                  <a:lnTo>
                    <a:pt x="7125168" y="14934"/>
                  </a:lnTo>
                  <a:lnTo>
                    <a:pt x="7254091" y="14934"/>
                  </a:lnTo>
                  <a:lnTo>
                    <a:pt x="7254091" y="109111"/>
                  </a:lnTo>
                  <a:lnTo>
                    <a:pt x="7162961" y="109111"/>
                  </a:lnTo>
                  <a:lnTo>
                    <a:pt x="7162961" y="139894"/>
                  </a:lnTo>
                  <a:lnTo>
                    <a:pt x="7278311" y="139894"/>
                  </a:lnTo>
                  <a:lnTo>
                    <a:pt x="7281216" y="167629"/>
                  </a:lnTo>
                  <a:lnTo>
                    <a:pt x="7228337" y="171182"/>
                  </a:lnTo>
                  <a:lnTo>
                    <a:pt x="7188677" y="171953"/>
                  </a:lnTo>
                  <a:lnTo>
                    <a:pt x="7125168" y="172201"/>
                  </a:lnTo>
                  <a:close/>
                </a:path>
                <a:path w="7534909" h="287020">
                  <a:moveTo>
                    <a:pt x="7278311" y="139894"/>
                  </a:moveTo>
                  <a:lnTo>
                    <a:pt x="7162961" y="139894"/>
                  </a:lnTo>
                  <a:lnTo>
                    <a:pt x="7193821" y="139703"/>
                  </a:lnTo>
                  <a:lnTo>
                    <a:pt x="7222394" y="139132"/>
                  </a:lnTo>
                  <a:lnTo>
                    <a:pt x="7236147" y="138627"/>
                  </a:lnTo>
                  <a:lnTo>
                    <a:pt x="7249976" y="137875"/>
                  </a:lnTo>
                  <a:lnTo>
                    <a:pt x="7263882" y="136875"/>
                  </a:lnTo>
                  <a:lnTo>
                    <a:pt x="7277864" y="135627"/>
                  </a:lnTo>
                  <a:lnTo>
                    <a:pt x="7278311" y="139894"/>
                  </a:lnTo>
                  <a:close/>
                </a:path>
                <a:path w="7534909" h="287020">
                  <a:moveTo>
                    <a:pt x="7345525" y="281312"/>
                  </a:moveTo>
                  <a:lnTo>
                    <a:pt x="7162352" y="281312"/>
                  </a:lnTo>
                  <a:lnTo>
                    <a:pt x="7162352" y="195669"/>
                  </a:lnTo>
                  <a:lnTo>
                    <a:pt x="7201059" y="195669"/>
                  </a:lnTo>
                  <a:lnTo>
                    <a:pt x="7201059" y="248396"/>
                  </a:lnTo>
                  <a:lnTo>
                    <a:pt x="7345525" y="248396"/>
                  </a:lnTo>
                  <a:lnTo>
                    <a:pt x="7345525" y="281312"/>
                  </a:lnTo>
                  <a:close/>
                </a:path>
                <a:path w="7534909" h="287020">
                  <a:moveTo>
                    <a:pt x="7415320" y="78023"/>
                  </a:moveTo>
                  <a:lnTo>
                    <a:pt x="7393986" y="51203"/>
                  </a:lnTo>
                  <a:lnTo>
                    <a:pt x="7401500" y="44383"/>
                  </a:lnTo>
                  <a:lnTo>
                    <a:pt x="7409415" y="38554"/>
                  </a:lnTo>
                  <a:lnTo>
                    <a:pt x="7454304" y="23582"/>
                  </a:lnTo>
                  <a:lnTo>
                    <a:pt x="7464086" y="23163"/>
                  </a:lnTo>
                  <a:lnTo>
                    <a:pt x="7472238" y="23430"/>
                  </a:lnTo>
                  <a:lnTo>
                    <a:pt x="7510107" y="34186"/>
                  </a:lnTo>
                  <a:lnTo>
                    <a:pt x="7530276" y="57603"/>
                  </a:lnTo>
                  <a:lnTo>
                    <a:pt x="7462866" y="57603"/>
                  </a:lnTo>
                  <a:lnTo>
                    <a:pt x="7455866" y="57946"/>
                  </a:lnTo>
                  <a:lnTo>
                    <a:pt x="7420320" y="73547"/>
                  </a:lnTo>
                  <a:lnTo>
                    <a:pt x="7415320" y="78023"/>
                  </a:lnTo>
                  <a:close/>
                </a:path>
                <a:path w="7534909" h="287020">
                  <a:moveTo>
                    <a:pt x="7478105" y="197193"/>
                  </a:moveTo>
                  <a:lnTo>
                    <a:pt x="7441836" y="197193"/>
                  </a:lnTo>
                  <a:lnTo>
                    <a:pt x="7441911" y="176468"/>
                  </a:lnTo>
                  <a:lnTo>
                    <a:pt x="7459412" y="136643"/>
                  </a:lnTo>
                  <a:lnTo>
                    <a:pt x="7465305" y="131360"/>
                  </a:lnTo>
                  <a:lnTo>
                    <a:pt x="7472009" y="125061"/>
                  </a:lnTo>
                  <a:lnTo>
                    <a:pt x="7495482" y="91942"/>
                  </a:lnTo>
                  <a:lnTo>
                    <a:pt x="7495782" y="88488"/>
                  </a:lnTo>
                  <a:lnTo>
                    <a:pt x="7495782" y="75077"/>
                  </a:lnTo>
                  <a:lnTo>
                    <a:pt x="7462866" y="57603"/>
                  </a:lnTo>
                  <a:lnTo>
                    <a:pt x="7530276" y="57603"/>
                  </a:lnTo>
                  <a:lnTo>
                    <a:pt x="7533220" y="64156"/>
                  </a:lnTo>
                  <a:lnTo>
                    <a:pt x="7534794" y="71826"/>
                  </a:lnTo>
                  <a:lnTo>
                    <a:pt x="7534786" y="91993"/>
                  </a:lnTo>
                  <a:lnTo>
                    <a:pt x="7516456" y="129887"/>
                  </a:lnTo>
                  <a:lnTo>
                    <a:pt x="7494665" y="151171"/>
                  </a:lnTo>
                  <a:lnTo>
                    <a:pt x="7491414" y="154371"/>
                  </a:lnTo>
                  <a:lnTo>
                    <a:pt x="7478104" y="180227"/>
                  </a:lnTo>
                  <a:lnTo>
                    <a:pt x="7478105" y="197193"/>
                  </a:lnTo>
                  <a:close/>
                </a:path>
                <a:path w="7534909" h="287020">
                  <a:moveTo>
                    <a:pt x="7480239" y="262111"/>
                  </a:moveTo>
                  <a:lnTo>
                    <a:pt x="7440008" y="262111"/>
                  </a:lnTo>
                  <a:lnTo>
                    <a:pt x="7440008" y="222490"/>
                  </a:lnTo>
                  <a:lnTo>
                    <a:pt x="7480239" y="222490"/>
                  </a:lnTo>
                  <a:lnTo>
                    <a:pt x="7480239" y="26211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3" name="object 23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241778" y="10152888"/>
              <a:ext cx="289560" cy="115822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4349984" y="10154411"/>
              <a:ext cx="71627" cy="112776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4484095" y="10206228"/>
              <a:ext cx="47243" cy="9143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311907" y="457200"/>
              <a:ext cx="2189988" cy="592835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926336" y="1315212"/>
              <a:ext cx="1674875" cy="594359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48056" y="457200"/>
              <a:ext cx="1684019" cy="583691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24256" y="472439"/>
              <a:ext cx="384047" cy="266700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49580" y="800100"/>
              <a:ext cx="533399" cy="237743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444751" y="457200"/>
              <a:ext cx="45720" cy="580643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056131" y="504443"/>
              <a:ext cx="329184" cy="388620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985772" y="457200"/>
              <a:ext cx="132587" cy="284987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601724" y="480060"/>
              <a:ext cx="259079" cy="236219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676400" y="777239"/>
              <a:ext cx="368808" cy="262128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314955" y="457200"/>
              <a:ext cx="2161032" cy="583691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316479" y="457200"/>
              <a:ext cx="475487" cy="580643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872739" y="507491"/>
              <a:ext cx="533399" cy="448056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433572" y="469391"/>
              <a:ext cx="534924" cy="277368"/>
            </a:xfrm>
            <a:prstGeom prst="rect">
              <a:avLst/>
            </a:prstGeom>
          </p:spPr>
        </p:pic>
        <p:pic>
          <p:nvPicPr>
            <p:cNvPr id="40" name="object 40" descr="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3511296" y="803148"/>
              <a:ext cx="394715" cy="237743"/>
            </a:xfrm>
            <a:prstGeom prst="rect">
              <a:avLst/>
            </a:prstGeom>
          </p:spPr>
        </p:pic>
        <p:pic>
          <p:nvPicPr>
            <p:cNvPr id="41" name="object 41" descr="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430267" y="457200"/>
              <a:ext cx="45720" cy="580643"/>
            </a:xfrm>
            <a:prstGeom prst="rect">
              <a:avLst/>
            </a:prstGeom>
          </p:spPr>
        </p:pic>
        <p:pic>
          <p:nvPicPr>
            <p:cNvPr id="42" name="object 42" descr="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4027932" y="498602"/>
              <a:ext cx="288035" cy="397509"/>
            </a:xfrm>
            <a:prstGeom prst="rect">
              <a:avLst/>
            </a:prstGeom>
          </p:spPr>
        </p:pic>
        <p:pic>
          <p:nvPicPr>
            <p:cNvPr id="43" name="object 43" descr="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441960" y="1371600"/>
              <a:ext cx="1286255" cy="473963"/>
            </a:xfrm>
            <a:prstGeom prst="rect">
              <a:avLst/>
            </a:prstGeom>
          </p:spPr>
        </p:pic>
        <p:pic>
          <p:nvPicPr>
            <p:cNvPr id="44" name="object 44" descr="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339595" y="1375663"/>
              <a:ext cx="387096" cy="469900"/>
            </a:xfrm>
            <a:prstGeom prst="rect">
              <a:avLst/>
            </a:prstGeom>
          </p:spPr>
        </p:pic>
        <p:pic>
          <p:nvPicPr>
            <p:cNvPr id="45" name="object 45" descr="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1752600" y="1321308"/>
              <a:ext cx="1840991" cy="588263"/>
            </a:xfrm>
            <a:prstGeom prst="rect">
              <a:avLst/>
            </a:prstGeom>
          </p:spPr>
        </p:pic>
        <p:pic>
          <p:nvPicPr>
            <p:cNvPr id="46" name="object 46" descr="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1949195" y="1321308"/>
              <a:ext cx="333755" cy="112775"/>
            </a:xfrm>
            <a:prstGeom prst="rect">
              <a:avLst/>
            </a:prstGeom>
          </p:spPr>
        </p:pic>
        <p:pic>
          <p:nvPicPr>
            <p:cNvPr id="47" name="object 47" descr="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2353055" y="1327404"/>
              <a:ext cx="137160" cy="580644"/>
            </a:xfrm>
            <a:prstGeom prst="rect">
              <a:avLst/>
            </a:prstGeom>
          </p:spPr>
        </p:pic>
        <p:pic>
          <p:nvPicPr>
            <p:cNvPr id="48" name="object 48" descr="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937004" y="1467612"/>
              <a:ext cx="376428" cy="329183"/>
            </a:xfrm>
            <a:prstGeom prst="rect">
              <a:avLst/>
            </a:prstGeom>
          </p:spPr>
        </p:pic>
        <p:pic>
          <p:nvPicPr>
            <p:cNvPr id="49" name="object 49" descr="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2517648" y="1327658"/>
              <a:ext cx="460248" cy="580390"/>
            </a:xfrm>
            <a:prstGeom prst="rect">
              <a:avLst/>
            </a:prstGeom>
          </p:spPr>
        </p:pic>
        <p:pic>
          <p:nvPicPr>
            <p:cNvPr id="50" name="object 50" descr="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3136392" y="1357883"/>
              <a:ext cx="384048" cy="252983"/>
            </a:xfrm>
            <a:prstGeom prst="rect">
              <a:avLst/>
            </a:prstGeom>
          </p:spPr>
        </p:pic>
        <p:pic>
          <p:nvPicPr>
            <p:cNvPr id="51" name="object 51" descr="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3058667" y="1679448"/>
              <a:ext cx="533400" cy="228600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3613403" y="1325879"/>
              <a:ext cx="1787651" cy="583691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3796284" y="1365504"/>
              <a:ext cx="533400" cy="542544"/>
            </a:xfrm>
            <a:prstGeom prst="rect">
              <a:avLst/>
            </a:prstGeom>
          </p:spPr>
        </p:pic>
        <p:pic>
          <p:nvPicPr>
            <p:cNvPr id="54" name="object 54" descr="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4575048" y="5495544"/>
              <a:ext cx="2808732" cy="220699"/>
            </a:xfrm>
            <a:prstGeom prst="rect">
              <a:avLst/>
            </a:prstGeom>
          </p:spPr>
        </p:pic>
        <p:pic>
          <p:nvPicPr>
            <p:cNvPr id="55" name="object 55" descr="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4396740" y="1327404"/>
              <a:ext cx="445008" cy="580644"/>
            </a:xfrm>
            <a:prstGeom prst="rect">
              <a:avLst/>
            </a:prstGeom>
          </p:spPr>
        </p:pic>
        <p:pic>
          <p:nvPicPr>
            <p:cNvPr id="56" name="object 56" descr="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2647893" y="5771388"/>
              <a:ext cx="3874826" cy="213359"/>
            </a:xfrm>
            <a:prstGeom prst="rect">
              <a:avLst/>
            </a:prstGeom>
          </p:spPr>
        </p:pic>
        <p:pic>
          <p:nvPicPr>
            <p:cNvPr id="57" name="object 57" descr="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8011668" y="5158739"/>
              <a:ext cx="5475732" cy="208788"/>
            </a:xfrm>
            <a:prstGeom prst="rect">
              <a:avLst/>
            </a:prstGeom>
          </p:spPr>
        </p:pic>
        <p:pic>
          <p:nvPicPr>
            <p:cNvPr id="58" name="object 58" descr="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5355335" y="1327404"/>
              <a:ext cx="44196" cy="580644"/>
            </a:xfrm>
            <a:prstGeom prst="rect">
              <a:avLst/>
            </a:prstGeom>
          </p:spPr>
        </p:pic>
        <p:pic>
          <p:nvPicPr>
            <p:cNvPr id="59" name="object 59" descr="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4962144" y="1379219"/>
              <a:ext cx="269748" cy="374904"/>
            </a:xfrm>
            <a:prstGeom prst="rect">
              <a:avLst/>
            </a:prstGeom>
          </p:spPr>
        </p:pic>
        <p:pic>
          <p:nvPicPr>
            <p:cNvPr id="60" name="object 60" descr="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8700516" y="5407152"/>
              <a:ext cx="4096512" cy="208787"/>
            </a:xfrm>
            <a:prstGeom prst="rect">
              <a:avLst/>
            </a:prstGeom>
          </p:spPr>
        </p:pic>
        <p:pic>
          <p:nvPicPr>
            <p:cNvPr id="61" name="object 61" descr="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531876" y="10160507"/>
              <a:ext cx="2157983" cy="120396"/>
            </a:xfrm>
            <a:prstGeom prst="rect">
              <a:avLst/>
            </a:prstGeom>
          </p:spPr>
        </p:pic>
        <p:pic>
          <p:nvPicPr>
            <p:cNvPr id="62" name="object 62" descr="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252727" y="10172700"/>
              <a:ext cx="65531" cy="76200"/>
            </a:xfrm>
            <a:prstGeom prst="rect">
              <a:avLst/>
            </a:prstGeom>
          </p:spPr>
        </p:pic>
        <p:pic>
          <p:nvPicPr>
            <p:cNvPr id="63" name="object 63" descr="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1362455" y="10163556"/>
              <a:ext cx="213360" cy="114300"/>
            </a:xfrm>
            <a:prstGeom prst="rect">
              <a:avLst/>
            </a:prstGeom>
          </p:spPr>
        </p:pic>
        <p:pic>
          <p:nvPicPr>
            <p:cNvPr id="64" name="object 64" descr="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1580387" y="10163556"/>
              <a:ext cx="205740" cy="114300"/>
            </a:xfrm>
            <a:prstGeom prst="rect">
              <a:avLst/>
            </a:prstGeom>
          </p:spPr>
        </p:pic>
        <p:pic>
          <p:nvPicPr>
            <p:cNvPr id="65" name="object 65" descr="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1839467" y="10168128"/>
              <a:ext cx="216408" cy="109728"/>
            </a:xfrm>
            <a:prstGeom prst="rect">
              <a:avLst/>
            </a:prstGeom>
          </p:spPr>
        </p:pic>
        <p:pic>
          <p:nvPicPr>
            <p:cNvPr id="66" name="object 66" descr="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2098548" y="10160507"/>
              <a:ext cx="216407" cy="120396"/>
            </a:xfrm>
            <a:prstGeom prst="rect">
              <a:avLst/>
            </a:prstGeom>
          </p:spPr>
        </p:pic>
        <p:pic>
          <p:nvPicPr>
            <p:cNvPr id="67" name="object 67" descr="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2363724" y="10172700"/>
              <a:ext cx="135635" cy="91439"/>
            </a:xfrm>
            <a:prstGeom prst="rect">
              <a:avLst/>
            </a:prstGeom>
          </p:spPr>
        </p:pic>
        <p:pic>
          <p:nvPicPr>
            <p:cNvPr id="68" name="object 68" descr="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2513075" y="10174223"/>
              <a:ext cx="176783" cy="86866"/>
            </a:xfrm>
            <a:prstGeom prst="rect">
              <a:avLst/>
            </a:prstGeom>
          </p:spPr>
        </p:pic>
        <p:pic>
          <p:nvPicPr>
            <p:cNvPr id="69" name="object 69" descr="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2215285" y="5164787"/>
              <a:ext cx="4686585" cy="131927"/>
            </a:xfrm>
            <a:prstGeom prst="rect">
              <a:avLst/>
            </a:prstGeom>
          </p:spPr>
        </p:pic>
        <p:pic>
          <p:nvPicPr>
            <p:cNvPr id="70" name="object 70" descr="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2248198" y="5332007"/>
              <a:ext cx="4609756" cy="132067"/>
            </a:xfrm>
            <a:prstGeom prst="rect">
              <a:avLst/>
            </a:prstGeom>
          </p:spPr>
        </p:pic>
        <p:pic>
          <p:nvPicPr>
            <p:cNvPr id="71" name="object 71" descr="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1758592" y="5575286"/>
              <a:ext cx="2768097" cy="135292"/>
            </a:xfrm>
            <a:prstGeom prst="rect">
              <a:avLst/>
            </a:prstGeom>
          </p:spPr>
        </p:pic>
        <p:pic>
          <p:nvPicPr>
            <p:cNvPr id="72" name="object 72" descr="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8946495" y="5628083"/>
              <a:ext cx="3582235" cy="131366"/>
            </a:xfrm>
            <a:prstGeom prst="rect">
              <a:avLst/>
            </a:prstGeom>
          </p:spPr>
        </p:pic>
        <p:pic>
          <p:nvPicPr>
            <p:cNvPr id="73" name="object 73" descr="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8364309" y="5795303"/>
              <a:ext cx="4737758" cy="134731"/>
            </a:xfrm>
            <a:prstGeom prst="rect">
              <a:avLst/>
            </a:prstGeom>
          </p:spPr>
        </p:pic>
        <p:pic>
          <p:nvPicPr>
            <p:cNvPr id="74" name="object 74" descr="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9299746" y="5964625"/>
              <a:ext cx="2905633" cy="130105"/>
            </a:xfrm>
            <a:prstGeom prst="rect">
              <a:avLst/>
            </a:prstGeom>
          </p:spPr>
        </p:pic>
        <p:pic>
          <p:nvPicPr>
            <p:cNvPr id="75" name="object 75" descr="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2854680" y="8336978"/>
              <a:ext cx="6930580" cy="256283"/>
            </a:xfrm>
            <a:prstGeom prst="rect">
              <a:avLst/>
            </a:prstGeom>
          </p:spPr>
        </p:pic>
        <p:pic>
          <p:nvPicPr>
            <p:cNvPr id="76" name="object 76" descr="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9872814" y="8336445"/>
              <a:ext cx="2403092" cy="25281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1684"/>
            <a:ext cx="10294620" cy="361695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261847" y="11684"/>
            <a:ext cx="1845564" cy="36169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365760"/>
            <a:ext cx="9976286" cy="371855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578656" y="365760"/>
            <a:ext cx="1528754" cy="37185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729995"/>
            <a:ext cx="9760366" cy="373379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793723" y="729995"/>
            <a:ext cx="1313687" cy="373379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095755"/>
            <a:ext cx="9631079" cy="371856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924788" y="1095755"/>
            <a:ext cx="1182623" cy="371856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1459991"/>
            <a:ext cx="443484" cy="373379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986936" y="1459991"/>
            <a:ext cx="1120474" cy="373379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601211" y="1459991"/>
            <a:ext cx="13716" cy="373379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399532" y="1459991"/>
            <a:ext cx="4168139" cy="373379"/>
          </a:xfrm>
          <a:prstGeom prst="rect">
            <a:avLst/>
          </a:prstGeom>
        </p:spPr>
      </p:pic>
      <p:grpSp>
        <p:nvGrpSpPr>
          <p:cNvPr id="14" name="object 14" descr=""/>
          <p:cNvGrpSpPr/>
          <p:nvPr/>
        </p:nvGrpSpPr>
        <p:grpSpPr>
          <a:xfrm>
            <a:off x="0" y="1459991"/>
            <a:ext cx="9627235" cy="739140"/>
            <a:chOff x="0" y="1459991"/>
            <a:chExt cx="9627235" cy="739140"/>
          </a:xfrm>
        </p:grpSpPr>
        <p:pic>
          <p:nvPicPr>
            <p:cNvPr id="15" name="object 15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25167" y="1459991"/>
              <a:ext cx="28956" cy="37337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0" y="1825751"/>
              <a:ext cx="9627107" cy="373379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3927470" y="1825751"/>
            <a:ext cx="1179941" cy="373379"/>
          </a:xfrm>
          <a:prstGeom prst="rect">
            <a:avLst/>
          </a:prstGeom>
        </p:spPr>
      </p:pic>
      <p:pic>
        <p:nvPicPr>
          <p:cNvPr id="18" name="object 18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0" y="2189988"/>
            <a:ext cx="9750551" cy="373379"/>
          </a:xfrm>
          <a:prstGeom prst="rect">
            <a:avLst/>
          </a:prstGeom>
        </p:spPr>
      </p:pic>
      <p:pic>
        <p:nvPicPr>
          <p:cNvPr id="19" name="object 19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3798784" y="2189988"/>
            <a:ext cx="1308627" cy="373379"/>
          </a:xfrm>
          <a:prstGeom prst="rect">
            <a:avLst/>
          </a:prstGeom>
        </p:spPr>
      </p:pic>
      <p:pic>
        <p:nvPicPr>
          <p:cNvPr id="20" name="object 20" descr="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0" y="2555748"/>
            <a:ext cx="9959339" cy="373379"/>
          </a:xfrm>
          <a:prstGeom prst="rect">
            <a:avLst/>
          </a:prstGeom>
        </p:spPr>
      </p:pic>
      <p:pic>
        <p:nvPicPr>
          <p:cNvPr id="21" name="object 21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3594506" y="2555748"/>
            <a:ext cx="1512905" cy="373379"/>
          </a:xfrm>
          <a:prstGeom prst="rect">
            <a:avLst/>
          </a:prstGeom>
        </p:spPr>
      </p:pic>
      <p:pic>
        <p:nvPicPr>
          <p:cNvPr id="22" name="object 22" descr="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0" y="2919984"/>
            <a:ext cx="10284865" cy="373380"/>
          </a:xfrm>
          <a:prstGeom prst="rect">
            <a:avLst/>
          </a:prstGeom>
        </p:spPr>
      </p:pic>
      <p:pic>
        <p:nvPicPr>
          <p:cNvPr id="23" name="object 23" descr="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3272516" y="2919984"/>
            <a:ext cx="1834895" cy="373380"/>
          </a:xfrm>
          <a:prstGeom prst="rect">
            <a:avLst/>
          </a:prstGeom>
        </p:spPr>
      </p:pic>
      <p:pic>
        <p:nvPicPr>
          <p:cNvPr id="24" name="object 24" descr="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0" y="3285744"/>
            <a:ext cx="10824362" cy="373380"/>
          </a:xfrm>
          <a:prstGeom prst="rect">
            <a:avLst/>
          </a:prstGeom>
        </p:spPr>
      </p:pic>
      <p:grpSp>
        <p:nvGrpSpPr>
          <p:cNvPr id="25" name="object 25" descr=""/>
          <p:cNvGrpSpPr/>
          <p:nvPr/>
        </p:nvGrpSpPr>
        <p:grpSpPr>
          <a:xfrm>
            <a:off x="0" y="7111"/>
            <a:ext cx="15107919" cy="10685780"/>
            <a:chOff x="0" y="7111"/>
            <a:chExt cx="15107919" cy="10685780"/>
          </a:xfrm>
        </p:grpSpPr>
        <p:pic>
          <p:nvPicPr>
            <p:cNvPr id="26" name="object 26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2719914" y="3285743"/>
              <a:ext cx="2387497" cy="373380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0" y="3649980"/>
              <a:ext cx="15107411" cy="373379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429244" y="4015740"/>
              <a:ext cx="6678167" cy="1103375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0" y="4015740"/>
              <a:ext cx="6923532" cy="1103375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410931" y="5111496"/>
              <a:ext cx="14696480" cy="371855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33409" y="5475732"/>
              <a:ext cx="14374001" cy="373380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941831" y="5841492"/>
              <a:ext cx="14165579" cy="371855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065275" y="6205728"/>
              <a:ext cx="14042135" cy="373379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125534" y="6571487"/>
              <a:ext cx="13981876" cy="373380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064971" y="6935723"/>
              <a:ext cx="14042440" cy="373380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934821" y="7301484"/>
              <a:ext cx="14172589" cy="373380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22132" y="7665720"/>
              <a:ext cx="14385279" cy="373380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02701" y="8031480"/>
              <a:ext cx="14704709" cy="373380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0" y="8395716"/>
              <a:ext cx="15107411" cy="2296668"/>
            </a:xfrm>
            <a:prstGeom prst="rect">
              <a:avLst/>
            </a:prstGeom>
          </p:spPr>
        </p:pic>
        <p:pic>
          <p:nvPicPr>
            <p:cNvPr id="40" name="object 40" descr="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6922007" y="3906011"/>
              <a:ext cx="1507236" cy="1507236"/>
            </a:xfrm>
            <a:prstGeom prst="rect">
              <a:avLst/>
            </a:prstGeom>
          </p:spPr>
        </p:pic>
        <p:pic>
          <p:nvPicPr>
            <p:cNvPr id="41" name="object 41" descr="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0" y="4822952"/>
              <a:ext cx="1133856" cy="3860800"/>
            </a:xfrm>
            <a:prstGeom prst="rect">
              <a:avLst/>
            </a:prstGeom>
          </p:spPr>
        </p:pic>
        <p:pic>
          <p:nvPicPr>
            <p:cNvPr id="42" name="object 42" descr="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9558528" y="7111"/>
              <a:ext cx="4436364" cy="3860800"/>
            </a:xfrm>
            <a:prstGeom prst="rect">
              <a:avLst/>
            </a:prstGeom>
          </p:spPr>
        </p:pic>
        <p:sp>
          <p:nvSpPr>
            <p:cNvPr id="43" name="object 43" descr=""/>
            <p:cNvSpPr/>
            <p:nvPr/>
          </p:nvSpPr>
          <p:spPr>
            <a:xfrm>
              <a:off x="5580875" y="6954012"/>
              <a:ext cx="4217035" cy="1181100"/>
            </a:xfrm>
            <a:custGeom>
              <a:avLst/>
              <a:gdLst/>
              <a:ahLst/>
              <a:cxnLst/>
              <a:rect l="l" t="t" r="r" b="b"/>
              <a:pathLst>
                <a:path w="4217034" h="1181100">
                  <a:moveTo>
                    <a:pt x="4216908" y="0"/>
                  </a:moveTo>
                  <a:lnTo>
                    <a:pt x="4203192" y="0"/>
                  </a:lnTo>
                  <a:lnTo>
                    <a:pt x="4203192" y="13970"/>
                  </a:lnTo>
                  <a:lnTo>
                    <a:pt x="4203192" y="1167130"/>
                  </a:lnTo>
                  <a:lnTo>
                    <a:pt x="13716" y="1167130"/>
                  </a:lnTo>
                  <a:lnTo>
                    <a:pt x="13716" y="13970"/>
                  </a:lnTo>
                  <a:lnTo>
                    <a:pt x="4203192" y="13970"/>
                  </a:lnTo>
                  <a:lnTo>
                    <a:pt x="4203192" y="0"/>
                  </a:lnTo>
                  <a:lnTo>
                    <a:pt x="0" y="0"/>
                  </a:lnTo>
                  <a:lnTo>
                    <a:pt x="0" y="13970"/>
                  </a:lnTo>
                  <a:lnTo>
                    <a:pt x="0" y="1167130"/>
                  </a:lnTo>
                  <a:lnTo>
                    <a:pt x="0" y="1173480"/>
                  </a:lnTo>
                  <a:lnTo>
                    <a:pt x="0" y="1181100"/>
                  </a:lnTo>
                  <a:lnTo>
                    <a:pt x="4216908" y="1181100"/>
                  </a:lnTo>
                  <a:lnTo>
                    <a:pt x="4216908" y="1173480"/>
                  </a:lnTo>
                  <a:lnTo>
                    <a:pt x="4216908" y="1167384"/>
                  </a:lnTo>
                  <a:lnTo>
                    <a:pt x="4209288" y="1167384"/>
                  </a:lnTo>
                  <a:lnTo>
                    <a:pt x="4209288" y="1167130"/>
                  </a:lnTo>
                  <a:lnTo>
                    <a:pt x="4216908" y="1167130"/>
                  </a:lnTo>
                  <a:lnTo>
                    <a:pt x="4216908" y="13970"/>
                  </a:lnTo>
                  <a:lnTo>
                    <a:pt x="4216908" y="0"/>
                  </a:lnTo>
                  <a:close/>
                </a:path>
              </a:pathLst>
            </a:custGeom>
            <a:solidFill>
              <a:srgbClr val="708E5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4" name="object 44" descr="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2311907" y="457200"/>
              <a:ext cx="2189988" cy="592835"/>
            </a:xfrm>
            <a:prstGeom prst="rect">
              <a:avLst/>
            </a:prstGeom>
          </p:spPr>
        </p:pic>
        <p:pic>
          <p:nvPicPr>
            <p:cNvPr id="45" name="object 45" descr="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926336" y="1315211"/>
              <a:ext cx="1674875" cy="594359"/>
            </a:xfrm>
            <a:prstGeom prst="rect">
              <a:avLst/>
            </a:prstGeom>
          </p:spPr>
        </p:pic>
        <p:pic>
          <p:nvPicPr>
            <p:cNvPr id="46" name="object 46" descr="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48056" y="457200"/>
              <a:ext cx="1684019" cy="585216"/>
            </a:xfrm>
            <a:prstGeom prst="rect">
              <a:avLst/>
            </a:prstGeom>
          </p:spPr>
        </p:pic>
        <p:pic>
          <p:nvPicPr>
            <p:cNvPr id="47" name="object 47" descr="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524256" y="472439"/>
              <a:ext cx="384047" cy="266700"/>
            </a:xfrm>
            <a:prstGeom prst="rect">
              <a:avLst/>
            </a:prstGeom>
          </p:spPr>
        </p:pic>
        <p:pic>
          <p:nvPicPr>
            <p:cNvPr id="48" name="object 48" descr="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449580" y="800100"/>
              <a:ext cx="533399" cy="237743"/>
            </a:xfrm>
            <a:prstGeom prst="rect">
              <a:avLst/>
            </a:prstGeom>
          </p:spPr>
        </p:pic>
        <p:pic>
          <p:nvPicPr>
            <p:cNvPr id="49" name="object 49" descr="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444751" y="457200"/>
              <a:ext cx="45720" cy="580643"/>
            </a:xfrm>
            <a:prstGeom prst="rect">
              <a:avLst/>
            </a:prstGeom>
          </p:spPr>
        </p:pic>
        <p:pic>
          <p:nvPicPr>
            <p:cNvPr id="50" name="object 50" descr="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1056131" y="504443"/>
              <a:ext cx="329184" cy="388620"/>
            </a:xfrm>
            <a:prstGeom prst="rect">
              <a:avLst/>
            </a:prstGeom>
          </p:spPr>
        </p:pic>
        <p:pic>
          <p:nvPicPr>
            <p:cNvPr id="51" name="object 51" descr="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985772" y="457200"/>
              <a:ext cx="132587" cy="284987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1601724" y="480060"/>
              <a:ext cx="259079" cy="236219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1676400" y="777239"/>
              <a:ext cx="368808" cy="262128"/>
            </a:xfrm>
            <a:prstGeom prst="rect">
              <a:avLst/>
            </a:prstGeom>
          </p:spPr>
        </p:pic>
        <p:pic>
          <p:nvPicPr>
            <p:cNvPr id="54" name="object 54" descr="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2314955" y="457200"/>
              <a:ext cx="2162555" cy="585216"/>
            </a:xfrm>
            <a:prstGeom prst="rect">
              <a:avLst/>
            </a:prstGeom>
          </p:spPr>
        </p:pic>
        <p:pic>
          <p:nvPicPr>
            <p:cNvPr id="55" name="object 55" descr="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2316479" y="457200"/>
              <a:ext cx="475487" cy="580643"/>
            </a:xfrm>
            <a:prstGeom prst="rect">
              <a:avLst/>
            </a:prstGeom>
          </p:spPr>
        </p:pic>
        <p:pic>
          <p:nvPicPr>
            <p:cNvPr id="56" name="object 56" descr="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2872739" y="507491"/>
              <a:ext cx="533399" cy="448056"/>
            </a:xfrm>
            <a:prstGeom prst="rect">
              <a:avLst/>
            </a:prstGeom>
          </p:spPr>
        </p:pic>
        <p:pic>
          <p:nvPicPr>
            <p:cNvPr id="57" name="object 57" descr="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3433572" y="469391"/>
              <a:ext cx="534924" cy="277368"/>
            </a:xfrm>
            <a:prstGeom prst="rect">
              <a:avLst/>
            </a:prstGeom>
          </p:spPr>
        </p:pic>
        <p:pic>
          <p:nvPicPr>
            <p:cNvPr id="58" name="object 58" descr="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3511296" y="803147"/>
              <a:ext cx="394715" cy="237743"/>
            </a:xfrm>
            <a:prstGeom prst="rect">
              <a:avLst/>
            </a:prstGeom>
          </p:spPr>
        </p:pic>
        <p:pic>
          <p:nvPicPr>
            <p:cNvPr id="59" name="object 59" descr="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4430267" y="457200"/>
              <a:ext cx="45720" cy="580643"/>
            </a:xfrm>
            <a:prstGeom prst="rect">
              <a:avLst/>
            </a:prstGeom>
          </p:spPr>
        </p:pic>
        <p:pic>
          <p:nvPicPr>
            <p:cNvPr id="60" name="object 60" descr="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4027932" y="498602"/>
              <a:ext cx="288035" cy="397509"/>
            </a:xfrm>
            <a:prstGeom prst="rect">
              <a:avLst/>
            </a:prstGeom>
          </p:spPr>
        </p:pic>
        <p:pic>
          <p:nvPicPr>
            <p:cNvPr id="61" name="object 61" descr="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441960" y="1371600"/>
              <a:ext cx="1284731" cy="475487"/>
            </a:xfrm>
            <a:prstGeom prst="rect">
              <a:avLst/>
            </a:prstGeom>
          </p:spPr>
        </p:pic>
        <p:pic>
          <p:nvPicPr>
            <p:cNvPr id="62" name="object 62" descr="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1339595" y="1375663"/>
              <a:ext cx="387095" cy="469900"/>
            </a:xfrm>
            <a:prstGeom prst="rect">
              <a:avLst/>
            </a:prstGeom>
          </p:spPr>
        </p:pic>
        <p:pic>
          <p:nvPicPr>
            <p:cNvPr id="63" name="object 63" descr="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1752600" y="1321308"/>
              <a:ext cx="1842516" cy="588263"/>
            </a:xfrm>
            <a:prstGeom prst="rect">
              <a:avLst/>
            </a:prstGeom>
          </p:spPr>
        </p:pic>
        <p:pic>
          <p:nvPicPr>
            <p:cNvPr id="64" name="object 64" descr="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1949195" y="1321308"/>
              <a:ext cx="333755" cy="112775"/>
            </a:xfrm>
            <a:prstGeom prst="rect">
              <a:avLst/>
            </a:prstGeom>
          </p:spPr>
        </p:pic>
        <p:pic>
          <p:nvPicPr>
            <p:cNvPr id="65" name="object 65" descr="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2353055" y="1327403"/>
              <a:ext cx="137160" cy="580644"/>
            </a:xfrm>
            <a:prstGeom prst="rect">
              <a:avLst/>
            </a:prstGeom>
          </p:spPr>
        </p:pic>
        <p:pic>
          <p:nvPicPr>
            <p:cNvPr id="66" name="object 66" descr="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1937004" y="1467611"/>
              <a:ext cx="376428" cy="329183"/>
            </a:xfrm>
            <a:prstGeom prst="rect">
              <a:avLst/>
            </a:prstGeom>
          </p:spPr>
        </p:pic>
        <p:pic>
          <p:nvPicPr>
            <p:cNvPr id="67" name="object 67" descr="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2517648" y="1327658"/>
              <a:ext cx="460248" cy="580390"/>
            </a:xfrm>
            <a:prstGeom prst="rect">
              <a:avLst/>
            </a:prstGeom>
          </p:spPr>
        </p:pic>
        <p:pic>
          <p:nvPicPr>
            <p:cNvPr id="68" name="object 68" descr="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3136392" y="1357883"/>
              <a:ext cx="384048" cy="252983"/>
            </a:xfrm>
            <a:prstGeom prst="rect">
              <a:avLst/>
            </a:prstGeom>
          </p:spPr>
        </p:pic>
        <p:pic>
          <p:nvPicPr>
            <p:cNvPr id="69" name="object 69" descr="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3058667" y="1679447"/>
              <a:ext cx="533400" cy="228600"/>
            </a:xfrm>
            <a:prstGeom prst="rect">
              <a:avLst/>
            </a:prstGeom>
          </p:spPr>
        </p:pic>
        <p:pic>
          <p:nvPicPr>
            <p:cNvPr id="70" name="object 70" descr="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3613403" y="1325879"/>
              <a:ext cx="1789176" cy="583691"/>
            </a:xfrm>
            <a:prstGeom prst="rect">
              <a:avLst/>
            </a:prstGeom>
          </p:spPr>
        </p:pic>
        <p:pic>
          <p:nvPicPr>
            <p:cNvPr id="71" name="object 71" descr="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3796284" y="1365503"/>
              <a:ext cx="533400" cy="542544"/>
            </a:xfrm>
            <a:prstGeom prst="rect">
              <a:avLst/>
            </a:prstGeom>
          </p:spPr>
        </p:pic>
        <p:pic>
          <p:nvPicPr>
            <p:cNvPr id="72" name="object 72" descr="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4396740" y="1327403"/>
              <a:ext cx="445008" cy="580644"/>
            </a:xfrm>
            <a:prstGeom prst="rect">
              <a:avLst/>
            </a:prstGeom>
          </p:spPr>
        </p:pic>
        <p:pic>
          <p:nvPicPr>
            <p:cNvPr id="73" name="object 73" descr="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5355335" y="1327403"/>
              <a:ext cx="44196" cy="580644"/>
            </a:xfrm>
            <a:prstGeom prst="rect">
              <a:avLst/>
            </a:prstGeom>
          </p:spPr>
        </p:pic>
        <p:pic>
          <p:nvPicPr>
            <p:cNvPr id="74" name="object 74" descr="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4962144" y="1379219"/>
              <a:ext cx="269748" cy="374904"/>
            </a:xfrm>
            <a:prstGeom prst="rect">
              <a:avLst/>
            </a:prstGeom>
          </p:spPr>
        </p:pic>
        <p:pic>
          <p:nvPicPr>
            <p:cNvPr id="75" name="object 75" descr="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14240256" y="10154411"/>
              <a:ext cx="291083" cy="112776"/>
            </a:xfrm>
            <a:prstGeom prst="rect">
              <a:avLst/>
            </a:prstGeom>
          </p:spPr>
        </p:pic>
        <p:sp>
          <p:nvSpPr>
            <p:cNvPr id="76" name="object 76" descr=""/>
            <p:cNvSpPr/>
            <p:nvPr/>
          </p:nvSpPr>
          <p:spPr>
            <a:xfrm>
              <a:off x="14240256" y="10206228"/>
              <a:ext cx="48895" cy="7620"/>
            </a:xfrm>
            <a:custGeom>
              <a:avLst/>
              <a:gdLst/>
              <a:ahLst/>
              <a:cxnLst/>
              <a:rect l="l" t="t" r="r" b="b"/>
              <a:pathLst>
                <a:path w="48894" h="7620">
                  <a:moveTo>
                    <a:pt x="48767" y="0"/>
                  </a:moveTo>
                  <a:lnTo>
                    <a:pt x="0" y="0"/>
                  </a:lnTo>
                  <a:lnTo>
                    <a:pt x="0" y="7619"/>
                  </a:lnTo>
                  <a:lnTo>
                    <a:pt x="48767" y="7619"/>
                  </a:lnTo>
                  <a:lnTo>
                    <a:pt x="48767" y="0"/>
                  </a:lnTo>
                  <a:close/>
                </a:path>
              </a:pathLst>
            </a:custGeom>
            <a:solidFill>
              <a:srgbClr val="736F7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7" name="object 77" descr="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14346935" y="10154411"/>
              <a:ext cx="79248" cy="108203"/>
            </a:xfrm>
            <a:prstGeom prst="rect">
              <a:avLst/>
            </a:prstGeom>
          </p:spPr>
        </p:pic>
        <p:sp>
          <p:nvSpPr>
            <p:cNvPr id="78" name="object 78" descr=""/>
            <p:cNvSpPr/>
            <p:nvPr/>
          </p:nvSpPr>
          <p:spPr>
            <a:xfrm>
              <a:off x="14482571" y="10206228"/>
              <a:ext cx="48895" cy="7620"/>
            </a:xfrm>
            <a:custGeom>
              <a:avLst/>
              <a:gdLst/>
              <a:ahLst/>
              <a:cxnLst/>
              <a:rect l="l" t="t" r="r" b="b"/>
              <a:pathLst>
                <a:path w="48894" h="7620">
                  <a:moveTo>
                    <a:pt x="48767" y="0"/>
                  </a:moveTo>
                  <a:lnTo>
                    <a:pt x="0" y="0"/>
                  </a:lnTo>
                  <a:lnTo>
                    <a:pt x="0" y="7619"/>
                  </a:lnTo>
                  <a:lnTo>
                    <a:pt x="48767" y="7619"/>
                  </a:lnTo>
                  <a:lnTo>
                    <a:pt x="48767" y="0"/>
                  </a:lnTo>
                  <a:close/>
                </a:path>
              </a:pathLst>
            </a:custGeom>
            <a:solidFill>
              <a:srgbClr val="736F7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 descr=""/>
            <p:cNvSpPr/>
            <p:nvPr/>
          </p:nvSpPr>
          <p:spPr>
            <a:xfrm>
              <a:off x="12799160" y="450204"/>
              <a:ext cx="1843405" cy="286385"/>
            </a:xfrm>
            <a:custGeom>
              <a:avLst/>
              <a:gdLst/>
              <a:ahLst/>
              <a:cxnLst/>
              <a:rect l="l" t="t" r="r" b="b"/>
              <a:pathLst>
                <a:path w="1843405" h="286384">
                  <a:moveTo>
                    <a:pt x="17372" y="74671"/>
                  </a:moveTo>
                  <a:lnTo>
                    <a:pt x="304" y="64004"/>
                  </a:lnTo>
                  <a:lnTo>
                    <a:pt x="2946" y="59330"/>
                  </a:lnTo>
                  <a:lnTo>
                    <a:pt x="6197" y="54505"/>
                  </a:lnTo>
                  <a:lnTo>
                    <a:pt x="35913" y="28547"/>
                  </a:lnTo>
                  <a:lnTo>
                    <a:pt x="58517" y="21944"/>
                  </a:lnTo>
                  <a:lnTo>
                    <a:pt x="67661" y="21944"/>
                  </a:lnTo>
                  <a:lnTo>
                    <a:pt x="108806" y="32256"/>
                  </a:lnTo>
                  <a:lnTo>
                    <a:pt x="119370" y="41450"/>
                  </a:lnTo>
                  <a:lnTo>
                    <a:pt x="68270" y="41450"/>
                  </a:lnTo>
                  <a:lnTo>
                    <a:pt x="61070" y="41888"/>
                  </a:lnTo>
                  <a:lnTo>
                    <a:pt x="22839" y="65832"/>
                  </a:lnTo>
                  <a:lnTo>
                    <a:pt x="17372" y="74671"/>
                  </a:lnTo>
                  <a:close/>
                </a:path>
                <a:path w="1843405" h="286384">
                  <a:moveTo>
                    <a:pt x="139589" y="245043"/>
                  </a:moveTo>
                  <a:lnTo>
                    <a:pt x="0" y="245043"/>
                  </a:lnTo>
                  <a:lnTo>
                    <a:pt x="0" y="226757"/>
                  </a:lnTo>
                  <a:lnTo>
                    <a:pt x="88081" y="123639"/>
                  </a:lnTo>
                  <a:lnTo>
                    <a:pt x="92958" y="117543"/>
                  </a:lnTo>
                  <a:lnTo>
                    <a:pt x="110025" y="82392"/>
                  </a:lnTo>
                  <a:lnTo>
                    <a:pt x="110025" y="77109"/>
                  </a:lnTo>
                  <a:lnTo>
                    <a:pt x="109349" y="69309"/>
                  </a:lnTo>
                  <a:lnTo>
                    <a:pt x="77747" y="42050"/>
                  </a:lnTo>
                  <a:lnTo>
                    <a:pt x="68270" y="41450"/>
                  </a:lnTo>
                  <a:lnTo>
                    <a:pt x="119370" y="41450"/>
                  </a:lnTo>
                  <a:lnTo>
                    <a:pt x="119778" y="41805"/>
                  </a:lnTo>
                  <a:lnTo>
                    <a:pt x="124045" y="47596"/>
                  </a:lnTo>
                  <a:lnTo>
                    <a:pt x="130141" y="61210"/>
                  </a:lnTo>
                  <a:lnTo>
                    <a:pt x="131665" y="68677"/>
                  </a:lnTo>
                  <a:lnTo>
                    <a:pt x="131665" y="85745"/>
                  </a:lnTo>
                  <a:lnTo>
                    <a:pt x="113276" y="123944"/>
                  </a:lnTo>
                  <a:lnTo>
                    <a:pt x="26820" y="225537"/>
                  </a:lnTo>
                  <a:lnTo>
                    <a:pt x="139589" y="225537"/>
                  </a:lnTo>
                  <a:lnTo>
                    <a:pt x="139589" y="245043"/>
                  </a:lnTo>
                  <a:close/>
                </a:path>
                <a:path w="1843405" h="286384">
                  <a:moveTo>
                    <a:pt x="221270" y="253882"/>
                  </a:moveTo>
                  <a:lnTo>
                    <a:pt x="190488" y="253882"/>
                  </a:lnTo>
                  <a:lnTo>
                    <a:pt x="190488" y="223404"/>
                  </a:lnTo>
                  <a:lnTo>
                    <a:pt x="221270" y="223404"/>
                  </a:lnTo>
                  <a:lnTo>
                    <a:pt x="221270" y="253882"/>
                  </a:lnTo>
                  <a:close/>
                </a:path>
                <a:path w="1843405" h="286384">
                  <a:moveTo>
                    <a:pt x="553787" y="107282"/>
                  </a:moveTo>
                  <a:lnTo>
                    <a:pt x="374575" y="107282"/>
                  </a:lnTo>
                  <a:lnTo>
                    <a:pt x="374575" y="10667"/>
                  </a:lnTo>
                  <a:lnTo>
                    <a:pt x="553787" y="10667"/>
                  </a:lnTo>
                  <a:lnTo>
                    <a:pt x="553787" y="28954"/>
                  </a:lnTo>
                  <a:lnTo>
                    <a:pt x="395605" y="28954"/>
                  </a:lnTo>
                  <a:lnTo>
                    <a:pt x="395605" y="88996"/>
                  </a:lnTo>
                  <a:lnTo>
                    <a:pt x="553787" y="88996"/>
                  </a:lnTo>
                  <a:lnTo>
                    <a:pt x="553787" y="107282"/>
                  </a:lnTo>
                  <a:close/>
                </a:path>
                <a:path w="1843405" h="286384">
                  <a:moveTo>
                    <a:pt x="553787" y="88996"/>
                  </a:moveTo>
                  <a:lnTo>
                    <a:pt x="532757" y="88996"/>
                  </a:lnTo>
                  <a:lnTo>
                    <a:pt x="532757" y="28954"/>
                  </a:lnTo>
                  <a:lnTo>
                    <a:pt x="553787" y="28954"/>
                  </a:lnTo>
                  <a:lnTo>
                    <a:pt x="553787" y="88996"/>
                  </a:lnTo>
                  <a:close/>
                </a:path>
                <a:path w="1843405" h="286384">
                  <a:moveTo>
                    <a:pt x="474848" y="141723"/>
                  </a:moveTo>
                  <a:lnTo>
                    <a:pt x="453514" y="141723"/>
                  </a:lnTo>
                  <a:lnTo>
                    <a:pt x="453514" y="107282"/>
                  </a:lnTo>
                  <a:lnTo>
                    <a:pt x="474848" y="107282"/>
                  </a:lnTo>
                  <a:lnTo>
                    <a:pt x="474848" y="141723"/>
                  </a:lnTo>
                  <a:close/>
                </a:path>
                <a:path w="1843405" h="286384">
                  <a:moveTo>
                    <a:pt x="592189" y="160010"/>
                  </a:moveTo>
                  <a:lnTo>
                    <a:pt x="336173" y="160010"/>
                  </a:lnTo>
                  <a:lnTo>
                    <a:pt x="336173" y="141723"/>
                  </a:lnTo>
                  <a:lnTo>
                    <a:pt x="592189" y="141723"/>
                  </a:lnTo>
                  <a:lnTo>
                    <a:pt x="592189" y="160010"/>
                  </a:lnTo>
                  <a:close/>
                </a:path>
                <a:path w="1843405" h="286384">
                  <a:moveTo>
                    <a:pt x="555310" y="280703"/>
                  </a:moveTo>
                  <a:lnTo>
                    <a:pt x="533976" y="280703"/>
                  </a:lnTo>
                  <a:lnTo>
                    <a:pt x="533976" y="210603"/>
                  </a:lnTo>
                  <a:lnTo>
                    <a:pt x="368784" y="210603"/>
                  </a:lnTo>
                  <a:lnTo>
                    <a:pt x="368784" y="192012"/>
                  </a:lnTo>
                  <a:lnTo>
                    <a:pt x="555310" y="192012"/>
                  </a:lnTo>
                  <a:lnTo>
                    <a:pt x="555310" y="280703"/>
                  </a:lnTo>
                  <a:close/>
                </a:path>
                <a:path w="1843405" h="286384">
                  <a:moveTo>
                    <a:pt x="839061" y="161533"/>
                  </a:moveTo>
                  <a:lnTo>
                    <a:pt x="817727" y="161533"/>
                  </a:lnTo>
                  <a:lnTo>
                    <a:pt x="817727" y="88691"/>
                  </a:lnTo>
                  <a:lnTo>
                    <a:pt x="759514" y="88691"/>
                  </a:lnTo>
                  <a:lnTo>
                    <a:pt x="759514" y="69794"/>
                  </a:lnTo>
                  <a:lnTo>
                    <a:pt x="817727" y="69794"/>
                  </a:lnTo>
                  <a:lnTo>
                    <a:pt x="817727" y="0"/>
                  </a:lnTo>
                  <a:lnTo>
                    <a:pt x="839061" y="0"/>
                  </a:lnTo>
                  <a:lnTo>
                    <a:pt x="839061" y="161533"/>
                  </a:lnTo>
                  <a:close/>
                </a:path>
                <a:path w="1843405" h="286384">
                  <a:moveTo>
                    <a:pt x="766828" y="35354"/>
                  </a:moveTo>
                  <a:lnTo>
                    <a:pt x="622667" y="35354"/>
                  </a:lnTo>
                  <a:lnTo>
                    <a:pt x="622667" y="16762"/>
                  </a:lnTo>
                  <a:lnTo>
                    <a:pt x="766828" y="16762"/>
                  </a:lnTo>
                  <a:lnTo>
                    <a:pt x="766828" y="35354"/>
                  </a:lnTo>
                  <a:close/>
                </a:path>
                <a:path w="1843405" h="286384">
                  <a:moveTo>
                    <a:pt x="627848" y="159095"/>
                  </a:moveTo>
                  <a:lnTo>
                    <a:pt x="614743" y="143856"/>
                  </a:lnTo>
                  <a:lnTo>
                    <a:pt x="621600" y="138913"/>
                  </a:lnTo>
                  <a:lnTo>
                    <a:pt x="628458" y="133836"/>
                  </a:lnTo>
                  <a:lnTo>
                    <a:pt x="661374" y="106968"/>
                  </a:lnTo>
                  <a:lnTo>
                    <a:pt x="684182" y="74722"/>
                  </a:lnTo>
                  <a:lnTo>
                    <a:pt x="685452" y="63800"/>
                  </a:lnTo>
                  <a:lnTo>
                    <a:pt x="685452" y="35354"/>
                  </a:lnTo>
                  <a:lnTo>
                    <a:pt x="707091" y="35354"/>
                  </a:lnTo>
                  <a:lnTo>
                    <a:pt x="708107" y="74163"/>
                  </a:lnTo>
                  <a:lnTo>
                    <a:pt x="723533" y="97225"/>
                  </a:lnTo>
                  <a:lnTo>
                    <a:pt x="697034" y="97225"/>
                  </a:lnTo>
                  <a:lnTo>
                    <a:pt x="673261" y="123131"/>
                  </a:lnTo>
                  <a:lnTo>
                    <a:pt x="670619" y="125569"/>
                  </a:lnTo>
                  <a:lnTo>
                    <a:pt x="635112" y="153812"/>
                  </a:lnTo>
                  <a:lnTo>
                    <a:pt x="631302" y="156657"/>
                  </a:lnTo>
                  <a:lnTo>
                    <a:pt x="627848" y="159095"/>
                  </a:lnTo>
                  <a:close/>
                </a:path>
                <a:path w="1843405" h="286384">
                  <a:moveTo>
                    <a:pt x="760733" y="149647"/>
                  </a:moveTo>
                  <a:lnTo>
                    <a:pt x="729442" y="126788"/>
                  </a:lnTo>
                  <a:lnTo>
                    <a:pt x="697948" y="99256"/>
                  </a:lnTo>
                  <a:lnTo>
                    <a:pt x="697338" y="97225"/>
                  </a:lnTo>
                  <a:lnTo>
                    <a:pt x="723533" y="97225"/>
                  </a:lnTo>
                  <a:lnTo>
                    <a:pt x="724159" y="97834"/>
                  </a:lnTo>
                  <a:lnTo>
                    <a:pt x="729036" y="102101"/>
                  </a:lnTo>
                  <a:lnTo>
                    <a:pt x="760428" y="125874"/>
                  </a:lnTo>
                  <a:lnTo>
                    <a:pt x="773229" y="134713"/>
                  </a:lnTo>
                  <a:lnTo>
                    <a:pt x="760733" y="149647"/>
                  </a:lnTo>
                  <a:close/>
                </a:path>
                <a:path w="1843405" h="286384">
                  <a:moveTo>
                    <a:pt x="839061" y="280703"/>
                  </a:moveTo>
                  <a:lnTo>
                    <a:pt x="817727" y="280703"/>
                  </a:lnTo>
                  <a:lnTo>
                    <a:pt x="817727" y="196888"/>
                  </a:lnTo>
                  <a:lnTo>
                    <a:pt x="659850" y="196888"/>
                  </a:lnTo>
                  <a:lnTo>
                    <a:pt x="659850" y="177992"/>
                  </a:lnTo>
                  <a:lnTo>
                    <a:pt x="839061" y="177992"/>
                  </a:lnTo>
                  <a:lnTo>
                    <a:pt x="839061" y="280703"/>
                  </a:lnTo>
                  <a:close/>
                </a:path>
                <a:path w="1843405" h="286384">
                  <a:moveTo>
                    <a:pt x="1105440" y="130751"/>
                  </a:moveTo>
                  <a:lnTo>
                    <a:pt x="979870" y="130751"/>
                  </a:lnTo>
                  <a:lnTo>
                    <a:pt x="979870" y="14324"/>
                  </a:lnTo>
                  <a:lnTo>
                    <a:pt x="1105440" y="14324"/>
                  </a:lnTo>
                  <a:lnTo>
                    <a:pt x="1105440" y="33221"/>
                  </a:lnTo>
                  <a:lnTo>
                    <a:pt x="1000595" y="33221"/>
                  </a:lnTo>
                  <a:lnTo>
                    <a:pt x="1000595" y="111854"/>
                  </a:lnTo>
                  <a:lnTo>
                    <a:pt x="1105440" y="111854"/>
                  </a:lnTo>
                  <a:lnTo>
                    <a:pt x="1105440" y="130751"/>
                  </a:lnTo>
                  <a:close/>
                </a:path>
                <a:path w="1843405" h="286384">
                  <a:moveTo>
                    <a:pt x="1105440" y="111854"/>
                  </a:moveTo>
                  <a:lnTo>
                    <a:pt x="1084715" y="111854"/>
                  </a:lnTo>
                  <a:lnTo>
                    <a:pt x="1084715" y="33221"/>
                  </a:lnTo>
                  <a:lnTo>
                    <a:pt x="1105440" y="33221"/>
                  </a:lnTo>
                  <a:lnTo>
                    <a:pt x="1105440" y="111854"/>
                  </a:lnTo>
                  <a:close/>
                </a:path>
                <a:path w="1843405" h="286384">
                  <a:moveTo>
                    <a:pt x="1191084" y="152085"/>
                  </a:moveTo>
                  <a:lnTo>
                    <a:pt x="1169749" y="152085"/>
                  </a:lnTo>
                  <a:lnTo>
                    <a:pt x="1169749" y="0"/>
                  </a:lnTo>
                  <a:lnTo>
                    <a:pt x="1191084" y="0"/>
                  </a:lnTo>
                  <a:lnTo>
                    <a:pt x="1191084" y="152085"/>
                  </a:lnTo>
                  <a:close/>
                </a:path>
                <a:path w="1843405" h="286384">
                  <a:moveTo>
                    <a:pt x="1114888" y="181039"/>
                  </a:moveTo>
                  <a:lnTo>
                    <a:pt x="1094163" y="181039"/>
                  </a:lnTo>
                  <a:lnTo>
                    <a:pt x="1094163" y="149037"/>
                  </a:lnTo>
                  <a:lnTo>
                    <a:pt x="1114888" y="149037"/>
                  </a:lnTo>
                  <a:lnTo>
                    <a:pt x="1114888" y="181039"/>
                  </a:lnTo>
                  <a:close/>
                </a:path>
                <a:path w="1843405" h="286384">
                  <a:moveTo>
                    <a:pt x="1195350" y="199631"/>
                  </a:moveTo>
                  <a:lnTo>
                    <a:pt x="1013091" y="199631"/>
                  </a:lnTo>
                  <a:lnTo>
                    <a:pt x="1013091" y="181039"/>
                  </a:lnTo>
                  <a:lnTo>
                    <a:pt x="1195350" y="181039"/>
                  </a:lnTo>
                  <a:lnTo>
                    <a:pt x="1195350" y="199631"/>
                  </a:lnTo>
                  <a:close/>
                </a:path>
                <a:path w="1843405" h="286384">
                  <a:moveTo>
                    <a:pt x="1012482" y="279179"/>
                  </a:moveTo>
                  <a:lnTo>
                    <a:pt x="1004862" y="262416"/>
                  </a:lnTo>
                  <a:lnTo>
                    <a:pt x="1012063" y="260073"/>
                  </a:lnTo>
                  <a:lnTo>
                    <a:pt x="1019339" y="257616"/>
                  </a:lnTo>
                  <a:lnTo>
                    <a:pt x="1055323" y="244300"/>
                  </a:lnTo>
                  <a:lnTo>
                    <a:pt x="1089896" y="222998"/>
                  </a:lnTo>
                  <a:lnTo>
                    <a:pt x="1094163" y="209790"/>
                  </a:lnTo>
                  <a:lnTo>
                    <a:pt x="1094163" y="199631"/>
                  </a:lnTo>
                  <a:lnTo>
                    <a:pt x="1114888" y="199631"/>
                  </a:lnTo>
                  <a:lnTo>
                    <a:pt x="1130749" y="233462"/>
                  </a:lnTo>
                  <a:lnTo>
                    <a:pt x="1104526" y="233462"/>
                  </a:lnTo>
                  <a:lnTo>
                    <a:pt x="1067952" y="258454"/>
                  </a:lnTo>
                  <a:lnTo>
                    <a:pt x="1026083" y="274607"/>
                  </a:lnTo>
                  <a:lnTo>
                    <a:pt x="1019235" y="276969"/>
                  </a:lnTo>
                  <a:lnTo>
                    <a:pt x="1012482" y="279179"/>
                  </a:lnTo>
                  <a:close/>
                </a:path>
                <a:path w="1843405" h="286384">
                  <a:moveTo>
                    <a:pt x="1196570" y="279179"/>
                  </a:moveTo>
                  <a:lnTo>
                    <a:pt x="1141099" y="258454"/>
                  </a:lnTo>
                  <a:lnTo>
                    <a:pt x="1104526" y="233462"/>
                  </a:lnTo>
                  <a:lnTo>
                    <a:pt x="1130749" y="233462"/>
                  </a:lnTo>
                  <a:lnTo>
                    <a:pt x="1135664" y="236459"/>
                  </a:lnTo>
                  <a:lnTo>
                    <a:pt x="1140896" y="239049"/>
                  </a:lnTo>
                  <a:lnTo>
                    <a:pt x="1182359" y="255044"/>
                  </a:lnTo>
                  <a:lnTo>
                    <a:pt x="1204189" y="262416"/>
                  </a:lnTo>
                  <a:lnTo>
                    <a:pt x="1196570" y="279179"/>
                  </a:lnTo>
                  <a:close/>
                </a:path>
                <a:path w="1843405" h="286384">
                  <a:moveTo>
                    <a:pt x="1552859" y="100272"/>
                  </a:moveTo>
                  <a:lnTo>
                    <a:pt x="1531524" y="100272"/>
                  </a:lnTo>
                  <a:lnTo>
                    <a:pt x="1531524" y="0"/>
                  </a:lnTo>
                  <a:lnTo>
                    <a:pt x="1552859" y="0"/>
                  </a:lnTo>
                  <a:lnTo>
                    <a:pt x="1552859" y="100272"/>
                  </a:lnTo>
                  <a:close/>
                </a:path>
                <a:path w="1843405" h="286384">
                  <a:moveTo>
                    <a:pt x="1490988" y="264854"/>
                  </a:moveTo>
                  <a:lnTo>
                    <a:pt x="1469653" y="264854"/>
                  </a:lnTo>
                  <a:lnTo>
                    <a:pt x="1469653" y="5790"/>
                  </a:lnTo>
                  <a:lnTo>
                    <a:pt x="1490988" y="5790"/>
                  </a:lnTo>
                  <a:lnTo>
                    <a:pt x="1490988" y="100272"/>
                  </a:lnTo>
                  <a:lnTo>
                    <a:pt x="1552859" y="100272"/>
                  </a:lnTo>
                  <a:lnTo>
                    <a:pt x="1552859" y="119474"/>
                  </a:lnTo>
                  <a:lnTo>
                    <a:pt x="1490988" y="119474"/>
                  </a:lnTo>
                  <a:lnTo>
                    <a:pt x="1490988" y="264854"/>
                  </a:lnTo>
                  <a:close/>
                </a:path>
                <a:path w="1843405" h="286384">
                  <a:moveTo>
                    <a:pt x="1552859" y="278569"/>
                  </a:moveTo>
                  <a:lnTo>
                    <a:pt x="1531524" y="278569"/>
                  </a:lnTo>
                  <a:lnTo>
                    <a:pt x="1531524" y="119474"/>
                  </a:lnTo>
                  <a:lnTo>
                    <a:pt x="1552859" y="119474"/>
                  </a:lnTo>
                  <a:lnTo>
                    <a:pt x="1552859" y="278569"/>
                  </a:lnTo>
                  <a:close/>
                </a:path>
                <a:path w="1843405" h="286384">
                  <a:moveTo>
                    <a:pt x="1363894" y="202679"/>
                  </a:moveTo>
                  <a:lnTo>
                    <a:pt x="1327625" y="202679"/>
                  </a:lnTo>
                  <a:lnTo>
                    <a:pt x="1327625" y="26515"/>
                  </a:lnTo>
                  <a:lnTo>
                    <a:pt x="1432775" y="26515"/>
                  </a:lnTo>
                  <a:lnTo>
                    <a:pt x="1432775" y="46021"/>
                  </a:lnTo>
                  <a:lnTo>
                    <a:pt x="1349265" y="46021"/>
                  </a:lnTo>
                  <a:lnTo>
                    <a:pt x="1349265" y="183173"/>
                  </a:lnTo>
                  <a:lnTo>
                    <a:pt x="1448483" y="183173"/>
                  </a:lnTo>
                  <a:lnTo>
                    <a:pt x="1450147" y="196278"/>
                  </a:lnTo>
                  <a:lnTo>
                    <a:pt x="1407630" y="201307"/>
                  </a:lnTo>
                  <a:lnTo>
                    <a:pt x="1375314" y="202593"/>
                  </a:lnTo>
                  <a:lnTo>
                    <a:pt x="1363894" y="202679"/>
                  </a:lnTo>
                  <a:close/>
                </a:path>
                <a:path w="1843405" h="286384">
                  <a:moveTo>
                    <a:pt x="1448483" y="183173"/>
                  </a:moveTo>
                  <a:lnTo>
                    <a:pt x="1370396" y="183173"/>
                  </a:lnTo>
                  <a:lnTo>
                    <a:pt x="1378219" y="183071"/>
                  </a:lnTo>
                  <a:lnTo>
                    <a:pt x="1392848" y="182665"/>
                  </a:lnTo>
                  <a:lnTo>
                    <a:pt x="1433994" y="179312"/>
                  </a:lnTo>
                  <a:lnTo>
                    <a:pt x="1447709" y="177077"/>
                  </a:lnTo>
                  <a:lnTo>
                    <a:pt x="1448483" y="183173"/>
                  </a:lnTo>
                  <a:close/>
                </a:path>
                <a:path w="1843405" h="286384">
                  <a:moveTo>
                    <a:pt x="1718964" y="285884"/>
                  </a:moveTo>
                  <a:lnTo>
                    <a:pt x="1679504" y="280208"/>
                  </a:lnTo>
                  <a:lnTo>
                    <a:pt x="1638248" y="248904"/>
                  </a:lnTo>
                  <a:lnTo>
                    <a:pt x="1636064" y="241691"/>
                  </a:lnTo>
                  <a:lnTo>
                    <a:pt x="1636064" y="214057"/>
                  </a:lnTo>
                  <a:lnTo>
                    <a:pt x="1660446" y="183782"/>
                  </a:lnTo>
                  <a:lnTo>
                    <a:pt x="1702392" y="170944"/>
                  </a:lnTo>
                  <a:lnTo>
                    <a:pt x="1718964" y="170067"/>
                  </a:lnTo>
                  <a:lnTo>
                    <a:pt x="1727374" y="170296"/>
                  </a:lnTo>
                  <a:lnTo>
                    <a:pt x="1765253" y="178144"/>
                  </a:lnTo>
                  <a:lnTo>
                    <a:pt x="1784658" y="188354"/>
                  </a:lnTo>
                  <a:lnTo>
                    <a:pt x="1710837" y="188354"/>
                  </a:lnTo>
                  <a:lnTo>
                    <a:pt x="1703014" y="189167"/>
                  </a:lnTo>
                  <a:lnTo>
                    <a:pt x="1665424" y="204203"/>
                  </a:lnTo>
                  <a:lnTo>
                    <a:pt x="1656789" y="217613"/>
                  </a:lnTo>
                  <a:lnTo>
                    <a:pt x="1656789" y="238338"/>
                  </a:lnTo>
                  <a:lnTo>
                    <a:pt x="1687978" y="263533"/>
                  </a:lnTo>
                  <a:lnTo>
                    <a:pt x="1710837" y="267597"/>
                  </a:lnTo>
                  <a:lnTo>
                    <a:pt x="1784658" y="267597"/>
                  </a:lnTo>
                  <a:lnTo>
                    <a:pt x="1777482" y="271864"/>
                  </a:lnTo>
                  <a:lnTo>
                    <a:pt x="1735537" y="284970"/>
                  </a:lnTo>
                  <a:lnTo>
                    <a:pt x="1727374" y="285655"/>
                  </a:lnTo>
                  <a:lnTo>
                    <a:pt x="1718964" y="285884"/>
                  </a:lnTo>
                  <a:close/>
                </a:path>
                <a:path w="1843405" h="286384">
                  <a:moveTo>
                    <a:pt x="1784658" y="267597"/>
                  </a:moveTo>
                  <a:lnTo>
                    <a:pt x="1727091" y="267597"/>
                  </a:lnTo>
                  <a:lnTo>
                    <a:pt x="1734914" y="266784"/>
                  </a:lnTo>
                  <a:lnTo>
                    <a:pt x="1749950" y="263533"/>
                  </a:lnTo>
                  <a:lnTo>
                    <a:pt x="1781139" y="238338"/>
                  </a:lnTo>
                  <a:lnTo>
                    <a:pt x="1781139" y="217613"/>
                  </a:lnTo>
                  <a:lnTo>
                    <a:pt x="1749950" y="192418"/>
                  </a:lnTo>
                  <a:lnTo>
                    <a:pt x="1727091" y="188354"/>
                  </a:lnTo>
                  <a:lnTo>
                    <a:pt x="1784658" y="188354"/>
                  </a:lnTo>
                  <a:lnTo>
                    <a:pt x="1801864" y="241691"/>
                  </a:lnTo>
                  <a:lnTo>
                    <a:pt x="1799680" y="248904"/>
                  </a:lnTo>
                  <a:lnTo>
                    <a:pt x="1790943" y="261908"/>
                  </a:lnTo>
                  <a:lnTo>
                    <a:pt x="1785000" y="267394"/>
                  </a:lnTo>
                  <a:lnTo>
                    <a:pt x="1784658" y="267597"/>
                  </a:lnTo>
                  <a:close/>
                </a:path>
                <a:path w="1843405" h="286384">
                  <a:moveTo>
                    <a:pt x="1594309" y="157876"/>
                  </a:moveTo>
                  <a:lnTo>
                    <a:pt x="1580898" y="142332"/>
                  </a:lnTo>
                  <a:lnTo>
                    <a:pt x="1587194" y="137637"/>
                  </a:lnTo>
                  <a:lnTo>
                    <a:pt x="1593585" y="132694"/>
                  </a:lnTo>
                  <a:lnTo>
                    <a:pt x="1624911" y="105806"/>
                  </a:lnTo>
                  <a:lnTo>
                    <a:pt x="1649626" y="73401"/>
                  </a:lnTo>
                  <a:lnTo>
                    <a:pt x="1651608" y="12496"/>
                  </a:lnTo>
                  <a:lnTo>
                    <a:pt x="1673552" y="12496"/>
                  </a:lnTo>
                  <a:lnTo>
                    <a:pt x="1673577" y="56282"/>
                  </a:lnTo>
                  <a:lnTo>
                    <a:pt x="1688791" y="91739"/>
                  </a:lnTo>
                  <a:lnTo>
                    <a:pt x="1663494" y="91739"/>
                  </a:lnTo>
                  <a:lnTo>
                    <a:pt x="1635483" y="123160"/>
                  </a:lnTo>
                  <a:lnTo>
                    <a:pt x="1600680" y="152819"/>
                  </a:lnTo>
                  <a:lnTo>
                    <a:pt x="1594309" y="157876"/>
                  </a:lnTo>
                  <a:close/>
                </a:path>
                <a:path w="1843405" h="286384">
                  <a:moveTo>
                    <a:pt x="1727498" y="148733"/>
                  </a:moveTo>
                  <a:lnTo>
                    <a:pt x="1692854" y="121201"/>
                  </a:lnTo>
                  <a:lnTo>
                    <a:pt x="1663799" y="91739"/>
                  </a:lnTo>
                  <a:lnTo>
                    <a:pt x="1688791" y="91739"/>
                  </a:lnTo>
                  <a:lnTo>
                    <a:pt x="1690721" y="93669"/>
                  </a:lnTo>
                  <a:lnTo>
                    <a:pt x="1695801" y="98139"/>
                  </a:lnTo>
                  <a:lnTo>
                    <a:pt x="1729860" y="125988"/>
                  </a:lnTo>
                  <a:lnTo>
                    <a:pt x="1740299" y="133798"/>
                  </a:lnTo>
                  <a:lnTo>
                    <a:pt x="1727498" y="148733"/>
                  </a:lnTo>
                  <a:close/>
                </a:path>
                <a:path w="1843405" h="286384">
                  <a:moveTo>
                    <a:pt x="1800341" y="163972"/>
                  </a:moveTo>
                  <a:lnTo>
                    <a:pt x="1779006" y="163972"/>
                  </a:lnTo>
                  <a:lnTo>
                    <a:pt x="1779006" y="0"/>
                  </a:lnTo>
                  <a:lnTo>
                    <a:pt x="1800341" y="0"/>
                  </a:lnTo>
                  <a:lnTo>
                    <a:pt x="1800341" y="70404"/>
                  </a:lnTo>
                  <a:lnTo>
                    <a:pt x="1843010" y="70404"/>
                  </a:lnTo>
                  <a:lnTo>
                    <a:pt x="1843010" y="89300"/>
                  </a:lnTo>
                  <a:lnTo>
                    <a:pt x="1800341" y="89300"/>
                  </a:lnTo>
                  <a:lnTo>
                    <a:pt x="1800341" y="1639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0" name="object 80" descr="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6253305" y="7166280"/>
              <a:ext cx="2890333" cy="233675"/>
            </a:xfrm>
            <a:prstGeom prst="rect">
              <a:avLst/>
            </a:prstGeom>
          </p:spPr>
        </p:pic>
        <p:pic>
          <p:nvPicPr>
            <p:cNvPr id="81" name="object 81" descr="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6211256" y="7665628"/>
              <a:ext cx="2967309" cy="236924"/>
            </a:xfrm>
            <a:prstGeom prst="rect">
              <a:avLst/>
            </a:prstGeom>
          </p:spPr>
        </p:pic>
        <p:pic>
          <p:nvPicPr>
            <p:cNvPr id="82" name="object 82" descr="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5310621" y="5810558"/>
              <a:ext cx="4709249" cy="235513"/>
            </a:xfrm>
            <a:prstGeom prst="rect">
              <a:avLst/>
            </a:prstGeom>
          </p:spPr>
        </p:pic>
        <p:pic>
          <p:nvPicPr>
            <p:cNvPr id="83" name="object 83" descr="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487680" y="10160507"/>
              <a:ext cx="2161031" cy="121920"/>
            </a:xfrm>
            <a:prstGeom prst="rect">
              <a:avLst/>
            </a:prstGeom>
          </p:spPr>
        </p:pic>
        <p:pic>
          <p:nvPicPr>
            <p:cNvPr id="84" name="object 84" descr="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1210055" y="10172699"/>
              <a:ext cx="65531" cy="76200"/>
            </a:xfrm>
            <a:prstGeom prst="rect">
              <a:avLst/>
            </a:prstGeom>
          </p:spPr>
        </p:pic>
        <p:pic>
          <p:nvPicPr>
            <p:cNvPr id="85" name="object 85" descr="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1318259" y="10163556"/>
              <a:ext cx="213360" cy="114300"/>
            </a:xfrm>
            <a:prstGeom prst="rect">
              <a:avLst/>
            </a:prstGeom>
          </p:spPr>
        </p:pic>
        <p:pic>
          <p:nvPicPr>
            <p:cNvPr id="86" name="object 86" descr="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1536191" y="10163556"/>
              <a:ext cx="205740" cy="114300"/>
            </a:xfrm>
            <a:prstGeom prst="rect">
              <a:avLst/>
            </a:prstGeom>
          </p:spPr>
        </p:pic>
        <p:pic>
          <p:nvPicPr>
            <p:cNvPr id="87" name="object 87" descr="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1795272" y="10168128"/>
              <a:ext cx="217932" cy="109727"/>
            </a:xfrm>
            <a:prstGeom prst="rect">
              <a:avLst/>
            </a:prstGeom>
          </p:spPr>
        </p:pic>
        <p:pic>
          <p:nvPicPr>
            <p:cNvPr id="88" name="object 88" descr="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2054351" y="10160507"/>
              <a:ext cx="217932" cy="120396"/>
            </a:xfrm>
            <a:prstGeom prst="rect">
              <a:avLst/>
            </a:prstGeom>
          </p:spPr>
        </p:pic>
        <p:pic>
          <p:nvPicPr>
            <p:cNvPr id="89" name="object 89" descr="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2319527" y="10172699"/>
              <a:ext cx="137159" cy="91439"/>
            </a:xfrm>
            <a:prstGeom prst="rect">
              <a:avLst/>
            </a:prstGeom>
          </p:spPr>
        </p:pic>
        <p:pic>
          <p:nvPicPr>
            <p:cNvPr id="90" name="object 90" descr="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2468880" y="10174224"/>
              <a:ext cx="176783" cy="8686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5112365" cy="10692765"/>
            <a:chOff x="0" y="0"/>
            <a:chExt cx="15112365" cy="106927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5107411" cy="3025139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036552" y="3017519"/>
              <a:ext cx="3070859" cy="302666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3017519"/>
              <a:ext cx="3032759" cy="4535423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22964" y="6035039"/>
              <a:ext cx="3584447" cy="302666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7543800"/>
              <a:ext cx="2564891" cy="1517903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9052559"/>
              <a:ext cx="15107411" cy="1639823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4240256" y="10154411"/>
              <a:ext cx="291083" cy="114300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14240256" y="10206228"/>
              <a:ext cx="48895" cy="7620"/>
            </a:xfrm>
            <a:custGeom>
              <a:avLst/>
              <a:gdLst/>
              <a:ahLst/>
              <a:cxnLst/>
              <a:rect l="l" t="t" r="r" b="b"/>
              <a:pathLst>
                <a:path w="48894" h="7620">
                  <a:moveTo>
                    <a:pt x="48767" y="0"/>
                  </a:moveTo>
                  <a:lnTo>
                    <a:pt x="0" y="0"/>
                  </a:lnTo>
                  <a:lnTo>
                    <a:pt x="0" y="7619"/>
                  </a:lnTo>
                  <a:lnTo>
                    <a:pt x="48767" y="7619"/>
                  </a:lnTo>
                  <a:lnTo>
                    <a:pt x="48767" y="0"/>
                  </a:lnTo>
                  <a:close/>
                </a:path>
              </a:pathLst>
            </a:custGeom>
            <a:solidFill>
              <a:srgbClr val="736F7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351508" y="10154411"/>
              <a:ext cx="70103" cy="111252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14484095" y="10206228"/>
              <a:ext cx="47625" cy="7620"/>
            </a:xfrm>
            <a:custGeom>
              <a:avLst/>
              <a:gdLst/>
              <a:ahLst/>
              <a:cxnLst/>
              <a:rect l="l" t="t" r="r" b="b"/>
              <a:pathLst>
                <a:path w="47625" h="7620">
                  <a:moveTo>
                    <a:pt x="47243" y="0"/>
                  </a:moveTo>
                  <a:lnTo>
                    <a:pt x="0" y="0"/>
                  </a:lnTo>
                  <a:lnTo>
                    <a:pt x="0" y="7619"/>
                  </a:lnTo>
                  <a:lnTo>
                    <a:pt x="47243" y="7619"/>
                  </a:lnTo>
                  <a:lnTo>
                    <a:pt x="47243" y="0"/>
                  </a:lnTo>
                  <a:close/>
                </a:path>
              </a:pathLst>
            </a:custGeom>
            <a:solidFill>
              <a:srgbClr val="736F7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254483" y="450204"/>
              <a:ext cx="2370586" cy="285884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13488923" y="907404"/>
              <a:ext cx="1125220" cy="286385"/>
            </a:xfrm>
            <a:custGeom>
              <a:avLst/>
              <a:gdLst/>
              <a:ahLst/>
              <a:cxnLst/>
              <a:rect l="l" t="t" r="r" b="b"/>
              <a:pathLst>
                <a:path w="1125219" h="286384">
                  <a:moveTo>
                    <a:pt x="226147" y="279788"/>
                  </a:moveTo>
                  <a:lnTo>
                    <a:pt x="38097" y="279788"/>
                  </a:lnTo>
                  <a:lnTo>
                    <a:pt x="38097" y="213956"/>
                  </a:lnTo>
                  <a:lnTo>
                    <a:pt x="196888" y="213956"/>
                  </a:lnTo>
                  <a:lnTo>
                    <a:pt x="196888" y="184392"/>
                  </a:lnTo>
                  <a:lnTo>
                    <a:pt x="36573" y="184392"/>
                  </a:lnTo>
                  <a:lnTo>
                    <a:pt x="36573" y="166410"/>
                  </a:lnTo>
                  <a:lnTo>
                    <a:pt x="217918" y="166410"/>
                  </a:lnTo>
                  <a:lnTo>
                    <a:pt x="217918" y="231633"/>
                  </a:lnTo>
                  <a:lnTo>
                    <a:pt x="59127" y="231633"/>
                  </a:lnTo>
                  <a:lnTo>
                    <a:pt x="59127" y="261806"/>
                  </a:lnTo>
                  <a:lnTo>
                    <a:pt x="226147" y="261806"/>
                  </a:lnTo>
                  <a:lnTo>
                    <a:pt x="226147" y="279788"/>
                  </a:lnTo>
                  <a:close/>
                </a:path>
                <a:path w="1125219" h="286384">
                  <a:moveTo>
                    <a:pt x="219747" y="88081"/>
                  </a:moveTo>
                  <a:lnTo>
                    <a:pt x="39011" y="88081"/>
                  </a:lnTo>
                  <a:lnTo>
                    <a:pt x="39011" y="6095"/>
                  </a:lnTo>
                  <a:lnTo>
                    <a:pt x="60651" y="6095"/>
                  </a:lnTo>
                  <a:lnTo>
                    <a:pt x="60651" y="69185"/>
                  </a:lnTo>
                  <a:lnTo>
                    <a:pt x="219747" y="69185"/>
                  </a:lnTo>
                  <a:lnTo>
                    <a:pt x="219747" y="88081"/>
                  </a:lnTo>
                  <a:close/>
                </a:path>
                <a:path w="1125219" h="286384">
                  <a:moveTo>
                    <a:pt x="138675" y="120998"/>
                  </a:moveTo>
                  <a:lnTo>
                    <a:pt x="117340" y="120998"/>
                  </a:lnTo>
                  <a:lnTo>
                    <a:pt x="117340" y="88081"/>
                  </a:lnTo>
                  <a:lnTo>
                    <a:pt x="138675" y="88081"/>
                  </a:lnTo>
                  <a:lnTo>
                    <a:pt x="138675" y="120998"/>
                  </a:lnTo>
                  <a:close/>
                </a:path>
                <a:path w="1125219" h="286384">
                  <a:moveTo>
                    <a:pt x="256016" y="139284"/>
                  </a:moveTo>
                  <a:lnTo>
                    <a:pt x="0" y="139284"/>
                  </a:lnTo>
                  <a:lnTo>
                    <a:pt x="0" y="120998"/>
                  </a:lnTo>
                  <a:lnTo>
                    <a:pt x="256016" y="120998"/>
                  </a:lnTo>
                  <a:lnTo>
                    <a:pt x="256016" y="139284"/>
                  </a:lnTo>
                  <a:close/>
                </a:path>
                <a:path w="1125219" h="286384">
                  <a:moveTo>
                    <a:pt x="501059" y="278569"/>
                  </a:moveTo>
                  <a:lnTo>
                    <a:pt x="479420" y="278569"/>
                  </a:lnTo>
                  <a:lnTo>
                    <a:pt x="479420" y="0"/>
                  </a:lnTo>
                  <a:lnTo>
                    <a:pt x="501059" y="0"/>
                  </a:lnTo>
                  <a:lnTo>
                    <a:pt x="501059" y="278569"/>
                  </a:lnTo>
                  <a:close/>
                </a:path>
                <a:path w="1125219" h="286384">
                  <a:moveTo>
                    <a:pt x="355374" y="210298"/>
                  </a:moveTo>
                  <a:lnTo>
                    <a:pt x="314600" y="198298"/>
                  </a:lnTo>
                  <a:lnTo>
                    <a:pt x="291027" y="163362"/>
                  </a:lnTo>
                  <a:lnTo>
                    <a:pt x="286494" y="129227"/>
                  </a:lnTo>
                  <a:lnTo>
                    <a:pt x="286494" y="100272"/>
                  </a:lnTo>
                  <a:lnTo>
                    <a:pt x="296694" y="52355"/>
                  </a:lnTo>
                  <a:lnTo>
                    <a:pt x="326382" y="24801"/>
                  </a:lnTo>
                  <a:lnTo>
                    <a:pt x="355374" y="19505"/>
                  </a:lnTo>
                  <a:lnTo>
                    <a:pt x="370775" y="20839"/>
                  </a:lnTo>
                  <a:lnTo>
                    <a:pt x="384366" y="24839"/>
                  </a:lnTo>
                  <a:lnTo>
                    <a:pt x="396148" y="31506"/>
                  </a:lnTo>
                  <a:lnTo>
                    <a:pt x="404818" y="39621"/>
                  </a:lnTo>
                  <a:lnTo>
                    <a:pt x="348263" y="39621"/>
                  </a:lnTo>
                  <a:lnTo>
                    <a:pt x="341761" y="40840"/>
                  </a:lnTo>
                  <a:lnTo>
                    <a:pt x="313365" y="66543"/>
                  </a:lnTo>
                  <a:lnTo>
                    <a:pt x="307619" y="100577"/>
                  </a:lnTo>
                  <a:lnTo>
                    <a:pt x="307743" y="133941"/>
                  </a:lnTo>
                  <a:lnTo>
                    <a:pt x="324947" y="180582"/>
                  </a:lnTo>
                  <a:lnTo>
                    <a:pt x="348263" y="190488"/>
                  </a:lnTo>
                  <a:lnTo>
                    <a:pt x="404492" y="190488"/>
                  </a:lnTo>
                  <a:lnTo>
                    <a:pt x="396148" y="198298"/>
                  </a:lnTo>
                  <a:lnTo>
                    <a:pt x="384366" y="204965"/>
                  </a:lnTo>
                  <a:lnTo>
                    <a:pt x="370775" y="208965"/>
                  </a:lnTo>
                  <a:lnTo>
                    <a:pt x="355374" y="210298"/>
                  </a:lnTo>
                  <a:close/>
                </a:path>
                <a:path w="1125219" h="286384">
                  <a:moveTo>
                    <a:pt x="404492" y="190488"/>
                  </a:moveTo>
                  <a:lnTo>
                    <a:pt x="362486" y="190488"/>
                  </a:lnTo>
                  <a:lnTo>
                    <a:pt x="368988" y="189268"/>
                  </a:lnTo>
                  <a:lnTo>
                    <a:pt x="380772" y="184392"/>
                  </a:lnTo>
                  <a:lnTo>
                    <a:pt x="401253" y="148799"/>
                  </a:lnTo>
                  <a:lnTo>
                    <a:pt x="403129" y="100577"/>
                  </a:lnTo>
                  <a:lnTo>
                    <a:pt x="403006" y="95872"/>
                  </a:lnTo>
                  <a:lnTo>
                    <a:pt x="385801" y="49526"/>
                  </a:lnTo>
                  <a:lnTo>
                    <a:pt x="362486" y="39621"/>
                  </a:lnTo>
                  <a:lnTo>
                    <a:pt x="404818" y="39621"/>
                  </a:lnTo>
                  <a:lnTo>
                    <a:pt x="423121" y="82443"/>
                  </a:lnTo>
                  <a:lnTo>
                    <a:pt x="424255" y="129227"/>
                  </a:lnTo>
                  <a:lnTo>
                    <a:pt x="423121" y="147361"/>
                  </a:lnTo>
                  <a:lnTo>
                    <a:pt x="419721" y="163362"/>
                  </a:lnTo>
                  <a:lnTo>
                    <a:pt x="414054" y="177230"/>
                  </a:lnTo>
                  <a:lnTo>
                    <a:pt x="406120" y="188964"/>
                  </a:lnTo>
                  <a:lnTo>
                    <a:pt x="404492" y="190488"/>
                  </a:lnTo>
                  <a:close/>
                </a:path>
                <a:path w="1125219" h="286384">
                  <a:moveTo>
                    <a:pt x="762257" y="285884"/>
                  </a:moveTo>
                  <a:lnTo>
                    <a:pt x="722797" y="280436"/>
                  </a:lnTo>
                  <a:lnTo>
                    <a:pt x="681541" y="249768"/>
                  </a:lnTo>
                  <a:lnTo>
                    <a:pt x="679356" y="242605"/>
                  </a:lnTo>
                  <a:lnTo>
                    <a:pt x="679356" y="214972"/>
                  </a:lnTo>
                  <a:lnTo>
                    <a:pt x="703739" y="185154"/>
                  </a:lnTo>
                  <a:lnTo>
                    <a:pt x="745684" y="172734"/>
                  </a:lnTo>
                  <a:lnTo>
                    <a:pt x="762257" y="171896"/>
                  </a:lnTo>
                  <a:lnTo>
                    <a:pt x="770667" y="172115"/>
                  </a:lnTo>
                  <a:lnTo>
                    <a:pt x="808545" y="179668"/>
                  </a:lnTo>
                  <a:lnTo>
                    <a:pt x="828685" y="190183"/>
                  </a:lnTo>
                  <a:lnTo>
                    <a:pt x="754129" y="190183"/>
                  </a:lnTo>
                  <a:lnTo>
                    <a:pt x="746306" y="190945"/>
                  </a:lnTo>
                  <a:lnTo>
                    <a:pt x="708717" y="205371"/>
                  </a:lnTo>
                  <a:lnTo>
                    <a:pt x="700081" y="218527"/>
                  </a:lnTo>
                  <a:lnTo>
                    <a:pt x="700081" y="239253"/>
                  </a:lnTo>
                  <a:lnTo>
                    <a:pt x="731271" y="263787"/>
                  </a:lnTo>
                  <a:lnTo>
                    <a:pt x="754129" y="267597"/>
                  </a:lnTo>
                  <a:lnTo>
                    <a:pt x="828685" y="267597"/>
                  </a:lnTo>
                  <a:lnTo>
                    <a:pt x="828293" y="267953"/>
                  </a:lnTo>
                  <a:lnTo>
                    <a:pt x="786744" y="283912"/>
                  </a:lnTo>
                  <a:lnTo>
                    <a:pt x="770667" y="285665"/>
                  </a:lnTo>
                  <a:lnTo>
                    <a:pt x="762257" y="285884"/>
                  </a:lnTo>
                  <a:close/>
                </a:path>
                <a:path w="1125219" h="286384">
                  <a:moveTo>
                    <a:pt x="828685" y="267597"/>
                  </a:moveTo>
                  <a:lnTo>
                    <a:pt x="770384" y="267597"/>
                  </a:lnTo>
                  <a:lnTo>
                    <a:pt x="778207" y="266835"/>
                  </a:lnTo>
                  <a:lnTo>
                    <a:pt x="793243" y="263787"/>
                  </a:lnTo>
                  <a:lnTo>
                    <a:pt x="824432" y="239253"/>
                  </a:lnTo>
                  <a:lnTo>
                    <a:pt x="824432" y="218527"/>
                  </a:lnTo>
                  <a:lnTo>
                    <a:pt x="793243" y="193993"/>
                  </a:lnTo>
                  <a:lnTo>
                    <a:pt x="770384" y="190183"/>
                  </a:lnTo>
                  <a:lnTo>
                    <a:pt x="828685" y="190183"/>
                  </a:lnTo>
                  <a:lnTo>
                    <a:pt x="834236" y="195212"/>
                  </a:lnTo>
                  <a:lnTo>
                    <a:pt x="842973" y="208013"/>
                  </a:lnTo>
                  <a:lnTo>
                    <a:pt x="845095" y="214972"/>
                  </a:lnTo>
                  <a:lnTo>
                    <a:pt x="845157" y="242605"/>
                  </a:lnTo>
                  <a:lnTo>
                    <a:pt x="842973" y="249768"/>
                  </a:lnTo>
                  <a:lnTo>
                    <a:pt x="834236" y="262568"/>
                  </a:lnTo>
                  <a:lnTo>
                    <a:pt x="828685" y="267597"/>
                  </a:lnTo>
                  <a:close/>
                </a:path>
                <a:path w="1125219" h="286384">
                  <a:moveTo>
                    <a:pt x="764695" y="145075"/>
                  </a:moveTo>
                  <a:lnTo>
                    <a:pt x="639125" y="145075"/>
                  </a:lnTo>
                  <a:lnTo>
                    <a:pt x="639125" y="13410"/>
                  </a:lnTo>
                  <a:lnTo>
                    <a:pt x="659850" y="13410"/>
                  </a:lnTo>
                  <a:lnTo>
                    <a:pt x="659850" y="61870"/>
                  </a:lnTo>
                  <a:lnTo>
                    <a:pt x="764695" y="61870"/>
                  </a:lnTo>
                  <a:lnTo>
                    <a:pt x="764695" y="80462"/>
                  </a:lnTo>
                  <a:lnTo>
                    <a:pt x="659850" y="80462"/>
                  </a:lnTo>
                  <a:lnTo>
                    <a:pt x="659850" y="126484"/>
                  </a:lnTo>
                  <a:lnTo>
                    <a:pt x="764695" y="126484"/>
                  </a:lnTo>
                  <a:lnTo>
                    <a:pt x="764695" y="145075"/>
                  </a:lnTo>
                  <a:close/>
                </a:path>
                <a:path w="1125219" h="286384">
                  <a:moveTo>
                    <a:pt x="764695" y="61870"/>
                  </a:moveTo>
                  <a:lnTo>
                    <a:pt x="743970" y="61870"/>
                  </a:lnTo>
                  <a:lnTo>
                    <a:pt x="743970" y="13410"/>
                  </a:lnTo>
                  <a:lnTo>
                    <a:pt x="764695" y="13410"/>
                  </a:lnTo>
                  <a:lnTo>
                    <a:pt x="764695" y="61870"/>
                  </a:lnTo>
                  <a:close/>
                </a:path>
                <a:path w="1125219" h="286384">
                  <a:moveTo>
                    <a:pt x="764695" y="126484"/>
                  </a:moveTo>
                  <a:lnTo>
                    <a:pt x="743970" y="126484"/>
                  </a:lnTo>
                  <a:lnTo>
                    <a:pt x="743970" y="80462"/>
                  </a:lnTo>
                  <a:lnTo>
                    <a:pt x="764695" y="80462"/>
                  </a:lnTo>
                  <a:lnTo>
                    <a:pt x="764695" y="126484"/>
                  </a:lnTo>
                  <a:close/>
                </a:path>
                <a:path w="1125219" h="286384">
                  <a:moveTo>
                    <a:pt x="843633" y="165800"/>
                  </a:moveTo>
                  <a:lnTo>
                    <a:pt x="822299" y="165800"/>
                  </a:lnTo>
                  <a:lnTo>
                    <a:pt x="822299" y="0"/>
                  </a:lnTo>
                  <a:lnTo>
                    <a:pt x="843633" y="0"/>
                  </a:lnTo>
                  <a:lnTo>
                    <a:pt x="843633" y="67661"/>
                  </a:lnTo>
                  <a:lnTo>
                    <a:pt x="886303" y="67661"/>
                  </a:lnTo>
                  <a:lnTo>
                    <a:pt x="886303" y="86557"/>
                  </a:lnTo>
                  <a:lnTo>
                    <a:pt x="843633" y="86557"/>
                  </a:lnTo>
                  <a:lnTo>
                    <a:pt x="843633" y="165800"/>
                  </a:lnTo>
                  <a:close/>
                </a:path>
                <a:path w="1125219" h="286384">
                  <a:moveTo>
                    <a:pt x="1124641" y="62784"/>
                  </a:moveTo>
                  <a:lnTo>
                    <a:pt x="1103307" y="62784"/>
                  </a:lnTo>
                  <a:lnTo>
                    <a:pt x="1103307" y="0"/>
                  </a:lnTo>
                  <a:lnTo>
                    <a:pt x="1124641" y="0"/>
                  </a:lnTo>
                  <a:lnTo>
                    <a:pt x="1124641" y="62784"/>
                  </a:lnTo>
                  <a:close/>
                </a:path>
                <a:path w="1125219" h="286384">
                  <a:moveTo>
                    <a:pt x="1037779" y="134103"/>
                  </a:moveTo>
                  <a:lnTo>
                    <a:pt x="910990" y="134103"/>
                  </a:lnTo>
                  <a:lnTo>
                    <a:pt x="910990" y="12496"/>
                  </a:lnTo>
                  <a:lnTo>
                    <a:pt x="931715" y="12496"/>
                  </a:lnTo>
                  <a:lnTo>
                    <a:pt x="931715" y="55165"/>
                  </a:lnTo>
                  <a:lnTo>
                    <a:pt x="1037779" y="55165"/>
                  </a:lnTo>
                  <a:lnTo>
                    <a:pt x="1037779" y="62784"/>
                  </a:lnTo>
                  <a:lnTo>
                    <a:pt x="1124641" y="62784"/>
                  </a:lnTo>
                  <a:lnTo>
                    <a:pt x="1124641" y="73757"/>
                  </a:lnTo>
                  <a:lnTo>
                    <a:pt x="931715" y="73757"/>
                  </a:lnTo>
                  <a:lnTo>
                    <a:pt x="931715" y="115511"/>
                  </a:lnTo>
                  <a:lnTo>
                    <a:pt x="1037779" y="115511"/>
                  </a:lnTo>
                  <a:lnTo>
                    <a:pt x="1037779" y="134103"/>
                  </a:lnTo>
                  <a:close/>
                </a:path>
                <a:path w="1125219" h="286384">
                  <a:moveTo>
                    <a:pt x="1037779" y="55165"/>
                  </a:moveTo>
                  <a:lnTo>
                    <a:pt x="1017054" y="55165"/>
                  </a:lnTo>
                  <a:lnTo>
                    <a:pt x="1017054" y="12496"/>
                  </a:lnTo>
                  <a:lnTo>
                    <a:pt x="1037779" y="12496"/>
                  </a:lnTo>
                  <a:lnTo>
                    <a:pt x="1037779" y="55165"/>
                  </a:lnTo>
                  <a:close/>
                </a:path>
                <a:path w="1125219" h="286384">
                  <a:moveTo>
                    <a:pt x="1037779" y="115511"/>
                  </a:moveTo>
                  <a:lnTo>
                    <a:pt x="1017054" y="115511"/>
                  </a:lnTo>
                  <a:lnTo>
                    <a:pt x="1017054" y="73757"/>
                  </a:lnTo>
                  <a:lnTo>
                    <a:pt x="1124641" y="73757"/>
                  </a:lnTo>
                  <a:lnTo>
                    <a:pt x="1124641" y="81681"/>
                  </a:lnTo>
                  <a:lnTo>
                    <a:pt x="1037779" y="81681"/>
                  </a:lnTo>
                  <a:lnTo>
                    <a:pt x="1037779" y="115511"/>
                  </a:lnTo>
                  <a:close/>
                </a:path>
                <a:path w="1125219" h="286384">
                  <a:moveTo>
                    <a:pt x="1124641" y="144161"/>
                  </a:moveTo>
                  <a:lnTo>
                    <a:pt x="1103307" y="144161"/>
                  </a:lnTo>
                  <a:lnTo>
                    <a:pt x="1103307" y="81681"/>
                  </a:lnTo>
                  <a:lnTo>
                    <a:pt x="1124641" y="81681"/>
                  </a:lnTo>
                  <a:lnTo>
                    <a:pt x="1124641" y="144161"/>
                  </a:lnTo>
                  <a:close/>
                </a:path>
                <a:path w="1125219" h="286384">
                  <a:moveTo>
                    <a:pt x="1124641" y="278265"/>
                  </a:moveTo>
                  <a:lnTo>
                    <a:pt x="954574" y="278265"/>
                  </a:lnTo>
                  <a:lnTo>
                    <a:pt x="954574" y="160619"/>
                  </a:lnTo>
                  <a:lnTo>
                    <a:pt x="975603" y="160619"/>
                  </a:lnTo>
                  <a:lnTo>
                    <a:pt x="975603" y="199326"/>
                  </a:lnTo>
                  <a:lnTo>
                    <a:pt x="1124641" y="199326"/>
                  </a:lnTo>
                  <a:lnTo>
                    <a:pt x="1124641" y="218223"/>
                  </a:lnTo>
                  <a:lnTo>
                    <a:pt x="975603" y="218223"/>
                  </a:lnTo>
                  <a:lnTo>
                    <a:pt x="975603" y="259063"/>
                  </a:lnTo>
                  <a:lnTo>
                    <a:pt x="1124641" y="259063"/>
                  </a:lnTo>
                  <a:lnTo>
                    <a:pt x="1124641" y="278265"/>
                  </a:lnTo>
                  <a:close/>
                </a:path>
                <a:path w="1125219" h="286384">
                  <a:moveTo>
                    <a:pt x="1124641" y="199326"/>
                  </a:moveTo>
                  <a:lnTo>
                    <a:pt x="1103611" y="199326"/>
                  </a:lnTo>
                  <a:lnTo>
                    <a:pt x="1103611" y="160619"/>
                  </a:lnTo>
                  <a:lnTo>
                    <a:pt x="1124641" y="160619"/>
                  </a:lnTo>
                  <a:lnTo>
                    <a:pt x="1124641" y="199326"/>
                  </a:lnTo>
                  <a:close/>
                </a:path>
                <a:path w="1125219" h="286384">
                  <a:moveTo>
                    <a:pt x="1124641" y="259063"/>
                  </a:moveTo>
                  <a:lnTo>
                    <a:pt x="1103611" y="259063"/>
                  </a:lnTo>
                  <a:lnTo>
                    <a:pt x="1103611" y="218223"/>
                  </a:lnTo>
                  <a:lnTo>
                    <a:pt x="1124641" y="218223"/>
                  </a:lnTo>
                  <a:lnTo>
                    <a:pt x="1124641" y="2590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311907" y="457200"/>
              <a:ext cx="2189988" cy="59283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926336" y="1315212"/>
              <a:ext cx="1674875" cy="594359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48056" y="457200"/>
              <a:ext cx="1684019" cy="585216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24256" y="472439"/>
              <a:ext cx="384047" cy="266700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49580" y="800100"/>
              <a:ext cx="533399" cy="237743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444751" y="457200"/>
              <a:ext cx="45720" cy="580643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056131" y="504443"/>
              <a:ext cx="329184" cy="388620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985772" y="457200"/>
              <a:ext cx="132587" cy="284987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01724" y="480060"/>
              <a:ext cx="259079" cy="236219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676399" y="777239"/>
              <a:ext cx="368808" cy="262128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314955" y="457200"/>
              <a:ext cx="2162555" cy="585216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316479" y="457200"/>
              <a:ext cx="475487" cy="580643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872739" y="507491"/>
              <a:ext cx="533399" cy="448056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433572" y="469391"/>
              <a:ext cx="534924" cy="277368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511296" y="803148"/>
              <a:ext cx="394715" cy="237743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4430267" y="457200"/>
              <a:ext cx="45720" cy="580643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4027932" y="498602"/>
              <a:ext cx="288035" cy="397509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441960" y="1371600"/>
              <a:ext cx="1284731" cy="475487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339595" y="1375663"/>
              <a:ext cx="387095" cy="469900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752599" y="1321308"/>
              <a:ext cx="1842516" cy="588263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949195" y="1321308"/>
              <a:ext cx="333755" cy="112775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353055" y="1327404"/>
              <a:ext cx="137160" cy="580644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937004" y="1467612"/>
              <a:ext cx="376428" cy="329183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2517648" y="1327658"/>
              <a:ext cx="460248" cy="580390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3136392" y="1357883"/>
              <a:ext cx="384048" cy="252983"/>
            </a:xfrm>
            <a:prstGeom prst="rect">
              <a:avLst/>
            </a:prstGeom>
          </p:spPr>
        </p:pic>
        <p:pic>
          <p:nvPicPr>
            <p:cNvPr id="40" name="object 40" descr="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3058667" y="1679448"/>
              <a:ext cx="533400" cy="228600"/>
            </a:xfrm>
            <a:prstGeom prst="rect">
              <a:avLst/>
            </a:prstGeom>
          </p:spPr>
        </p:pic>
        <p:pic>
          <p:nvPicPr>
            <p:cNvPr id="41" name="object 41" descr="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3613403" y="1325879"/>
              <a:ext cx="1789176" cy="583691"/>
            </a:xfrm>
            <a:prstGeom prst="rect">
              <a:avLst/>
            </a:prstGeom>
          </p:spPr>
        </p:pic>
        <p:pic>
          <p:nvPicPr>
            <p:cNvPr id="42" name="object 42" descr="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3796284" y="1365504"/>
              <a:ext cx="533400" cy="542544"/>
            </a:xfrm>
            <a:prstGeom prst="rect">
              <a:avLst/>
            </a:prstGeom>
          </p:spPr>
        </p:pic>
        <p:pic>
          <p:nvPicPr>
            <p:cNvPr id="43" name="object 43" descr="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4396740" y="1327404"/>
              <a:ext cx="445008" cy="580644"/>
            </a:xfrm>
            <a:prstGeom prst="rect">
              <a:avLst/>
            </a:prstGeom>
          </p:spPr>
        </p:pic>
        <p:pic>
          <p:nvPicPr>
            <p:cNvPr id="44" name="object 44" descr="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5355335" y="1327404"/>
              <a:ext cx="44196" cy="580644"/>
            </a:xfrm>
            <a:prstGeom prst="rect">
              <a:avLst/>
            </a:prstGeom>
          </p:spPr>
        </p:pic>
        <p:pic>
          <p:nvPicPr>
            <p:cNvPr id="45" name="object 45" descr="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4962144" y="1379219"/>
              <a:ext cx="269748" cy="374904"/>
            </a:xfrm>
            <a:prstGeom prst="rect">
              <a:avLst/>
            </a:prstGeom>
          </p:spPr>
        </p:pic>
        <p:pic>
          <p:nvPicPr>
            <p:cNvPr id="46" name="object 46" descr="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28827" y="10160507"/>
              <a:ext cx="2167128" cy="121920"/>
            </a:xfrm>
            <a:prstGeom prst="rect">
              <a:avLst/>
            </a:prstGeom>
          </p:spPr>
        </p:pic>
        <p:pic>
          <p:nvPicPr>
            <p:cNvPr id="47" name="object 47" descr="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252727" y="10172700"/>
              <a:ext cx="65531" cy="76200"/>
            </a:xfrm>
            <a:prstGeom prst="rect">
              <a:avLst/>
            </a:prstGeom>
          </p:spPr>
        </p:pic>
        <p:pic>
          <p:nvPicPr>
            <p:cNvPr id="48" name="object 48" descr="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360932" y="10163556"/>
              <a:ext cx="214883" cy="114300"/>
            </a:xfrm>
            <a:prstGeom prst="rect">
              <a:avLst/>
            </a:prstGeom>
          </p:spPr>
        </p:pic>
        <p:pic>
          <p:nvPicPr>
            <p:cNvPr id="49" name="object 49" descr="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580387" y="10163556"/>
              <a:ext cx="205740" cy="114300"/>
            </a:xfrm>
            <a:prstGeom prst="rect">
              <a:avLst/>
            </a:prstGeom>
          </p:spPr>
        </p:pic>
        <p:pic>
          <p:nvPicPr>
            <p:cNvPr id="50" name="object 50" descr="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839467" y="10168128"/>
              <a:ext cx="217932" cy="109727"/>
            </a:xfrm>
            <a:prstGeom prst="rect">
              <a:avLst/>
            </a:prstGeom>
          </p:spPr>
        </p:pic>
        <p:pic>
          <p:nvPicPr>
            <p:cNvPr id="51" name="object 51" descr="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2100072" y="10160507"/>
              <a:ext cx="217932" cy="120396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2366772" y="10172700"/>
              <a:ext cx="135636" cy="91439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2516124" y="10174223"/>
              <a:ext cx="176783" cy="86867"/>
            </a:xfrm>
            <a:prstGeom prst="rect">
              <a:avLst/>
            </a:prstGeom>
          </p:spPr>
        </p:pic>
        <p:sp>
          <p:nvSpPr>
            <p:cNvPr id="54" name="object 54" descr=""/>
            <p:cNvSpPr/>
            <p:nvPr/>
          </p:nvSpPr>
          <p:spPr>
            <a:xfrm>
              <a:off x="0" y="266"/>
              <a:ext cx="15112365" cy="10692130"/>
            </a:xfrm>
            <a:custGeom>
              <a:avLst/>
              <a:gdLst/>
              <a:ahLst/>
              <a:cxnLst/>
              <a:rect l="l" t="t" r="r" b="b"/>
              <a:pathLst>
                <a:path w="15112365" h="10692130">
                  <a:moveTo>
                    <a:pt x="15111984" y="0"/>
                  </a:moveTo>
                  <a:lnTo>
                    <a:pt x="0" y="0"/>
                  </a:lnTo>
                  <a:lnTo>
                    <a:pt x="0" y="3810"/>
                  </a:lnTo>
                  <a:lnTo>
                    <a:pt x="15102840" y="3810"/>
                  </a:lnTo>
                  <a:lnTo>
                    <a:pt x="15102840" y="10687050"/>
                  </a:lnTo>
                  <a:lnTo>
                    <a:pt x="0" y="10687050"/>
                  </a:lnTo>
                  <a:lnTo>
                    <a:pt x="0" y="10692117"/>
                  </a:lnTo>
                  <a:lnTo>
                    <a:pt x="15111984" y="10692117"/>
                  </a:lnTo>
                  <a:lnTo>
                    <a:pt x="15111984" y="10687050"/>
                  </a:lnTo>
                  <a:lnTo>
                    <a:pt x="15111984" y="3810"/>
                  </a:lnTo>
                  <a:lnTo>
                    <a:pt x="15111984" y="0"/>
                  </a:lnTo>
                  <a:close/>
                </a:path>
              </a:pathLst>
            </a:custGeom>
            <a:solidFill>
              <a:srgbClr val="708E5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5" name="object 55" descr="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032760" y="2330195"/>
              <a:ext cx="2999232" cy="3174491"/>
            </a:xfrm>
            <a:prstGeom prst="rect">
              <a:avLst/>
            </a:prstGeom>
          </p:spPr>
        </p:pic>
        <p:pic>
          <p:nvPicPr>
            <p:cNvPr id="56" name="object 56" descr="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6022847" y="2330195"/>
              <a:ext cx="1284732" cy="4070604"/>
            </a:xfrm>
            <a:prstGeom prst="rect">
              <a:avLst/>
            </a:prstGeom>
          </p:spPr>
        </p:pic>
        <p:pic>
          <p:nvPicPr>
            <p:cNvPr id="57" name="object 57" descr="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3032760" y="5495544"/>
              <a:ext cx="2999232" cy="905255"/>
            </a:xfrm>
            <a:prstGeom prst="rect">
              <a:avLst/>
            </a:prstGeom>
          </p:spPr>
        </p:pic>
        <p:pic>
          <p:nvPicPr>
            <p:cNvPr id="58" name="object 58" descr="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7307580" y="2151888"/>
              <a:ext cx="3447287" cy="1568196"/>
            </a:xfrm>
            <a:prstGeom prst="rect">
              <a:avLst/>
            </a:prstGeom>
          </p:spPr>
        </p:pic>
        <p:pic>
          <p:nvPicPr>
            <p:cNvPr id="59" name="object 59" descr="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7350252" y="3717035"/>
              <a:ext cx="3404616" cy="1882140"/>
            </a:xfrm>
            <a:prstGeom prst="rect">
              <a:avLst/>
            </a:prstGeom>
          </p:spPr>
        </p:pic>
        <p:pic>
          <p:nvPicPr>
            <p:cNvPr id="60" name="object 60" descr="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10744199" y="2151888"/>
              <a:ext cx="1292351" cy="4309872"/>
            </a:xfrm>
            <a:prstGeom prst="rect">
              <a:avLst/>
            </a:prstGeom>
          </p:spPr>
        </p:pic>
        <p:pic>
          <p:nvPicPr>
            <p:cNvPr id="61" name="object 61" descr="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7307580" y="2328672"/>
              <a:ext cx="3447287" cy="4075176"/>
            </a:xfrm>
            <a:prstGeom prst="rect">
              <a:avLst/>
            </a:prstGeom>
          </p:spPr>
        </p:pic>
        <p:pic>
          <p:nvPicPr>
            <p:cNvPr id="62" name="object 62" descr="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1522964" y="6452616"/>
              <a:ext cx="513587" cy="428243"/>
            </a:xfrm>
            <a:prstGeom prst="rect">
              <a:avLst/>
            </a:prstGeom>
          </p:spPr>
        </p:pic>
        <p:pic>
          <p:nvPicPr>
            <p:cNvPr id="63" name="object 63" descr="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2564892" y="6400800"/>
              <a:ext cx="2324100" cy="3703320"/>
            </a:xfrm>
            <a:prstGeom prst="rect">
              <a:avLst/>
            </a:prstGeom>
          </p:spPr>
        </p:pic>
        <p:pic>
          <p:nvPicPr>
            <p:cNvPr id="64" name="object 64" descr="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3032760" y="6400800"/>
              <a:ext cx="1856232" cy="246887"/>
            </a:xfrm>
            <a:prstGeom prst="rect">
              <a:avLst/>
            </a:prstGeom>
          </p:spPr>
        </p:pic>
        <p:pic>
          <p:nvPicPr>
            <p:cNvPr id="65" name="object 65" descr="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8590788" y="6400800"/>
              <a:ext cx="2935223" cy="3704843"/>
            </a:xfrm>
            <a:prstGeom prst="rect">
              <a:avLst/>
            </a:prstGeom>
          </p:spPr>
        </p:pic>
        <p:pic>
          <p:nvPicPr>
            <p:cNvPr id="66" name="object 66" descr="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266688" y="6647688"/>
              <a:ext cx="1554480" cy="3456432"/>
            </a:xfrm>
            <a:prstGeom prst="rect">
              <a:avLst/>
            </a:prstGeom>
          </p:spPr>
        </p:pic>
        <p:pic>
          <p:nvPicPr>
            <p:cNvPr id="67" name="object 67" descr="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6266688" y="6400800"/>
              <a:ext cx="1042416" cy="248412"/>
            </a:xfrm>
            <a:prstGeom prst="rect">
              <a:avLst/>
            </a:prstGeom>
          </p:spPr>
        </p:pic>
        <p:pic>
          <p:nvPicPr>
            <p:cNvPr id="68" name="object 68" descr="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7307580" y="6400800"/>
              <a:ext cx="513587" cy="480060"/>
            </a:xfrm>
            <a:prstGeom prst="rect">
              <a:avLst/>
            </a:prstGeom>
          </p:spPr>
        </p:pic>
        <p:pic>
          <p:nvPicPr>
            <p:cNvPr id="69" name="object 69" descr="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4888992" y="6400800"/>
              <a:ext cx="1380743" cy="3703320"/>
            </a:xfrm>
            <a:prstGeom prst="rect">
              <a:avLst/>
            </a:prstGeom>
          </p:spPr>
        </p:pic>
        <p:pic>
          <p:nvPicPr>
            <p:cNvPr id="70" name="object 70" descr="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7821167" y="6400800"/>
              <a:ext cx="771143" cy="37033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267943" y="7111"/>
            <a:ext cx="1834896" cy="366268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7111"/>
            <a:ext cx="10290047" cy="366268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583411" y="365760"/>
            <a:ext cx="1519428" cy="371855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365760"/>
            <a:ext cx="9972690" cy="37185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790676" y="729995"/>
            <a:ext cx="1312164" cy="373379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29995"/>
            <a:ext cx="9761707" cy="373379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3923264" y="1095755"/>
            <a:ext cx="1179575" cy="371856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0" y="1095755"/>
            <a:ext cx="9631009" cy="371856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3987271" y="1459991"/>
            <a:ext cx="1115567" cy="373379"/>
          </a:xfrm>
          <a:prstGeom prst="rect">
            <a:avLst/>
          </a:prstGeom>
        </p:spPr>
      </p:pic>
      <p:pic>
        <p:nvPicPr>
          <p:cNvPr id="11" name="object 11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1459991"/>
            <a:ext cx="443484" cy="373379"/>
          </a:xfrm>
          <a:prstGeom prst="rect">
            <a:avLst/>
          </a:prstGeom>
        </p:spPr>
      </p:pic>
      <p:pic>
        <p:nvPicPr>
          <p:cNvPr id="12" name="object 12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601211" y="1459991"/>
            <a:ext cx="13716" cy="373379"/>
          </a:xfrm>
          <a:prstGeom prst="rect">
            <a:avLst/>
          </a:prstGeom>
        </p:spPr>
      </p:pic>
      <p:pic>
        <p:nvPicPr>
          <p:cNvPr id="13" name="object 13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399532" y="1459991"/>
            <a:ext cx="4169054" cy="373379"/>
          </a:xfrm>
          <a:prstGeom prst="rect">
            <a:avLst/>
          </a:prstGeom>
        </p:spPr>
      </p:pic>
      <p:grpSp>
        <p:nvGrpSpPr>
          <p:cNvPr id="14" name="object 14" descr=""/>
          <p:cNvGrpSpPr/>
          <p:nvPr/>
        </p:nvGrpSpPr>
        <p:grpSpPr>
          <a:xfrm>
            <a:off x="0" y="1459991"/>
            <a:ext cx="6475730" cy="3716020"/>
            <a:chOff x="0" y="1459991"/>
            <a:chExt cx="6475730" cy="3716020"/>
          </a:xfrm>
        </p:grpSpPr>
        <p:pic>
          <p:nvPicPr>
            <p:cNvPr id="15" name="object 15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25167" y="1459991"/>
              <a:ext cx="28956" cy="37337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0" y="1825751"/>
              <a:ext cx="6475476" cy="373379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0" y="2189987"/>
              <a:ext cx="472439" cy="2929128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05140" y="5111496"/>
              <a:ext cx="67299" cy="64515"/>
            </a:xfrm>
            <a:prstGeom prst="rect">
              <a:avLst/>
            </a:prstGeom>
          </p:spPr>
        </p:pic>
      </p:grpSp>
      <p:pic>
        <p:nvPicPr>
          <p:cNvPr id="19" name="object 19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4990064" y="1825751"/>
            <a:ext cx="112775" cy="8403335"/>
          </a:xfrm>
          <a:prstGeom prst="rect">
            <a:avLst/>
          </a:prstGeom>
        </p:spPr>
      </p:pic>
      <p:grpSp>
        <p:nvGrpSpPr>
          <p:cNvPr id="20" name="object 20" descr=""/>
          <p:cNvGrpSpPr/>
          <p:nvPr/>
        </p:nvGrpSpPr>
        <p:grpSpPr>
          <a:xfrm>
            <a:off x="0" y="4822952"/>
            <a:ext cx="15102840" cy="5864860"/>
            <a:chOff x="0" y="4822952"/>
            <a:chExt cx="15102840" cy="5864860"/>
          </a:xfrm>
        </p:grpSpPr>
        <p:pic>
          <p:nvPicPr>
            <p:cNvPr id="21" name="object 21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00140" y="8338311"/>
              <a:ext cx="72298" cy="66548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0" y="8395716"/>
              <a:ext cx="472439" cy="1469135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0" y="9855707"/>
              <a:ext cx="6475476" cy="373379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0" y="10221467"/>
              <a:ext cx="15102839" cy="466343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0" y="4822952"/>
              <a:ext cx="472439" cy="3860800"/>
            </a:xfrm>
            <a:prstGeom prst="rect">
              <a:avLst/>
            </a:prstGeom>
          </p:spPr>
        </p:pic>
      </p:grpSp>
      <p:grpSp>
        <p:nvGrpSpPr>
          <p:cNvPr id="26" name="object 26" descr=""/>
          <p:cNvGrpSpPr/>
          <p:nvPr/>
        </p:nvGrpSpPr>
        <p:grpSpPr>
          <a:xfrm>
            <a:off x="9560052" y="6604"/>
            <a:ext cx="5065395" cy="1816100"/>
            <a:chOff x="9560052" y="6604"/>
            <a:chExt cx="5065395" cy="1816100"/>
          </a:xfrm>
        </p:grpSpPr>
        <p:pic>
          <p:nvPicPr>
            <p:cNvPr id="27" name="object 27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9560052" y="6604"/>
              <a:ext cx="4434840" cy="1816100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2254483" y="450204"/>
              <a:ext cx="2370586" cy="285884"/>
            </a:xfrm>
            <a:prstGeom prst="rect">
              <a:avLst/>
            </a:prstGeom>
          </p:spPr>
        </p:pic>
        <p:sp>
          <p:nvSpPr>
            <p:cNvPr id="29" name="object 29" descr=""/>
            <p:cNvSpPr/>
            <p:nvPr/>
          </p:nvSpPr>
          <p:spPr>
            <a:xfrm>
              <a:off x="13488923" y="907404"/>
              <a:ext cx="1125220" cy="286385"/>
            </a:xfrm>
            <a:custGeom>
              <a:avLst/>
              <a:gdLst/>
              <a:ahLst/>
              <a:cxnLst/>
              <a:rect l="l" t="t" r="r" b="b"/>
              <a:pathLst>
                <a:path w="1125219" h="286384">
                  <a:moveTo>
                    <a:pt x="226147" y="279788"/>
                  </a:moveTo>
                  <a:lnTo>
                    <a:pt x="38097" y="279788"/>
                  </a:lnTo>
                  <a:lnTo>
                    <a:pt x="38097" y="213956"/>
                  </a:lnTo>
                  <a:lnTo>
                    <a:pt x="196888" y="213956"/>
                  </a:lnTo>
                  <a:lnTo>
                    <a:pt x="196888" y="184392"/>
                  </a:lnTo>
                  <a:lnTo>
                    <a:pt x="36573" y="184392"/>
                  </a:lnTo>
                  <a:lnTo>
                    <a:pt x="36573" y="166410"/>
                  </a:lnTo>
                  <a:lnTo>
                    <a:pt x="217918" y="166410"/>
                  </a:lnTo>
                  <a:lnTo>
                    <a:pt x="217918" y="231633"/>
                  </a:lnTo>
                  <a:lnTo>
                    <a:pt x="59127" y="231633"/>
                  </a:lnTo>
                  <a:lnTo>
                    <a:pt x="59127" y="261806"/>
                  </a:lnTo>
                  <a:lnTo>
                    <a:pt x="226147" y="261806"/>
                  </a:lnTo>
                  <a:lnTo>
                    <a:pt x="226147" y="279788"/>
                  </a:lnTo>
                  <a:close/>
                </a:path>
                <a:path w="1125219" h="286384">
                  <a:moveTo>
                    <a:pt x="219747" y="88081"/>
                  </a:moveTo>
                  <a:lnTo>
                    <a:pt x="39011" y="88081"/>
                  </a:lnTo>
                  <a:lnTo>
                    <a:pt x="39011" y="6095"/>
                  </a:lnTo>
                  <a:lnTo>
                    <a:pt x="60651" y="6095"/>
                  </a:lnTo>
                  <a:lnTo>
                    <a:pt x="60651" y="69185"/>
                  </a:lnTo>
                  <a:lnTo>
                    <a:pt x="219747" y="69185"/>
                  </a:lnTo>
                  <a:lnTo>
                    <a:pt x="219747" y="88081"/>
                  </a:lnTo>
                  <a:close/>
                </a:path>
                <a:path w="1125219" h="286384">
                  <a:moveTo>
                    <a:pt x="138675" y="120998"/>
                  </a:moveTo>
                  <a:lnTo>
                    <a:pt x="117340" y="120998"/>
                  </a:lnTo>
                  <a:lnTo>
                    <a:pt x="117340" y="88081"/>
                  </a:lnTo>
                  <a:lnTo>
                    <a:pt x="138675" y="88081"/>
                  </a:lnTo>
                  <a:lnTo>
                    <a:pt x="138675" y="120998"/>
                  </a:lnTo>
                  <a:close/>
                </a:path>
                <a:path w="1125219" h="286384">
                  <a:moveTo>
                    <a:pt x="256016" y="139284"/>
                  </a:moveTo>
                  <a:lnTo>
                    <a:pt x="0" y="139284"/>
                  </a:lnTo>
                  <a:lnTo>
                    <a:pt x="0" y="120998"/>
                  </a:lnTo>
                  <a:lnTo>
                    <a:pt x="256016" y="120998"/>
                  </a:lnTo>
                  <a:lnTo>
                    <a:pt x="256016" y="139284"/>
                  </a:lnTo>
                  <a:close/>
                </a:path>
                <a:path w="1125219" h="286384">
                  <a:moveTo>
                    <a:pt x="501059" y="278569"/>
                  </a:moveTo>
                  <a:lnTo>
                    <a:pt x="479420" y="278569"/>
                  </a:lnTo>
                  <a:lnTo>
                    <a:pt x="479420" y="0"/>
                  </a:lnTo>
                  <a:lnTo>
                    <a:pt x="501059" y="0"/>
                  </a:lnTo>
                  <a:lnTo>
                    <a:pt x="501059" y="278569"/>
                  </a:lnTo>
                  <a:close/>
                </a:path>
                <a:path w="1125219" h="286384">
                  <a:moveTo>
                    <a:pt x="355374" y="210298"/>
                  </a:moveTo>
                  <a:lnTo>
                    <a:pt x="314600" y="198298"/>
                  </a:lnTo>
                  <a:lnTo>
                    <a:pt x="291027" y="163362"/>
                  </a:lnTo>
                  <a:lnTo>
                    <a:pt x="286494" y="129227"/>
                  </a:lnTo>
                  <a:lnTo>
                    <a:pt x="286494" y="100272"/>
                  </a:lnTo>
                  <a:lnTo>
                    <a:pt x="296694" y="52355"/>
                  </a:lnTo>
                  <a:lnTo>
                    <a:pt x="326382" y="24801"/>
                  </a:lnTo>
                  <a:lnTo>
                    <a:pt x="355374" y="19505"/>
                  </a:lnTo>
                  <a:lnTo>
                    <a:pt x="370775" y="20839"/>
                  </a:lnTo>
                  <a:lnTo>
                    <a:pt x="384366" y="24839"/>
                  </a:lnTo>
                  <a:lnTo>
                    <a:pt x="396148" y="31506"/>
                  </a:lnTo>
                  <a:lnTo>
                    <a:pt x="404818" y="39621"/>
                  </a:lnTo>
                  <a:lnTo>
                    <a:pt x="348263" y="39621"/>
                  </a:lnTo>
                  <a:lnTo>
                    <a:pt x="341761" y="40840"/>
                  </a:lnTo>
                  <a:lnTo>
                    <a:pt x="313365" y="66543"/>
                  </a:lnTo>
                  <a:lnTo>
                    <a:pt x="307619" y="100577"/>
                  </a:lnTo>
                  <a:lnTo>
                    <a:pt x="307743" y="133941"/>
                  </a:lnTo>
                  <a:lnTo>
                    <a:pt x="324947" y="180582"/>
                  </a:lnTo>
                  <a:lnTo>
                    <a:pt x="348263" y="190488"/>
                  </a:lnTo>
                  <a:lnTo>
                    <a:pt x="404492" y="190488"/>
                  </a:lnTo>
                  <a:lnTo>
                    <a:pt x="396148" y="198298"/>
                  </a:lnTo>
                  <a:lnTo>
                    <a:pt x="384366" y="204965"/>
                  </a:lnTo>
                  <a:lnTo>
                    <a:pt x="370775" y="208965"/>
                  </a:lnTo>
                  <a:lnTo>
                    <a:pt x="355374" y="210298"/>
                  </a:lnTo>
                  <a:close/>
                </a:path>
                <a:path w="1125219" h="286384">
                  <a:moveTo>
                    <a:pt x="404492" y="190488"/>
                  </a:moveTo>
                  <a:lnTo>
                    <a:pt x="362486" y="190488"/>
                  </a:lnTo>
                  <a:lnTo>
                    <a:pt x="368988" y="189268"/>
                  </a:lnTo>
                  <a:lnTo>
                    <a:pt x="380772" y="184392"/>
                  </a:lnTo>
                  <a:lnTo>
                    <a:pt x="401253" y="148799"/>
                  </a:lnTo>
                  <a:lnTo>
                    <a:pt x="403129" y="100577"/>
                  </a:lnTo>
                  <a:lnTo>
                    <a:pt x="403006" y="95872"/>
                  </a:lnTo>
                  <a:lnTo>
                    <a:pt x="385801" y="49526"/>
                  </a:lnTo>
                  <a:lnTo>
                    <a:pt x="362486" y="39621"/>
                  </a:lnTo>
                  <a:lnTo>
                    <a:pt x="404818" y="39621"/>
                  </a:lnTo>
                  <a:lnTo>
                    <a:pt x="423121" y="82443"/>
                  </a:lnTo>
                  <a:lnTo>
                    <a:pt x="424255" y="129227"/>
                  </a:lnTo>
                  <a:lnTo>
                    <a:pt x="423121" y="147361"/>
                  </a:lnTo>
                  <a:lnTo>
                    <a:pt x="419721" y="163362"/>
                  </a:lnTo>
                  <a:lnTo>
                    <a:pt x="414054" y="177230"/>
                  </a:lnTo>
                  <a:lnTo>
                    <a:pt x="406120" y="188964"/>
                  </a:lnTo>
                  <a:lnTo>
                    <a:pt x="404492" y="190488"/>
                  </a:lnTo>
                  <a:close/>
                </a:path>
                <a:path w="1125219" h="286384">
                  <a:moveTo>
                    <a:pt x="762257" y="285884"/>
                  </a:moveTo>
                  <a:lnTo>
                    <a:pt x="722797" y="280436"/>
                  </a:lnTo>
                  <a:lnTo>
                    <a:pt x="681541" y="249768"/>
                  </a:lnTo>
                  <a:lnTo>
                    <a:pt x="679356" y="242605"/>
                  </a:lnTo>
                  <a:lnTo>
                    <a:pt x="679356" y="214972"/>
                  </a:lnTo>
                  <a:lnTo>
                    <a:pt x="703739" y="185154"/>
                  </a:lnTo>
                  <a:lnTo>
                    <a:pt x="745684" y="172734"/>
                  </a:lnTo>
                  <a:lnTo>
                    <a:pt x="762257" y="171896"/>
                  </a:lnTo>
                  <a:lnTo>
                    <a:pt x="770667" y="172115"/>
                  </a:lnTo>
                  <a:lnTo>
                    <a:pt x="808545" y="179668"/>
                  </a:lnTo>
                  <a:lnTo>
                    <a:pt x="828685" y="190183"/>
                  </a:lnTo>
                  <a:lnTo>
                    <a:pt x="754129" y="190183"/>
                  </a:lnTo>
                  <a:lnTo>
                    <a:pt x="746306" y="190945"/>
                  </a:lnTo>
                  <a:lnTo>
                    <a:pt x="708717" y="205371"/>
                  </a:lnTo>
                  <a:lnTo>
                    <a:pt x="700081" y="218527"/>
                  </a:lnTo>
                  <a:lnTo>
                    <a:pt x="700081" y="239253"/>
                  </a:lnTo>
                  <a:lnTo>
                    <a:pt x="731271" y="263787"/>
                  </a:lnTo>
                  <a:lnTo>
                    <a:pt x="754129" y="267597"/>
                  </a:lnTo>
                  <a:lnTo>
                    <a:pt x="828685" y="267597"/>
                  </a:lnTo>
                  <a:lnTo>
                    <a:pt x="828293" y="267953"/>
                  </a:lnTo>
                  <a:lnTo>
                    <a:pt x="786744" y="283912"/>
                  </a:lnTo>
                  <a:lnTo>
                    <a:pt x="770667" y="285665"/>
                  </a:lnTo>
                  <a:lnTo>
                    <a:pt x="762257" y="285884"/>
                  </a:lnTo>
                  <a:close/>
                </a:path>
                <a:path w="1125219" h="286384">
                  <a:moveTo>
                    <a:pt x="828685" y="267597"/>
                  </a:moveTo>
                  <a:lnTo>
                    <a:pt x="770384" y="267597"/>
                  </a:lnTo>
                  <a:lnTo>
                    <a:pt x="778207" y="266835"/>
                  </a:lnTo>
                  <a:lnTo>
                    <a:pt x="793243" y="263787"/>
                  </a:lnTo>
                  <a:lnTo>
                    <a:pt x="824432" y="239253"/>
                  </a:lnTo>
                  <a:lnTo>
                    <a:pt x="824432" y="218527"/>
                  </a:lnTo>
                  <a:lnTo>
                    <a:pt x="793243" y="193993"/>
                  </a:lnTo>
                  <a:lnTo>
                    <a:pt x="770384" y="190183"/>
                  </a:lnTo>
                  <a:lnTo>
                    <a:pt x="828685" y="190183"/>
                  </a:lnTo>
                  <a:lnTo>
                    <a:pt x="834236" y="195212"/>
                  </a:lnTo>
                  <a:lnTo>
                    <a:pt x="842973" y="208013"/>
                  </a:lnTo>
                  <a:lnTo>
                    <a:pt x="845095" y="214972"/>
                  </a:lnTo>
                  <a:lnTo>
                    <a:pt x="845157" y="242605"/>
                  </a:lnTo>
                  <a:lnTo>
                    <a:pt x="842973" y="249768"/>
                  </a:lnTo>
                  <a:lnTo>
                    <a:pt x="834236" y="262568"/>
                  </a:lnTo>
                  <a:lnTo>
                    <a:pt x="828685" y="267597"/>
                  </a:lnTo>
                  <a:close/>
                </a:path>
                <a:path w="1125219" h="286384">
                  <a:moveTo>
                    <a:pt x="764695" y="145075"/>
                  </a:moveTo>
                  <a:lnTo>
                    <a:pt x="639125" y="145075"/>
                  </a:lnTo>
                  <a:lnTo>
                    <a:pt x="639125" y="13410"/>
                  </a:lnTo>
                  <a:lnTo>
                    <a:pt x="659850" y="13410"/>
                  </a:lnTo>
                  <a:lnTo>
                    <a:pt x="659850" y="61870"/>
                  </a:lnTo>
                  <a:lnTo>
                    <a:pt x="764695" y="61870"/>
                  </a:lnTo>
                  <a:lnTo>
                    <a:pt x="764695" y="80462"/>
                  </a:lnTo>
                  <a:lnTo>
                    <a:pt x="659850" y="80462"/>
                  </a:lnTo>
                  <a:lnTo>
                    <a:pt x="659850" y="126484"/>
                  </a:lnTo>
                  <a:lnTo>
                    <a:pt x="764695" y="126484"/>
                  </a:lnTo>
                  <a:lnTo>
                    <a:pt x="764695" y="145075"/>
                  </a:lnTo>
                  <a:close/>
                </a:path>
                <a:path w="1125219" h="286384">
                  <a:moveTo>
                    <a:pt x="764695" y="61870"/>
                  </a:moveTo>
                  <a:lnTo>
                    <a:pt x="743970" y="61870"/>
                  </a:lnTo>
                  <a:lnTo>
                    <a:pt x="743970" y="13410"/>
                  </a:lnTo>
                  <a:lnTo>
                    <a:pt x="764695" y="13410"/>
                  </a:lnTo>
                  <a:lnTo>
                    <a:pt x="764695" y="61870"/>
                  </a:lnTo>
                  <a:close/>
                </a:path>
                <a:path w="1125219" h="286384">
                  <a:moveTo>
                    <a:pt x="764695" y="126484"/>
                  </a:moveTo>
                  <a:lnTo>
                    <a:pt x="743970" y="126484"/>
                  </a:lnTo>
                  <a:lnTo>
                    <a:pt x="743970" y="80462"/>
                  </a:lnTo>
                  <a:lnTo>
                    <a:pt x="764695" y="80462"/>
                  </a:lnTo>
                  <a:lnTo>
                    <a:pt x="764695" y="126484"/>
                  </a:lnTo>
                  <a:close/>
                </a:path>
                <a:path w="1125219" h="286384">
                  <a:moveTo>
                    <a:pt x="843633" y="165800"/>
                  </a:moveTo>
                  <a:lnTo>
                    <a:pt x="822299" y="165800"/>
                  </a:lnTo>
                  <a:lnTo>
                    <a:pt x="822299" y="0"/>
                  </a:lnTo>
                  <a:lnTo>
                    <a:pt x="843633" y="0"/>
                  </a:lnTo>
                  <a:lnTo>
                    <a:pt x="843633" y="67661"/>
                  </a:lnTo>
                  <a:lnTo>
                    <a:pt x="886303" y="67661"/>
                  </a:lnTo>
                  <a:lnTo>
                    <a:pt x="886303" y="86557"/>
                  </a:lnTo>
                  <a:lnTo>
                    <a:pt x="843633" y="86557"/>
                  </a:lnTo>
                  <a:lnTo>
                    <a:pt x="843633" y="165800"/>
                  </a:lnTo>
                  <a:close/>
                </a:path>
                <a:path w="1125219" h="286384">
                  <a:moveTo>
                    <a:pt x="1124641" y="62784"/>
                  </a:moveTo>
                  <a:lnTo>
                    <a:pt x="1103307" y="62784"/>
                  </a:lnTo>
                  <a:lnTo>
                    <a:pt x="1103307" y="0"/>
                  </a:lnTo>
                  <a:lnTo>
                    <a:pt x="1124641" y="0"/>
                  </a:lnTo>
                  <a:lnTo>
                    <a:pt x="1124641" y="62784"/>
                  </a:lnTo>
                  <a:close/>
                </a:path>
                <a:path w="1125219" h="286384">
                  <a:moveTo>
                    <a:pt x="1037779" y="134103"/>
                  </a:moveTo>
                  <a:lnTo>
                    <a:pt x="910990" y="134103"/>
                  </a:lnTo>
                  <a:lnTo>
                    <a:pt x="910990" y="12496"/>
                  </a:lnTo>
                  <a:lnTo>
                    <a:pt x="931715" y="12496"/>
                  </a:lnTo>
                  <a:lnTo>
                    <a:pt x="931715" y="55165"/>
                  </a:lnTo>
                  <a:lnTo>
                    <a:pt x="1037779" y="55165"/>
                  </a:lnTo>
                  <a:lnTo>
                    <a:pt x="1037779" y="62784"/>
                  </a:lnTo>
                  <a:lnTo>
                    <a:pt x="1124641" y="62784"/>
                  </a:lnTo>
                  <a:lnTo>
                    <a:pt x="1124641" y="73757"/>
                  </a:lnTo>
                  <a:lnTo>
                    <a:pt x="931715" y="73757"/>
                  </a:lnTo>
                  <a:lnTo>
                    <a:pt x="931715" y="115511"/>
                  </a:lnTo>
                  <a:lnTo>
                    <a:pt x="1037779" y="115511"/>
                  </a:lnTo>
                  <a:lnTo>
                    <a:pt x="1037779" y="134103"/>
                  </a:lnTo>
                  <a:close/>
                </a:path>
                <a:path w="1125219" h="286384">
                  <a:moveTo>
                    <a:pt x="1037779" y="55165"/>
                  </a:moveTo>
                  <a:lnTo>
                    <a:pt x="1017054" y="55165"/>
                  </a:lnTo>
                  <a:lnTo>
                    <a:pt x="1017054" y="12496"/>
                  </a:lnTo>
                  <a:lnTo>
                    <a:pt x="1037779" y="12496"/>
                  </a:lnTo>
                  <a:lnTo>
                    <a:pt x="1037779" y="55165"/>
                  </a:lnTo>
                  <a:close/>
                </a:path>
                <a:path w="1125219" h="286384">
                  <a:moveTo>
                    <a:pt x="1037779" y="115511"/>
                  </a:moveTo>
                  <a:lnTo>
                    <a:pt x="1017054" y="115511"/>
                  </a:lnTo>
                  <a:lnTo>
                    <a:pt x="1017054" y="73757"/>
                  </a:lnTo>
                  <a:lnTo>
                    <a:pt x="1124641" y="73757"/>
                  </a:lnTo>
                  <a:lnTo>
                    <a:pt x="1124641" y="81681"/>
                  </a:lnTo>
                  <a:lnTo>
                    <a:pt x="1037779" y="81681"/>
                  </a:lnTo>
                  <a:lnTo>
                    <a:pt x="1037779" y="115511"/>
                  </a:lnTo>
                  <a:close/>
                </a:path>
                <a:path w="1125219" h="286384">
                  <a:moveTo>
                    <a:pt x="1124641" y="144161"/>
                  </a:moveTo>
                  <a:lnTo>
                    <a:pt x="1103307" y="144161"/>
                  </a:lnTo>
                  <a:lnTo>
                    <a:pt x="1103307" y="81681"/>
                  </a:lnTo>
                  <a:lnTo>
                    <a:pt x="1124641" y="81681"/>
                  </a:lnTo>
                  <a:lnTo>
                    <a:pt x="1124641" y="144161"/>
                  </a:lnTo>
                  <a:close/>
                </a:path>
                <a:path w="1125219" h="286384">
                  <a:moveTo>
                    <a:pt x="1124641" y="278265"/>
                  </a:moveTo>
                  <a:lnTo>
                    <a:pt x="954574" y="278265"/>
                  </a:lnTo>
                  <a:lnTo>
                    <a:pt x="954574" y="160619"/>
                  </a:lnTo>
                  <a:lnTo>
                    <a:pt x="975603" y="160619"/>
                  </a:lnTo>
                  <a:lnTo>
                    <a:pt x="975603" y="199326"/>
                  </a:lnTo>
                  <a:lnTo>
                    <a:pt x="1124641" y="199326"/>
                  </a:lnTo>
                  <a:lnTo>
                    <a:pt x="1124641" y="218223"/>
                  </a:lnTo>
                  <a:lnTo>
                    <a:pt x="975603" y="218223"/>
                  </a:lnTo>
                  <a:lnTo>
                    <a:pt x="975603" y="259063"/>
                  </a:lnTo>
                  <a:lnTo>
                    <a:pt x="1124641" y="259063"/>
                  </a:lnTo>
                  <a:lnTo>
                    <a:pt x="1124641" y="278265"/>
                  </a:lnTo>
                  <a:close/>
                </a:path>
                <a:path w="1125219" h="286384">
                  <a:moveTo>
                    <a:pt x="1124641" y="199326"/>
                  </a:moveTo>
                  <a:lnTo>
                    <a:pt x="1103611" y="199326"/>
                  </a:lnTo>
                  <a:lnTo>
                    <a:pt x="1103611" y="160619"/>
                  </a:lnTo>
                  <a:lnTo>
                    <a:pt x="1124641" y="160619"/>
                  </a:lnTo>
                  <a:lnTo>
                    <a:pt x="1124641" y="199326"/>
                  </a:lnTo>
                  <a:close/>
                </a:path>
                <a:path w="1125219" h="286384">
                  <a:moveTo>
                    <a:pt x="1124641" y="259063"/>
                  </a:moveTo>
                  <a:lnTo>
                    <a:pt x="1103611" y="259063"/>
                  </a:lnTo>
                  <a:lnTo>
                    <a:pt x="1103611" y="218223"/>
                  </a:lnTo>
                  <a:lnTo>
                    <a:pt x="1124641" y="218223"/>
                  </a:lnTo>
                  <a:lnTo>
                    <a:pt x="1124641" y="2590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30" name="object 30" descr="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2311907" y="457200"/>
            <a:ext cx="2189988" cy="592835"/>
          </a:xfrm>
          <a:prstGeom prst="rect">
            <a:avLst/>
          </a:prstGeom>
        </p:spPr>
      </p:pic>
      <p:pic>
        <p:nvPicPr>
          <p:cNvPr id="31" name="object 31" descr="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926336" y="1315212"/>
            <a:ext cx="1674875" cy="594359"/>
          </a:xfrm>
          <a:prstGeom prst="rect">
            <a:avLst/>
          </a:prstGeom>
        </p:spPr>
      </p:pic>
      <p:grpSp>
        <p:nvGrpSpPr>
          <p:cNvPr id="32" name="object 32" descr=""/>
          <p:cNvGrpSpPr/>
          <p:nvPr/>
        </p:nvGrpSpPr>
        <p:grpSpPr>
          <a:xfrm>
            <a:off x="448056" y="457200"/>
            <a:ext cx="1684020" cy="585470"/>
            <a:chOff x="448056" y="457200"/>
            <a:chExt cx="1684020" cy="585470"/>
          </a:xfrm>
        </p:grpSpPr>
        <p:pic>
          <p:nvPicPr>
            <p:cNvPr id="33" name="object 33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448056" y="457200"/>
              <a:ext cx="1684019" cy="585216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524256" y="472439"/>
              <a:ext cx="384047" cy="266700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449580" y="800100"/>
              <a:ext cx="533399" cy="237743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444751" y="457200"/>
              <a:ext cx="45720" cy="580643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056131" y="504443"/>
              <a:ext cx="329184" cy="388620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985771" y="457200"/>
              <a:ext cx="132587" cy="284987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601724" y="480060"/>
              <a:ext cx="259079" cy="236219"/>
            </a:xfrm>
            <a:prstGeom prst="rect">
              <a:avLst/>
            </a:prstGeom>
          </p:spPr>
        </p:pic>
        <p:pic>
          <p:nvPicPr>
            <p:cNvPr id="40" name="object 40" descr="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676400" y="777239"/>
              <a:ext cx="368808" cy="262128"/>
            </a:xfrm>
            <a:prstGeom prst="rect">
              <a:avLst/>
            </a:prstGeom>
          </p:spPr>
        </p:pic>
      </p:grpSp>
      <p:grpSp>
        <p:nvGrpSpPr>
          <p:cNvPr id="41" name="object 41" descr=""/>
          <p:cNvGrpSpPr/>
          <p:nvPr/>
        </p:nvGrpSpPr>
        <p:grpSpPr>
          <a:xfrm>
            <a:off x="2314955" y="457200"/>
            <a:ext cx="2162810" cy="585470"/>
            <a:chOff x="2314955" y="457200"/>
            <a:chExt cx="2162810" cy="585470"/>
          </a:xfrm>
        </p:grpSpPr>
        <p:pic>
          <p:nvPicPr>
            <p:cNvPr id="42" name="object 42" descr="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314955" y="457200"/>
              <a:ext cx="2162555" cy="585216"/>
            </a:xfrm>
            <a:prstGeom prst="rect">
              <a:avLst/>
            </a:prstGeom>
          </p:spPr>
        </p:pic>
        <p:pic>
          <p:nvPicPr>
            <p:cNvPr id="43" name="object 43" descr="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316480" y="457200"/>
              <a:ext cx="475487" cy="580643"/>
            </a:xfrm>
            <a:prstGeom prst="rect">
              <a:avLst/>
            </a:prstGeom>
          </p:spPr>
        </p:pic>
        <p:pic>
          <p:nvPicPr>
            <p:cNvPr id="44" name="object 44" descr="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2872740" y="507491"/>
              <a:ext cx="533399" cy="448056"/>
            </a:xfrm>
            <a:prstGeom prst="rect">
              <a:avLst/>
            </a:prstGeom>
          </p:spPr>
        </p:pic>
        <p:pic>
          <p:nvPicPr>
            <p:cNvPr id="45" name="object 45" descr="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3433572" y="469391"/>
              <a:ext cx="534924" cy="277368"/>
            </a:xfrm>
            <a:prstGeom prst="rect">
              <a:avLst/>
            </a:prstGeom>
          </p:spPr>
        </p:pic>
        <p:pic>
          <p:nvPicPr>
            <p:cNvPr id="46" name="object 46" descr="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3511296" y="803147"/>
              <a:ext cx="394715" cy="237743"/>
            </a:xfrm>
            <a:prstGeom prst="rect">
              <a:avLst/>
            </a:prstGeom>
          </p:spPr>
        </p:pic>
        <p:pic>
          <p:nvPicPr>
            <p:cNvPr id="47" name="object 47" descr="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4430267" y="457200"/>
              <a:ext cx="45720" cy="580643"/>
            </a:xfrm>
            <a:prstGeom prst="rect">
              <a:avLst/>
            </a:prstGeom>
          </p:spPr>
        </p:pic>
        <p:pic>
          <p:nvPicPr>
            <p:cNvPr id="48" name="object 48" descr="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4027932" y="498602"/>
              <a:ext cx="288035" cy="397509"/>
            </a:xfrm>
            <a:prstGeom prst="rect">
              <a:avLst/>
            </a:prstGeom>
          </p:spPr>
        </p:pic>
      </p:grpSp>
      <p:grpSp>
        <p:nvGrpSpPr>
          <p:cNvPr id="49" name="object 49" descr=""/>
          <p:cNvGrpSpPr/>
          <p:nvPr/>
        </p:nvGrpSpPr>
        <p:grpSpPr>
          <a:xfrm>
            <a:off x="441960" y="1321308"/>
            <a:ext cx="4960620" cy="588645"/>
            <a:chOff x="441960" y="1321308"/>
            <a:chExt cx="4960620" cy="588645"/>
          </a:xfrm>
        </p:grpSpPr>
        <p:pic>
          <p:nvPicPr>
            <p:cNvPr id="50" name="object 50" descr="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41960" y="1371600"/>
              <a:ext cx="1284731" cy="475487"/>
            </a:xfrm>
            <a:prstGeom prst="rect">
              <a:avLst/>
            </a:prstGeom>
          </p:spPr>
        </p:pic>
        <p:pic>
          <p:nvPicPr>
            <p:cNvPr id="51" name="object 51" descr="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339596" y="1375663"/>
              <a:ext cx="387095" cy="469900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752600" y="1321308"/>
              <a:ext cx="1842516" cy="588263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949196" y="1321308"/>
              <a:ext cx="333755" cy="112775"/>
            </a:xfrm>
            <a:prstGeom prst="rect">
              <a:avLst/>
            </a:prstGeom>
          </p:spPr>
        </p:pic>
        <p:pic>
          <p:nvPicPr>
            <p:cNvPr id="54" name="object 54" descr="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2353055" y="1327404"/>
              <a:ext cx="137160" cy="580644"/>
            </a:xfrm>
            <a:prstGeom prst="rect">
              <a:avLst/>
            </a:prstGeom>
          </p:spPr>
        </p:pic>
        <p:pic>
          <p:nvPicPr>
            <p:cNvPr id="55" name="object 55" descr="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937004" y="1467612"/>
              <a:ext cx="376428" cy="329183"/>
            </a:xfrm>
            <a:prstGeom prst="rect">
              <a:avLst/>
            </a:prstGeom>
          </p:spPr>
        </p:pic>
        <p:pic>
          <p:nvPicPr>
            <p:cNvPr id="56" name="object 56" descr="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2517648" y="1327658"/>
              <a:ext cx="460248" cy="580390"/>
            </a:xfrm>
            <a:prstGeom prst="rect">
              <a:avLst/>
            </a:prstGeom>
          </p:spPr>
        </p:pic>
        <p:pic>
          <p:nvPicPr>
            <p:cNvPr id="57" name="object 57" descr="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136392" y="1357883"/>
              <a:ext cx="384048" cy="252983"/>
            </a:xfrm>
            <a:prstGeom prst="rect">
              <a:avLst/>
            </a:prstGeom>
          </p:spPr>
        </p:pic>
        <p:pic>
          <p:nvPicPr>
            <p:cNvPr id="58" name="object 58" descr="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3058667" y="1679448"/>
              <a:ext cx="533400" cy="228600"/>
            </a:xfrm>
            <a:prstGeom prst="rect">
              <a:avLst/>
            </a:prstGeom>
          </p:spPr>
        </p:pic>
        <p:pic>
          <p:nvPicPr>
            <p:cNvPr id="59" name="object 59" descr="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3613403" y="1325879"/>
              <a:ext cx="1789176" cy="583691"/>
            </a:xfrm>
            <a:prstGeom prst="rect">
              <a:avLst/>
            </a:prstGeom>
          </p:spPr>
        </p:pic>
        <p:pic>
          <p:nvPicPr>
            <p:cNvPr id="60" name="object 60" descr="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3796283" y="1365504"/>
              <a:ext cx="533400" cy="542544"/>
            </a:xfrm>
            <a:prstGeom prst="rect">
              <a:avLst/>
            </a:prstGeom>
          </p:spPr>
        </p:pic>
        <p:pic>
          <p:nvPicPr>
            <p:cNvPr id="61" name="object 61" descr="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4396739" y="1327404"/>
              <a:ext cx="445008" cy="580644"/>
            </a:xfrm>
            <a:prstGeom prst="rect">
              <a:avLst/>
            </a:prstGeom>
          </p:spPr>
        </p:pic>
        <p:pic>
          <p:nvPicPr>
            <p:cNvPr id="62" name="object 62" descr="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5355336" y="1327404"/>
              <a:ext cx="44196" cy="580644"/>
            </a:xfrm>
            <a:prstGeom prst="rect">
              <a:avLst/>
            </a:prstGeom>
          </p:spPr>
        </p:pic>
        <p:pic>
          <p:nvPicPr>
            <p:cNvPr id="63" name="object 63" descr="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4962144" y="1379220"/>
              <a:ext cx="269748" cy="374904"/>
            </a:xfrm>
            <a:prstGeom prst="rect">
              <a:avLst/>
            </a:prstGeom>
          </p:spPr>
        </p:pic>
      </p:grpSp>
      <p:grpSp>
        <p:nvGrpSpPr>
          <p:cNvPr id="64" name="object 64" descr=""/>
          <p:cNvGrpSpPr/>
          <p:nvPr/>
        </p:nvGrpSpPr>
        <p:grpSpPr>
          <a:xfrm>
            <a:off x="528827" y="10160507"/>
            <a:ext cx="2167255" cy="121920"/>
            <a:chOff x="528827" y="10160507"/>
            <a:chExt cx="2167255" cy="121920"/>
          </a:xfrm>
        </p:grpSpPr>
        <p:pic>
          <p:nvPicPr>
            <p:cNvPr id="65" name="object 65" descr="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528827" y="10160507"/>
              <a:ext cx="2167128" cy="121920"/>
            </a:xfrm>
            <a:prstGeom prst="rect">
              <a:avLst/>
            </a:prstGeom>
          </p:spPr>
        </p:pic>
        <p:pic>
          <p:nvPicPr>
            <p:cNvPr id="66" name="object 66" descr="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1252728" y="10172699"/>
              <a:ext cx="65531" cy="76200"/>
            </a:xfrm>
            <a:prstGeom prst="rect">
              <a:avLst/>
            </a:prstGeom>
          </p:spPr>
        </p:pic>
        <p:pic>
          <p:nvPicPr>
            <p:cNvPr id="67" name="object 67" descr="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1360932" y="10163556"/>
              <a:ext cx="214883" cy="114300"/>
            </a:xfrm>
            <a:prstGeom prst="rect">
              <a:avLst/>
            </a:prstGeom>
          </p:spPr>
        </p:pic>
        <p:pic>
          <p:nvPicPr>
            <p:cNvPr id="68" name="object 68" descr="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1580387" y="10163556"/>
              <a:ext cx="205740" cy="114300"/>
            </a:xfrm>
            <a:prstGeom prst="rect">
              <a:avLst/>
            </a:prstGeom>
          </p:spPr>
        </p:pic>
        <p:pic>
          <p:nvPicPr>
            <p:cNvPr id="69" name="object 69" descr="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1839467" y="10168128"/>
              <a:ext cx="217932" cy="109727"/>
            </a:xfrm>
            <a:prstGeom prst="rect">
              <a:avLst/>
            </a:prstGeom>
          </p:spPr>
        </p:pic>
        <p:pic>
          <p:nvPicPr>
            <p:cNvPr id="70" name="object 70" descr="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2100071" y="10160507"/>
              <a:ext cx="217932" cy="120396"/>
            </a:xfrm>
            <a:prstGeom prst="rect">
              <a:avLst/>
            </a:prstGeom>
          </p:spPr>
        </p:pic>
        <p:pic>
          <p:nvPicPr>
            <p:cNvPr id="71" name="object 71" descr="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2366772" y="10172699"/>
              <a:ext cx="135636" cy="91439"/>
            </a:xfrm>
            <a:prstGeom prst="rect">
              <a:avLst/>
            </a:prstGeom>
          </p:spPr>
        </p:pic>
        <p:pic>
          <p:nvPicPr>
            <p:cNvPr id="72" name="object 72" descr="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2516123" y="10174224"/>
              <a:ext cx="176783" cy="86867"/>
            </a:xfrm>
            <a:prstGeom prst="rect">
              <a:avLst/>
            </a:prstGeom>
          </p:spPr>
        </p:pic>
      </p:grpSp>
      <p:grpSp>
        <p:nvGrpSpPr>
          <p:cNvPr id="73" name="object 73" descr=""/>
          <p:cNvGrpSpPr/>
          <p:nvPr/>
        </p:nvGrpSpPr>
        <p:grpSpPr>
          <a:xfrm>
            <a:off x="0" y="254"/>
            <a:ext cx="15112365" cy="10692130"/>
            <a:chOff x="0" y="254"/>
            <a:chExt cx="15112365" cy="10692130"/>
          </a:xfrm>
        </p:grpSpPr>
        <p:sp>
          <p:nvSpPr>
            <p:cNvPr id="74" name="object 74" descr=""/>
            <p:cNvSpPr/>
            <p:nvPr/>
          </p:nvSpPr>
          <p:spPr>
            <a:xfrm>
              <a:off x="0" y="266"/>
              <a:ext cx="15112365" cy="10692130"/>
            </a:xfrm>
            <a:custGeom>
              <a:avLst/>
              <a:gdLst/>
              <a:ahLst/>
              <a:cxnLst/>
              <a:rect l="l" t="t" r="r" b="b"/>
              <a:pathLst>
                <a:path w="15112365" h="10692130">
                  <a:moveTo>
                    <a:pt x="15111984" y="0"/>
                  </a:moveTo>
                  <a:lnTo>
                    <a:pt x="0" y="0"/>
                  </a:lnTo>
                  <a:lnTo>
                    <a:pt x="0" y="3810"/>
                  </a:lnTo>
                  <a:lnTo>
                    <a:pt x="15102840" y="3810"/>
                  </a:lnTo>
                  <a:lnTo>
                    <a:pt x="15102840" y="10687050"/>
                  </a:lnTo>
                  <a:lnTo>
                    <a:pt x="0" y="10687050"/>
                  </a:lnTo>
                  <a:lnTo>
                    <a:pt x="0" y="10692117"/>
                  </a:lnTo>
                  <a:lnTo>
                    <a:pt x="15111984" y="10692117"/>
                  </a:lnTo>
                  <a:lnTo>
                    <a:pt x="15111984" y="10687050"/>
                  </a:lnTo>
                  <a:lnTo>
                    <a:pt x="15111984" y="3810"/>
                  </a:lnTo>
                  <a:lnTo>
                    <a:pt x="15111984" y="0"/>
                  </a:lnTo>
                  <a:close/>
                </a:path>
              </a:pathLst>
            </a:custGeom>
            <a:solidFill>
              <a:srgbClr val="708E5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5" name="object 75" descr="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472439" y="2142744"/>
              <a:ext cx="3005327" cy="2593847"/>
            </a:xfrm>
            <a:prstGeom prst="rect">
              <a:avLst/>
            </a:prstGeom>
          </p:spPr>
        </p:pic>
        <p:pic>
          <p:nvPicPr>
            <p:cNvPr id="76" name="object 76" descr="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3470147" y="2142744"/>
              <a:ext cx="3005328" cy="2593847"/>
            </a:xfrm>
            <a:prstGeom prst="rect">
              <a:avLst/>
            </a:prstGeom>
          </p:spPr>
        </p:pic>
        <p:pic>
          <p:nvPicPr>
            <p:cNvPr id="77" name="object 77" descr="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472439" y="4738116"/>
              <a:ext cx="6003036" cy="528828"/>
            </a:xfrm>
            <a:prstGeom prst="rect">
              <a:avLst/>
            </a:prstGeom>
          </p:spPr>
        </p:pic>
        <p:pic>
          <p:nvPicPr>
            <p:cNvPr id="78" name="object 78" descr="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562356" y="5263896"/>
              <a:ext cx="5913120" cy="539495"/>
            </a:xfrm>
            <a:prstGeom prst="rect">
              <a:avLst/>
            </a:prstGeom>
          </p:spPr>
        </p:pic>
        <p:pic>
          <p:nvPicPr>
            <p:cNvPr id="79" name="object 79" descr="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918972" y="5800344"/>
              <a:ext cx="5556504" cy="231648"/>
            </a:xfrm>
            <a:prstGeom prst="rect">
              <a:avLst/>
            </a:prstGeom>
          </p:spPr>
        </p:pic>
        <p:pic>
          <p:nvPicPr>
            <p:cNvPr id="80" name="object 80" descr="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1019555" y="6036564"/>
              <a:ext cx="2887979" cy="1062228"/>
            </a:xfrm>
            <a:prstGeom prst="rect">
              <a:avLst/>
            </a:prstGeom>
          </p:spPr>
        </p:pic>
        <p:pic>
          <p:nvPicPr>
            <p:cNvPr id="81" name="object 81" descr="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894587" y="7095744"/>
              <a:ext cx="3012947" cy="1530095"/>
            </a:xfrm>
            <a:prstGeom prst="rect">
              <a:avLst/>
            </a:prstGeom>
          </p:spPr>
        </p:pic>
        <p:pic>
          <p:nvPicPr>
            <p:cNvPr id="82" name="object 82" descr="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3899915" y="6024371"/>
              <a:ext cx="2575560" cy="3031235"/>
            </a:xfrm>
            <a:prstGeom prst="rect">
              <a:avLst/>
            </a:prstGeom>
          </p:spPr>
        </p:pic>
        <p:pic>
          <p:nvPicPr>
            <p:cNvPr id="83" name="object 83" descr="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472439" y="7737348"/>
              <a:ext cx="429767" cy="2177795"/>
            </a:xfrm>
            <a:prstGeom prst="rect">
              <a:avLst/>
            </a:prstGeom>
          </p:spPr>
        </p:pic>
        <p:pic>
          <p:nvPicPr>
            <p:cNvPr id="84" name="object 84" descr="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894587" y="8618220"/>
              <a:ext cx="3012947" cy="1296923"/>
            </a:xfrm>
            <a:prstGeom prst="rect">
              <a:avLst/>
            </a:prstGeom>
          </p:spPr>
        </p:pic>
        <p:pic>
          <p:nvPicPr>
            <p:cNvPr id="85" name="object 85" descr="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3899915" y="9047987"/>
              <a:ext cx="2575560" cy="867155"/>
            </a:xfrm>
            <a:prstGeom prst="rect">
              <a:avLst/>
            </a:prstGeom>
          </p:spPr>
        </p:pic>
        <p:pic>
          <p:nvPicPr>
            <p:cNvPr id="86" name="object 86" descr="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472439" y="5166360"/>
              <a:ext cx="662939" cy="3162300"/>
            </a:xfrm>
            <a:prstGeom prst="rect">
              <a:avLst/>
            </a:prstGeom>
          </p:spPr>
        </p:pic>
        <p:pic>
          <p:nvPicPr>
            <p:cNvPr id="87" name="object 87" descr="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6475476" y="1822703"/>
              <a:ext cx="3172967" cy="448055"/>
            </a:xfrm>
            <a:prstGeom prst="rect">
              <a:avLst/>
            </a:prstGeom>
          </p:spPr>
        </p:pic>
        <p:pic>
          <p:nvPicPr>
            <p:cNvPr id="88" name="object 88" descr="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13644371" y="1822703"/>
              <a:ext cx="1345692" cy="5381244"/>
            </a:xfrm>
            <a:prstGeom prst="rect">
              <a:avLst/>
            </a:prstGeom>
          </p:spPr>
        </p:pic>
        <p:pic>
          <p:nvPicPr>
            <p:cNvPr id="89" name="object 89" descr="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8244840" y="2274823"/>
              <a:ext cx="1821180" cy="3135376"/>
            </a:xfrm>
            <a:prstGeom prst="rect">
              <a:avLst/>
            </a:prstGeom>
          </p:spPr>
        </p:pic>
        <p:pic>
          <p:nvPicPr>
            <p:cNvPr id="90" name="object 90" descr="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10056876" y="3049524"/>
              <a:ext cx="457200" cy="7286243"/>
            </a:xfrm>
            <a:prstGeom prst="rect">
              <a:avLst/>
            </a:prstGeom>
          </p:spPr>
        </p:pic>
        <p:pic>
          <p:nvPicPr>
            <p:cNvPr id="91" name="object 91" descr="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13196315" y="2834640"/>
              <a:ext cx="457200" cy="7501127"/>
            </a:xfrm>
            <a:prstGeom prst="rect">
              <a:avLst/>
            </a:prstGeom>
          </p:spPr>
        </p:pic>
        <p:pic>
          <p:nvPicPr>
            <p:cNvPr id="92" name="object 92" descr="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10504932" y="3467099"/>
              <a:ext cx="457200" cy="6868667"/>
            </a:xfrm>
            <a:prstGeom prst="rect">
              <a:avLst/>
            </a:prstGeom>
          </p:spPr>
        </p:pic>
        <p:pic>
          <p:nvPicPr>
            <p:cNvPr id="93" name="object 93" descr="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12745211" y="3348227"/>
              <a:ext cx="460247" cy="6987540"/>
            </a:xfrm>
            <a:prstGeom prst="rect">
              <a:avLst/>
            </a:prstGeom>
          </p:spPr>
        </p:pic>
        <p:pic>
          <p:nvPicPr>
            <p:cNvPr id="94" name="object 94" descr="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8244840" y="5402580"/>
              <a:ext cx="1821180" cy="3148583"/>
            </a:xfrm>
            <a:prstGeom prst="rect">
              <a:avLst/>
            </a:prstGeom>
          </p:spPr>
        </p:pic>
        <p:pic>
          <p:nvPicPr>
            <p:cNvPr id="95" name="object 95" descr="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10952988" y="3642359"/>
              <a:ext cx="1801367" cy="6693408"/>
            </a:xfrm>
            <a:prstGeom prst="rect">
              <a:avLst/>
            </a:prstGeom>
          </p:spPr>
        </p:pic>
        <p:pic>
          <p:nvPicPr>
            <p:cNvPr id="96" name="object 96" descr="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13644371" y="7196328"/>
              <a:ext cx="1345692" cy="3139439"/>
            </a:xfrm>
            <a:prstGeom prst="rect">
              <a:avLst/>
            </a:prstGeom>
          </p:spPr>
        </p:pic>
        <p:pic>
          <p:nvPicPr>
            <p:cNvPr id="97" name="object 97" descr="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7813547" y="8543543"/>
              <a:ext cx="2252471" cy="1792223"/>
            </a:xfrm>
            <a:prstGeom prst="rect">
              <a:avLst/>
            </a:prstGeom>
          </p:spPr>
        </p:pic>
        <p:pic>
          <p:nvPicPr>
            <p:cNvPr id="98" name="object 98" descr="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6475476" y="9915143"/>
              <a:ext cx="1347215" cy="420624"/>
            </a:xfrm>
            <a:prstGeom prst="rect">
              <a:avLst/>
            </a:prstGeom>
          </p:spPr>
        </p:pic>
        <p:pic>
          <p:nvPicPr>
            <p:cNvPr id="99" name="object 99" descr="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9566147" y="1823719"/>
              <a:ext cx="4422647" cy="727456"/>
            </a:xfrm>
            <a:prstGeom prst="rect">
              <a:avLst/>
            </a:prstGeom>
          </p:spPr>
        </p:pic>
        <p:pic>
          <p:nvPicPr>
            <p:cNvPr id="100" name="object 100" descr="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9749028" y="2548127"/>
              <a:ext cx="4056684" cy="505967"/>
            </a:xfrm>
            <a:prstGeom prst="rect">
              <a:avLst/>
            </a:prstGeom>
          </p:spPr>
        </p:pic>
        <p:pic>
          <p:nvPicPr>
            <p:cNvPr id="101" name="object 101" descr="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10055352" y="3046475"/>
              <a:ext cx="3445762" cy="416051"/>
            </a:xfrm>
            <a:prstGeom prst="rect">
              <a:avLst/>
            </a:prstGeom>
          </p:spPr>
        </p:pic>
        <p:pic>
          <p:nvPicPr>
            <p:cNvPr id="102" name="object 102" descr="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10489692" y="3455161"/>
              <a:ext cx="2575560" cy="412750"/>
            </a:xfrm>
            <a:prstGeom prst="rect">
              <a:avLst/>
            </a:prstGeom>
          </p:spPr>
        </p:pic>
        <p:pic>
          <p:nvPicPr>
            <p:cNvPr id="103" name="object 103" descr="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14240256" y="10152888"/>
              <a:ext cx="291083" cy="114300"/>
            </a:xfrm>
            <a:prstGeom prst="rect">
              <a:avLst/>
            </a:prstGeom>
          </p:spPr>
        </p:pic>
        <p:pic>
          <p:nvPicPr>
            <p:cNvPr id="104" name="object 104" descr="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14351508" y="10154411"/>
              <a:ext cx="70103" cy="112776"/>
            </a:xfrm>
            <a:prstGeom prst="rect">
              <a:avLst/>
            </a:prstGeom>
          </p:spPr>
        </p:pic>
        <p:pic>
          <p:nvPicPr>
            <p:cNvPr id="105" name="object 105" descr="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14484095" y="10206228"/>
              <a:ext cx="47243" cy="9143"/>
            </a:xfrm>
            <a:prstGeom prst="rect">
              <a:avLst/>
            </a:prstGeom>
          </p:spPr>
        </p:pic>
        <p:pic>
          <p:nvPicPr>
            <p:cNvPr id="106" name="object 106" descr="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6475476" y="2141220"/>
              <a:ext cx="1770887" cy="777544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54"/>
            <a:ext cx="15112365" cy="10692130"/>
            <a:chOff x="0" y="254"/>
            <a:chExt cx="15112365" cy="1069213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4571"/>
              <a:ext cx="15102839" cy="1463040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459992"/>
              <a:ext cx="443484" cy="373379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01211" y="1459992"/>
              <a:ext cx="13716" cy="373379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99532" y="1459992"/>
              <a:ext cx="9703307" cy="373379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25167" y="1459992"/>
              <a:ext cx="28956" cy="37337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1825751"/>
              <a:ext cx="15102839" cy="11033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4990064" y="2919984"/>
              <a:ext cx="112775" cy="6214871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9125712"/>
              <a:ext cx="15102839" cy="1562099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240256" y="10154411"/>
              <a:ext cx="291083" cy="112776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14240256" y="10206228"/>
              <a:ext cx="48895" cy="7620"/>
            </a:xfrm>
            <a:custGeom>
              <a:avLst/>
              <a:gdLst/>
              <a:ahLst/>
              <a:cxnLst/>
              <a:rect l="l" t="t" r="r" b="b"/>
              <a:pathLst>
                <a:path w="48894" h="7620">
                  <a:moveTo>
                    <a:pt x="48767" y="0"/>
                  </a:moveTo>
                  <a:lnTo>
                    <a:pt x="0" y="0"/>
                  </a:lnTo>
                  <a:lnTo>
                    <a:pt x="0" y="7619"/>
                  </a:lnTo>
                  <a:lnTo>
                    <a:pt x="48767" y="7619"/>
                  </a:lnTo>
                  <a:lnTo>
                    <a:pt x="48767" y="0"/>
                  </a:lnTo>
                  <a:close/>
                </a:path>
              </a:pathLst>
            </a:custGeom>
            <a:solidFill>
              <a:srgbClr val="736F7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349984" y="10154411"/>
              <a:ext cx="73151" cy="108203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14484095" y="10206228"/>
              <a:ext cx="47625" cy="7620"/>
            </a:xfrm>
            <a:custGeom>
              <a:avLst/>
              <a:gdLst/>
              <a:ahLst/>
              <a:cxnLst/>
              <a:rect l="l" t="t" r="r" b="b"/>
              <a:pathLst>
                <a:path w="47625" h="7620">
                  <a:moveTo>
                    <a:pt x="47243" y="0"/>
                  </a:moveTo>
                  <a:lnTo>
                    <a:pt x="0" y="0"/>
                  </a:lnTo>
                  <a:lnTo>
                    <a:pt x="0" y="7619"/>
                  </a:lnTo>
                  <a:lnTo>
                    <a:pt x="47243" y="7619"/>
                  </a:lnTo>
                  <a:lnTo>
                    <a:pt x="47243" y="0"/>
                  </a:lnTo>
                  <a:close/>
                </a:path>
              </a:pathLst>
            </a:custGeom>
            <a:solidFill>
              <a:srgbClr val="736F7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2254483" y="450204"/>
              <a:ext cx="2370586" cy="285884"/>
            </a:xfrm>
            <a:prstGeom prst="rect">
              <a:avLst/>
            </a:prstGeom>
          </p:spPr>
        </p:pic>
        <p:sp>
          <p:nvSpPr>
            <p:cNvPr id="16" name="object 16" descr=""/>
            <p:cNvSpPr/>
            <p:nvPr/>
          </p:nvSpPr>
          <p:spPr>
            <a:xfrm>
              <a:off x="13488923" y="907404"/>
              <a:ext cx="1125220" cy="286385"/>
            </a:xfrm>
            <a:custGeom>
              <a:avLst/>
              <a:gdLst/>
              <a:ahLst/>
              <a:cxnLst/>
              <a:rect l="l" t="t" r="r" b="b"/>
              <a:pathLst>
                <a:path w="1125219" h="286384">
                  <a:moveTo>
                    <a:pt x="226147" y="279788"/>
                  </a:moveTo>
                  <a:lnTo>
                    <a:pt x="38097" y="279788"/>
                  </a:lnTo>
                  <a:lnTo>
                    <a:pt x="38097" y="213956"/>
                  </a:lnTo>
                  <a:lnTo>
                    <a:pt x="196888" y="213956"/>
                  </a:lnTo>
                  <a:lnTo>
                    <a:pt x="196888" y="184392"/>
                  </a:lnTo>
                  <a:lnTo>
                    <a:pt x="36573" y="184392"/>
                  </a:lnTo>
                  <a:lnTo>
                    <a:pt x="36573" y="166410"/>
                  </a:lnTo>
                  <a:lnTo>
                    <a:pt x="217918" y="166410"/>
                  </a:lnTo>
                  <a:lnTo>
                    <a:pt x="217918" y="231633"/>
                  </a:lnTo>
                  <a:lnTo>
                    <a:pt x="59127" y="231633"/>
                  </a:lnTo>
                  <a:lnTo>
                    <a:pt x="59127" y="261806"/>
                  </a:lnTo>
                  <a:lnTo>
                    <a:pt x="226147" y="261806"/>
                  </a:lnTo>
                  <a:lnTo>
                    <a:pt x="226147" y="279788"/>
                  </a:lnTo>
                  <a:close/>
                </a:path>
                <a:path w="1125219" h="286384">
                  <a:moveTo>
                    <a:pt x="219747" y="88081"/>
                  </a:moveTo>
                  <a:lnTo>
                    <a:pt x="39011" y="88081"/>
                  </a:lnTo>
                  <a:lnTo>
                    <a:pt x="39011" y="6095"/>
                  </a:lnTo>
                  <a:lnTo>
                    <a:pt x="60651" y="6095"/>
                  </a:lnTo>
                  <a:lnTo>
                    <a:pt x="60651" y="69185"/>
                  </a:lnTo>
                  <a:lnTo>
                    <a:pt x="219747" y="69185"/>
                  </a:lnTo>
                  <a:lnTo>
                    <a:pt x="219747" y="88081"/>
                  </a:lnTo>
                  <a:close/>
                </a:path>
                <a:path w="1125219" h="286384">
                  <a:moveTo>
                    <a:pt x="138675" y="120998"/>
                  </a:moveTo>
                  <a:lnTo>
                    <a:pt x="117340" y="120998"/>
                  </a:lnTo>
                  <a:lnTo>
                    <a:pt x="117340" y="88081"/>
                  </a:lnTo>
                  <a:lnTo>
                    <a:pt x="138675" y="88081"/>
                  </a:lnTo>
                  <a:lnTo>
                    <a:pt x="138675" y="120998"/>
                  </a:lnTo>
                  <a:close/>
                </a:path>
                <a:path w="1125219" h="286384">
                  <a:moveTo>
                    <a:pt x="256016" y="139284"/>
                  </a:moveTo>
                  <a:lnTo>
                    <a:pt x="0" y="139284"/>
                  </a:lnTo>
                  <a:lnTo>
                    <a:pt x="0" y="120998"/>
                  </a:lnTo>
                  <a:lnTo>
                    <a:pt x="256016" y="120998"/>
                  </a:lnTo>
                  <a:lnTo>
                    <a:pt x="256016" y="139284"/>
                  </a:lnTo>
                  <a:close/>
                </a:path>
                <a:path w="1125219" h="286384">
                  <a:moveTo>
                    <a:pt x="501059" y="278569"/>
                  </a:moveTo>
                  <a:lnTo>
                    <a:pt x="479420" y="278569"/>
                  </a:lnTo>
                  <a:lnTo>
                    <a:pt x="479420" y="0"/>
                  </a:lnTo>
                  <a:lnTo>
                    <a:pt x="501059" y="0"/>
                  </a:lnTo>
                  <a:lnTo>
                    <a:pt x="501059" y="278569"/>
                  </a:lnTo>
                  <a:close/>
                </a:path>
                <a:path w="1125219" h="286384">
                  <a:moveTo>
                    <a:pt x="355374" y="210298"/>
                  </a:moveTo>
                  <a:lnTo>
                    <a:pt x="314600" y="198298"/>
                  </a:lnTo>
                  <a:lnTo>
                    <a:pt x="291027" y="163362"/>
                  </a:lnTo>
                  <a:lnTo>
                    <a:pt x="286494" y="129227"/>
                  </a:lnTo>
                  <a:lnTo>
                    <a:pt x="286494" y="100272"/>
                  </a:lnTo>
                  <a:lnTo>
                    <a:pt x="296694" y="52355"/>
                  </a:lnTo>
                  <a:lnTo>
                    <a:pt x="326382" y="24801"/>
                  </a:lnTo>
                  <a:lnTo>
                    <a:pt x="355374" y="19505"/>
                  </a:lnTo>
                  <a:lnTo>
                    <a:pt x="370775" y="20839"/>
                  </a:lnTo>
                  <a:lnTo>
                    <a:pt x="384366" y="24839"/>
                  </a:lnTo>
                  <a:lnTo>
                    <a:pt x="396148" y="31506"/>
                  </a:lnTo>
                  <a:lnTo>
                    <a:pt x="404818" y="39621"/>
                  </a:lnTo>
                  <a:lnTo>
                    <a:pt x="348263" y="39621"/>
                  </a:lnTo>
                  <a:lnTo>
                    <a:pt x="341761" y="40840"/>
                  </a:lnTo>
                  <a:lnTo>
                    <a:pt x="313365" y="66543"/>
                  </a:lnTo>
                  <a:lnTo>
                    <a:pt x="307619" y="100577"/>
                  </a:lnTo>
                  <a:lnTo>
                    <a:pt x="307743" y="133941"/>
                  </a:lnTo>
                  <a:lnTo>
                    <a:pt x="324947" y="180582"/>
                  </a:lnTo>
                  <a:lnTo>
                    <a:pt x="348263" y="190488"/>
                  </a:lnTo>
                  <a:lnTo>
                    <a:pt x="404492" y="190488"/>
                  </a:lnTo>
                  <a:lnTo>
                    <a:pt x="396148" y="198298"/>
                  </a:lnTo>
                  <a:lnTo>
                    <a:pt x="384366" y="204965"/>
                  </a:lnTo>
                  <a:lnTo>
                    <a:pt x="370775" y="208965"/>
                  </a:lnTo>
                  <a:lnTo>
                    <a:pt x="355374" y="210298"/>
                  </a:lnTo>
                  <a:close/>
                </a:path>
                <a:path w="1125219" h="286384">
                  <a:moveTo>
                    <a:pt x="404492" y="190488"/>
                  </a:moveTo>
                  <a:lnTo>
                    <a:pt x="362486" y="190488"/>
                  </a:lnTo>
                  <a:lnTo>
                    <a:pt x="368988" y="189268"/>
                  </a:lnTo>
                  <a:lnTo>
                    <a:pt x="380772" y="184392"/>
                  </a:lnTo>
                  <a:lnTo>
                    <a:pt x="401253" y="148799"/>
                  </a:lnTo>
                  <a:lnTo>
                    <a:pt x="403129" y="100577"/>
                  </a:lnTo>
                  <a:lnTo>
                    <a:pt x="403006" y="95872"/>
                  </a:lnTo>
                  <a:lnTo>
                    <a:pt x="385801" y="49526"/>
                  </a:lnTo>
                  <a:lnTo>
                    <a:pt x="362486" y="39621"/>
                  </a:lnTo>
                  <a:lnTo>
                    <a:pt x="404818" y="39621"/>
                  </a:lnTo>
                  <a:lnTo>
                    <a:pt x="423121" y="82443"/>
                  </a:lnTo>
                  <a:lnTo>
                    <a:pt x="424255" y="129227"/>
                  </a:lnTo>
                  <a:lnTo>
                    <a:pt x="423121" y="147361"/>
                  </a:lnTo>
                  <a:lnTo>
                    <a:pt x="419721" y="163362"/>
                  </a:lnTo>
                  <a:lnTo>
                    <a:pt x="414054" y="177230"/>
                  </a:lnTo>
                  <a:lnTo>
                    <a:pt x="406120" y="188964"/>
                  </a:lnTo>
                  <a:lnTo>
                    <a:pt x="404492" y="190488"/>
                  </a:lnTo>
                  <a:close/>
                </a:path>
                <a:path w="1125219" h="286384">
                  <a:moveTo>
                    <a:pt x="762257" y="285884"/>
                  </a:moveTo>
                  <a:lnTo>
                    <a:pt x="722797" y="280436"/>
                  </a:lnTo>
                  <a:lnTo>
                    <a:pt x="681541" y="249768"/>
                  </a:lnTo>
                  <a:lnTo>
                    <a:pt x="679356" y="242605"/>
                  </a:lnTo>
                  <a:lnTo>
                    <a:pt x="679356" y="214972"/>
                  </a:lnTo>
                  <a:lnTo>
                    <a:pt x="703739" y="185154"/>
                  </a:lnTo>
                  <a:lnTo>
                    <a:pt x="745684" y="172734"/>
                  </a:lnTo>
                  <a:lnTo>
                    <a:pt x="762257" y="171896"/>
                  </a:lnTo>
                  <a:lnTo>
                    <a:pt x="770667" y="172115"/>
                  </a:lnTo>
                  <a:lnTo>
                    <a:pt x="808545" y="179668"/>
                  </a:lnTo>
                  <a:lnTo>
                    <a:pt x="828685" y="190183"/>
                  </a:lnTo>
                  <a:lnTo>
                    <a:pt x="754129" y="190183"/>
                  </a:lnTo>
                  <a:lnTo>
                    <a:pt x="746306" y="190945"/>
                  </a:lnTo>
                  <a:lnTo>
                    <a:pt x="708717" y="205371"/>
                  </a:lnTo>
                  <a:lnTo>
                    <a:pt x="700081" y="218527"/>
                  </a:lnTo>
                  <a:lnTo>
                    <a:pt x="700081" y="239253"/>
                  </a:lnTo>
                  <a:lnTo>
                    <a:pt x="731271" y="263787"/>
                  </a:lnTo>
                  <a:lnTo>
                    <a:pt x="754129" y="267597"/>
                  </a:lnTo>
                  <a:lnTo>
                    <a:pt x="828685" y="267597"/>
                  </a:lnTo>
                  <a:lnTo>
                    <a:pt x="828293" y="267953"/>
                  </a:lnTo>
                  <a:lnTo>
                    <a:pt x="786744" y="283912"/>
                  </a:lnTo>
                  <a:lnTo>
                    <a:pt x="770667" y="285665"/>
                  </a:lnTo>
                  <a:lnTo>
                    <a:pt x="762257" y="285884"/>
                  </a:lnTo>
                  <a:close/>
                </a:path>
                <a:path w="1125219" h="286384">
                  <a:moveTo>
                    <a:pt x="828685" y="267597"/>
                  </a:moveTo>
                  <a:lnTo>
                    <a:pt x="770384" y="267597"/>
                  </a:lnTo>
                  <a:lnTo>
                    <a:pt x="778207" y="266835"/>
                  </a:lnTo>
                  <a:lnTo>
                    <a:pt x="793243" y="263787"/>
                  </a:lnTo>
                  <a:lnTo>
                    <a:pt x="824432" y="239253"/>
                  </a:lnTo>
                  <a:lnTo>
                    <a:pt x="824432" y="218527"/>
                  </a:lnTo>
                  <a:lnTo>
                    <a:pt x="793243" y="193993"/>
                  </a:lnTo>
                  <a:lnTo>
                    <a:pt x="770384" y="190183"/>
                  </a:lnTo>
                  <a:lnTo>
                    <a:pt x="828685" y="190183"/>
                  </a:lnTo>
                  <a:lnTo>
                    <a:pt x="834236" y="195212"/>
                  </a:lnTo>
                  <a:lnTo>
                    <a:pt x="842973" y="208013"/>
                  </a:lnTo>
                  <a:lnTo>
                    <a:pt x="845095" y="214972"/>
                  </a:lnTo>
                  <a:lnTo>
                    <a:pt x="845157" y="242605"/>
                  </a:lnTo>
                  <a:lnTo>
                    <a:pt x="842973" y="249768"/>
                  </a:lnTo>
                  <a:lnTo>
                    <a:pt x="834236" y="262568"/>
                  </a:lnTo>
                  <a:lnTo>
                    <a:pt x="828685" y="267597"/>
                  </a:lnTo>
                  <a:close/>
                </a:path>
                <a:path w="1125219" h="286384">
                  <a:moveTo>
                    <a:pt x="764695" y="145075"/>
                  </a:moveTo>
                  <a:lnTo>
                    <a:pt x="639125" y="145075"/>
                  </a:lnTo>
                  <a:lnTo>
                    <a:pt x="639125" y="13410"/>
                  </a:lnTo>
                  <a:lnTo>
                    <a:pt x="659850" y="13410"/>
                  </a:lnTo>
                  <a:lnTo>
                    <a:pt x="659850" y="61870"/>
                  </a:lnTo>
                  <a:lnTo>
                    <a:pt x="764695" y="61870"/>
                  </a:lnTo>
                  <a:lnTo>
                    <a:pt x="764695" y="80462"/>
                  </a:lnTo>
                  <a:lnTo>
                    <a:pt x="659850" y="80462"/>
                  </a:lnTo>
                  <a:lnTo>
                    <a:pt x="659850" y="126484"/>
                  </a:lnTo>
                  <a:lnTo>
                    <a:pt x="764695" y="126484"/>
                  </a:lnTo>
                  <a:lnTo>
                    <a:pt x="764695" y="145075"/>
                  </a:lnTo>
                  <a:close/>
                </a:path>
                <a:path w="1125219" h="286384">
                  <a:moveTo>
                    <a:pt x="764695" y="61870"/>
                  </a:moveTo>
                  <a:lnTo>
                    <a:pt x="743970" y="61870"/>
                  </a:lnTo>
                  <a:lnTo>
                    <a:pt x="743970" y="13410"/>
                  </a:lnTo>
                  <a:lnTo>
                    <a:pt x="764695" y="13410"/>
                  </a:lnTo>
                  <a:lnTo>
                    <a:pt x="764695" y="61870"/>
                  </a:lnTo>
                  <a:close/>
                </a:path>
                <a:path w="1125219" h="286384">
                  <a:moveTo>
                    <a:pt x="764695" y="126484"/>
                  </a:moveTo>
                  <a:lnTo>
                    <a:pt x="743970" y="126484"/>
                  </a:lnTo>
                  <a:lnTo>
                    <a:pt x="743970" y="80462"/>
                  </a:lnTo>
                  <a:lnTo>
                    <a:pt x="764695" y="80462"/>
                  </a:lnTo>
                  <a:lnTo>
                    <a:pt x="764695" y="126484"/>
                  </a:lnTo>
                  <a:close/>
                </a:path>
                <a:path w="1125219" h="286384">
                  <a:moveTo>
                    <a:pt x="843633" y="165800"/>
                  </a:moveTo>
                  <a:lnTo>
                    <a:pt x="822299" y="165800"/>
                  </a:lnTo>
                  <a:lnTo>
                    <a:pt x="822299" y="0"/>
                  </a:lnTo>
                  <a:lnTo>
                    <a:pt x="843633" y="0"/>
                  </a:lnTo>
                  <a:lnTo>
                    <a:pt x="843633" y="67661"/>
                  </a:lnTo>
                  <a:lnTo>
                    <a:pt x="886303" y="67661"/>
                  </a:lnTo>
                  <a:lnTo>
                    <a:pt x="886303" y="86557"/>
                  </a:lnTo>
                  <a:lnTo>
                    <a:pt x="843633" y="86557"/>
                  </a:lnTo>
                  <a:lnTo>
                    <a:pt x="843633" y="165800"/>
                  </a:lnTo>
                  <a:close/>
                </a:path>
                <a:path w="1125219" h="286384">
                  <a:moveTo>
                    <a:pt x="1124641" y="62784"/>
                  </a:moveTo>
                  <a:lnTo>
                    <a:pt x="1103307" y="62784"/>
                  </a:lnTo>
                  <a:lnTo>
                    <a:pt x="1103307" y="0"/>
                  </a:lnTo>
                  <a:lnTo>
                    <a:pt x="1124641" y="0"/>
                  </a:lnTo>
                  <a:lnTo>
                    <a:pt x="1124641" y="62784"/>
                  </a:lnTo>
                  <a:close/>
                </a:path>
                <a:path w="1125219" h="286384">
                  <a:moveTo>
                    <a:pt x="1037779" y="134103"/>
                  </a:moveTo>
                  <a:lnTo>
                    <a:pt x="910990" y="134103"/>
                  </a:lnTo>
                  <a:lnTo>
                    <a:pt x="910990" y="12496"/>
                  </a:lnTo>
                  <a:lnTo>
                    <a:pt x="931715" y="12496"/>
                  </a:lnTo>
                  <a:lnTo>
                    <a:pt x="931715" y="55165"/>
                  </a:lnTo>
                  <a:lnTo>
                    <a:pt x="1037779" y="55165"/>
                  </a:lnTo>
                  <a:lnTo>
                    <a:pt x="1037779" y="62784"/>
                  </a:lnTo>
                  <a:lnTo>
                    <a:pt x="1124641" y="62784"/>
                  </a:lnTo>
                  <a:lnTo>
                    <a:pt x="1124641" y="73757"/>
                  </a:lnTo>
                  <a:lnTo>
                    <a:pt x="931715" y="73757"/>
                  </a:lnTo>
                  <a:lnTo>
                    <a:pt x="931715" y="115511"/>
                  </a:lnTo>
                  <a:lnTo>
                    <a:pt x="1037779" y="115511"/>
                  </a:lnTo>
                  <a:lnTo>
                    <a:pt x="1037779" y="134103"/>
                  </a:lnTo>
                  <a:close/>
                </a:path>
                <a:path w="1125219" h="286384">
                  <a:moveTo>
                    <a:pt x="1037779" y="55165"/>
                  </a:moveTo>
                  <a:lnTo>
                    <a:pt x="1017054" y="55165"/>
                  </a:lnTo>
                  <a:lnTo>
                    <a:pt x="1017054" y="12496"/>
                  </a:lnTo>
                  <a:lnTo>
                    <a:pt x="1037779" y="12496"/>
                  </a:lnTo>
                  <a:lnTo>
                    <a:pt x="1037779" y="55165"/>
                  </a:lnTo>
                  <a:close/>
                </a:path>
                <a:path w="1125219" h="286384">
                  <a:moveTo>
                    <a:pt x="1037779" y="115511"/>
                  </a:moveTo>
                  <a:lnTo>
                    <a:pt x="1017054" y="115511"/>
                  </a:lnTo>
                  <a:lnTo>
                    <a:pt x="1017054" y="73757"/>
                  </a:lnTo>
                  <a:lnTo>
                    <a:pt x="1124641" y="73757"/>
                  </a:lnTo>
                  <a:lnTo>
                    <a:pt x="1124641" y="81681"/>
                  </a:lnTo>
                  <a:lnTo>
                    <a:pt x="1037779" y="81681"/>
                  </a:lnTo>
                  <a:lnTo>
                    <a:pt x="1037779" y="115511"/>
                  </a:lnTo>
                  <a:close/>
                </a:path>
                <a:path w="1125219" h="286384">
                  <a:moveTo>
                    <a:pt x="1124641" y="144161"/>
                  </a:moveTo>
                  <a:lnTo>
                    <a:pt x="1103307" y="144161"/>
                  </a:lnTo>
                  <a:lnTo>
                    <a:pt x="1103307" y="81681"/>
                  </a:lnTo>
                  <a:lnTo>
                    <a:pt x="1124641" y="81681"/>
                  </a:lnTo>
                  <a:lnTo>
                    <a:pt x="1124641" y="144161"/>
                  </a:lnTo>
                  <a:close/>
                </a:path>
                <a:path w="1125219" h="286384">
                  <a:moveTo>
                    <a:pt x="1124641" y="278265"/>
                  </a:moveTo>
                  <a:lnTo>
                    <a:pt x="954574" y="278265"/>
                  </a:lnTo>
                  <a:lnTo>
                    <a:pt x="954574" y="160619"/>
                  </a:lnTo>
                  <a:lnTo>
                    <a:pt x="975603" y="160619"/>
                  </a:lnTo>
                  <a:lnTo>
                    <a:pt x="975603" y="199326"/>
                  </a:lnTo>
                  <a:lnTo>
                    <a:pt x="1124641" y="199326"/>
                  </a:lnTo>
                  <a:lnTo>
                    <a:pt x="1124641" y="218223"/>
                  </a:lnTo>
                  <a:lnTo>
                    <a:pt x="975603" y="218223"/>
                  </a:lnTo>
                  <a:lnTo>
                    <a:pt x="975603" y="259063"/>
                  </a:lnTo>
                  <a:lnTo>
                    <a:pt x="1124641" y="259063"/>
                  </a:lnTo>
                  <a:lnTo>
                    <a:pt x="1124641" y="278265"/>
                  </a:lnTo>
                  <a:close/>
                </a:path>
                <a:path w="1125219" h="286384">
                  <a:moveTo>
                    <a:pt x="1124641" y="199326"/>
                  </a:moveTo>
                  <a:lnTo>
                    <a:pt x="1103611" y="199326"/>
                  </a:lnTo>
                  <a:lnTo>
                    <a:pt x="1103611" y="160619"/>
                  </a:lnTo>
                  <a:lnTo>
                    <a:pt x="1124641" y="160619"/>
                  </a:lnTo>
                  <a:lnTo>
                    <a:pt x="1124641" y="199326"/>
                  </a:lnTo>
                  <a:close/>
                </a:path>
                <a:path w="1125219" h="286384">
                  <a:moveTo>
                    <a:pt x="1124641" y="259063"/>
                  </a:moveTo>
                  <a:lnTo>
                    <a:pt x="1103611" y="259063"/>
                  </a:lnTo>
                  <a:lnTo>
                    <a:pt x="1103611" y="218223"/>
                  </a:lnTo>
                  <a:lnTo>
                    <a:pt x="1124641" y="218223"/>
                  </a:lnTo>
                  <a:lnTo>
                    <a:pt x="1124641" y="2590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311907" y="457200"/>
              <a:ext cx="2189988" cy="592835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926336" y="1315211"/>
              <a:ext cx="1674875" cy="594359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48056" y="457200"/>
              <a:ext cx="1684019" cy="585216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24256" y="472439"/>
              <a:ext cx="384047" cy="266700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49580" y="800100"/>
              <a:ext cx="533399" cy="237743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44751" y="457200"/>
              <a:ext cx="45720" cy="580643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056131" y="504443"/>
              <a:ext cx="329184" cy="388620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985772" y="457200"/>
              <a:ext cx="132587" cy="284987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601724" y="480060"/>
              <a:ext cx="259079" cy="236219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676399" y="777239"/>
              <a:ext cx="368808" cy="262128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314955" y="457200"/>
              <a:ext cx="2162555" cy="585216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316479" y="457200"/>
              <a:ext cx="475487" cy="580643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872739" y="507492"/>
              <a:ext cx="533399" cy="448056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433572" y="469392"/>
              <a:ext cx="534924" cy="277368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511296" y="803147"/>
              <a:ext cx="394715" cy="237743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4430267" y="457200"/>
              <a:ext cx="45720" cy="580643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027932" y="498602"/>
              <a:ext cx="288035" cy="397509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441960" y="1371600"/>
              <a:ext cx="1284731" cy="475487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339595" y="1375663"/>
              <a:ext cx="387095" cy="469900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752599" y="1321308"/>
              <a:ext cx="1842516" cy="588263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949195" y="1321308"/>
              <a:ext cx="333755" cy="112775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2353055" y="1327403"/>
              <a:ext cx="137160" cy="580644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937004" y="1467611"/>
              <a:ext cx="376428" cy="329183"/>
            </a:xfrm>
            <a:prstGeom prst="rect">
              <a:avLst/>
            </a:prstGeom>
          </p:spPr>
        </p:pic>
        <p:pic>
          <p:nvPicPr>
            <p:cNvPr id="40" name="object 40" descr="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517648" y="1327658"/>
              <a:ext cx="460248" cy="580390"/>
            </a:xfrm>
            <a:prstGeom prst="rect">
              <a:avLst/>
            </a:prstGeom>
          </p:spPr>
        </p:pic>
        <p:pic>
          <p:nvPicPr>
            <p:cNvPr id="41" name="object 41" descr="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3136392" y="1357883"/>
              <a:ext cx="384048" cy="252983"/>
            </a:xfrm>
            <a:prstGeom prst="rect">
              <a:avLst/>
            </a:prstGeom>
          </p:spPr>
        </p:pic>
        <p:pic>
          <p:nvPicPr>
            <p:cNvPr id="42" name="object 42" descr="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3058667" y="1679447"/>
              <a:ext cx="533400" cy="228600"/>
            </a:xfrm>
            <a:prstGeom prst="rect">
              <a:avLst/>
            </a:prstGeom>
          </p:spPr>
        </p:pic>
        <p:pic>
          <p:nvPicPr>
            <p:cNvPr id="43" name="object 43" descr="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3613403" y="1325879"/>
              <a:ext cx="1789176" cy="583691"/>
            </a:xfrm>
            <a:prstGeom prst="rect">
              <a:avLst/>
            </a:prstGeom>
          </p:spPr>
        </p:pic>
        <p:pic>
          <p:nvPicPr>
            <p:cNvPr id="44" name="object 44" descr="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3796284" y="1365503"/>
              <a:ext cx="533400" cy="542544"/>
            </a:xfrm>
            <a:prstGeom prst="rect">
              <a:avLst/>
            </a:prstGeom>
          </p:spPr>
        </p:pic>
        <p:pic>
          <p:nvPicPr>
            <p:cNvPr id="45" name="object 45" descr="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4396740" y="1327403"/>
              <a:ext cx="445008" cy="580644"/>
            </a:xfrm>
            <a:prstGeom prst="rect">
              <a:avLst/>
            </a:prstGeom>
          </p:spPr>
        </p:pic>
        <p:pic>
          <p:nvPicPr>
            <p:cNvPr id="46" name="object 46" descr="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355335" y="1327403"/>
              <a:ext cx="44196" cy="580644"/>
            </a:xfrm>
            <a:prstGeom prst="rect">
              <a:avLst/>
            </a:prstGeom>
          </p:spPr>
        </p:pic>
        <p:pic>
          <p:nvPicPr>
            <p:cNvPr id="47" name="object 47" descr="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962144" y="1379220"/>
              <a:ext cx="269748" cy="374904"/>
            </a:xfrm>
            <a:prstGeom prst="rect">
              <a:avLst/>
            </a:prstGeom>
          </p:spPr>
        </p:pic>
        <p:pic>
          <p:nvPicPr>
            <p:cNvPr id="48" name="object 48" descr="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528827" y="10160508"/>
              <a:ext cx="2167128" cy="121920"/>
            </a:xfrm>
            <a:prstGeom prst="rect">
              <a:avLst/>
            </a:prstGeom>
          </p:spPr>
        </p:pic>
        <p:pic>
          <p:nvPicPr>
            <p:cNvPr id="49" name="object 49" descr="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252727" y="10172700"/>
              <a:ext cx="65531" cy="76200"/>
            </a:xfrm>
            <a:prstGeom prst="rect">
              <a:avLst/>
            </a:prstGeom>
          </p:spPr>
        </p:pic>
        <p:pic>
          <p:nvPicPr>
            <p:cNvPr id="50" name="object 50" descr="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360932" y="10163556"/>
              <a:ext cx="214883" cy="114300"/>
            </a:xfrm>
            <a:prstGeom prst="rect">
              <a:avLst/>
            </a:prstGeom>
          </p:spPr>
        </p:pic>
        <p:pic>
          <p:nvPicPr>
            <p:cNvPr id="51" name="object 51" descr="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1580387" y="10163556"/>
              <a:ext cx="205740" cy="114300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839467" y="10168128"/>
              <a:ext cx="217932" cy="109727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2100072" y="10160508"/>
              <a:ext cx="217932" cy="120396"/>
            </a:xfrm>
            <a:prstGeom prst="rect">
              <a:avLst/>
            </a:prstGeom>
          </p:spPr>
        </p:pic>
        <p:pic>
          <p:nvPicPr>
            <p:cNvPr id="54" name="object 54" descr="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2366772" y="10172700"/>
              <a:ext cx="135636" cy="91439"/>
            </a:xfrm>
            <a:prstGeom prst="rect">
              <a:avLst/>
            </a:prstGeom>
          </p:spPr>
        </p:pic>
        <p:pic>
          <p:nvPicPr>
            <p:cNvPr id="55" name="object 55" descr="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2516124" y="10174224"/>
              <a:ext cx="176783" cy="86867"/>
            </a:xfrm>
            <a:prstGeom prst="rect">
              <a:avLst/>
            </a:prstGeom>
          </p:spPr>
        </p:pic>
        <p:sp>
          <p:nvSpPr>
            <p:cNvPr id="56" name="object 56" descr=""/>
            <p:cNvSpPr/>
            <p:nvPr/>
          </p:nvSpPr>
          <p:spPr>
            <a:xfrm>
              <a:off x="0" y="266"/>
              <a:ext cx="15112365" cy="10692130"/>
            </a:xfrm>
            <a:custGeom>
              <a:avLst/>
              <a:gdLst/>
              <a:ahLst/>
              <a:cxnLst/>
              <a:rect l="l" t="t" r="r" b="b"/>
              <a:pathLst>
                <a:path w="15112365" h="10692130">
                  <a:moveTo>
                    <a:pt x="15111984" y="0"/>
                  </a:moveTo>
                  <a:lnTo>
                    <a:pt x="0" y="0"/>
                  </a:lnTo>
                  <a:lnTo>
                    <a:pt x="0" y="3810"/>
                  </a:lnTo>
                  <a:lnTo>
                    <a:pt x="15102840" y="3810"/>
                  </a:lnTo>
                  <a:lnTo>
                    <a:pt x="15102840" y="10687050"/>
                  </a:lnTo>
                  <a:lnTo>
                    <a:pt x="0" y="10687050"/>
                  </a:lnTo>
                  <a:lnTo>
                    <a:pt x="0" y="10692117"/>
                  </a:lnTo>
                  <a:lnTo>
                    <a:pt x="15111984" y="10692117"/>
                  </a:lnTo>
                  <a:lnTo>
                    <a:pt x="15111984" y="10687050"/>
                  </a:lnTo>
                  <a:lnTo>
                    <a:pt x="15111984" y="3810"/>
                  </a:lnTo>
                  <a:lnTo>
                    <a:pt x="15111984" y="0"/>
                  </a:lnTo>
                  <a:close/>
                </a:path>
              </a:pathLst>
            </a:custGeom>
            <a:solidFill>
              <a:srgbClr val="708E5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7" name="object 57" descr="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0" y="2618231"/>
              <a:ext cx="2715767" cy="2668523"/>
            </a:xfrm>
            <a:prstGeom prst="rect">
              <a:avLst/>
            </a:prstGeom>
          </p:spPr>
        </p:pic>
        <p:pic>
          <p:nvPicPr>
            <p:cNvPr id="58" name="object 58" descr="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2708148" y="2618231"/>
              <a:ext cx="1004316" cy="5335523"/>
            </a:xfrm>
            <a:prstGeom prst="rect">
              <a:avLst/>
            </a:prstGeom>
          </p:spPr>
        </p:pic>
        <p:pic>
          <p:nvPicPr>
            <p:cNvPr id="59" name="object 59" descr="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0" y="5280660"/>
              <a:ext cx="2715767" cy="2673095"/>
            </a:xfrm>
            <a:prstGeom prst="rect">
              <a:avLst/>
            </a:prstGeom>
          </p:spPr>
        </p:pic>
        <p:pic>
          <p:nvPicPr>
            <p:cNvPr id="60" name="object 60" descr="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0" y="7947660"/>
              <a:ext cx="3712464" cy="1335023"/>
            </a:xfrm>
            <a:prstGeom prst="rect">
              <a:avLst/>
            </a:prstGeom>
          </p:spPr>
        </p:pic>
        <p:pic>
          <p:nvPicPr>
            <p:cNvPr id="61" name="object 61" descr="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0376915" y="2692908"/>
              <a:ext cx="2394204" cy="2670047"/>
            </a:xfrm>
            <a:prstGeom prst="rect">
              <a:avLst/>
            </a:prstGeom>
          </p:spPr>
        </p:pic>
        <p:pic>
          <p:nvPicPr>
            <p:cNvPr id="62" name="object 62" descr="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2765023" y="2692908"/>
              <a:ext cx="2225039" cy="3115055"/>
            </a:xfrm>
            <a:prstGeom prst="rect">
              <a:avLst/>
            </a:prstGeom>
          </p:spPr>
        </p:pic>
        <p:pic>
          <p:nvPicPr>
            <p:cNvPr id="63" name="object 63" descr="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10376915" y="5355335"/>
              <a:ext cx="2394204" cy="2674619"/>
            </a:xfrm>
            <a:prstGeom prst="rect">
              <a:avLst/>
            </a:prstGeom>
          </p:spPr>
        </p:pic>
        <p:pic>
          <p:nvPicPr>
            <p:cNvPr id="64" name="object 64" descr="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12765023" y="5800344"/>
              <a:ext cx="2225039" cy="3119627"/>
            </a:xfrm>
            <a:prstGeom prst="rect">
              <a:avLst/>
            </a:prstGeom>
          </p:spPr>
        </p:pic>
        <p:pic>
          <p:nvPicPr>
            <p:cNvPr id="65" name="object 65" descr="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10376915" y="8022336"/>
              <a:ext cx="2394204" cy="1208532"/>
            </a:xfrm>
            <a:prstGeom prst="rect">
              <a:avLst/>
            </a:prstGeom>
          </p:spPr>
        </p:pic>
        <p:pic>
          <p:nvPicPr>
            <p:cNvPr id="66" name="object 66" descr="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10098023" y="9227820"/>
              <a:ext cx="2673095" cy="129540"/>
            </a:xfrm>
            <a:prstGeom prst="rect">
              <a:avLst/>
            </a:prstGeom>
          </p:spPr>
        </p:pic>
        <p:pic>
          <p:nvPicPr>
            <p:cNvPr id="67" name="object 67" descr="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8325611" y="9282684"/>
              <a:ext cx="1780031" cy="74676"/>
            </a:xfrm>
            <a:prstGeom prst="rect">
              <a:avLst/>
            </a:prstGeom>
          </p:spPr>
        </p:pic>
        <p:pic>
          <p:nvPicPr>
            <p:cNvPr id="68" name="object 68" descr="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12765023" y="8912351"/>
              <a:ext cx="2225039" cy="445008"/>
            </a:xfrm>
            <a:prstGeom prst="rect">
              <a:avLst/>
            </a:prstGeom>
          </p:spPr>
        </p:pic>
        <p:pic>
          <p:nvPicPr>
            <p:cNvPr id="69" name="object 69" descr="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6341364" y="2618232"/>
              <a:ext cx="2264663" cy="1429511"/>
            </a:xfrm>
            <a:prstGeom prst="rect">
              <a:avLst/>
            </a:prstGeom>
          </p:spPr>
        </p:pic>
        <p:pic>
          <p:nvPicPr>
            <p:cNvPr id="70" name="object 70" descr="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8596883" y="2618231"/>
              <a:ext cx="1780031" cy="74675"/>
            </a:xfrm>
            <a:prstGeom prst="rect">
              <a:avLst/>
            </a:prstGeom>
          </p:spPr>
        </p:pic>
        <p:pic>
          <p:nvPicPr>
            <p:cNvPr id="71" name="object 71" descr="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6341364" y="4044696"/>
              <a:ext cx="1984248" cy="5237987"/>
            </a:xfrm>
            <a:prstGeom prst="rect">
              <a:avLst/>
            </a:prstGeom>
          </p:spPr>
        </p:pic>
        <p:pic>
          <p:nvPicPr>
            <p:cNvPr id="72" name="object 72" descr="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3710940" y="2616708"/>
              <a:ext cx="2633472" cy="6667499"/>
            </a:xfrm>
            <a:prstGeom prst="rect">
              <a:avLst/>
            </a:prstGeom>
          </p:spPr>
        </p:pic>
        <p:pic>
          <p:nvPicPr>
            <p:cNvPr id="73" name="object 73" descr="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8324088" y="2692908"/>
              <a:ext cx="2054351" cy="65912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1684"/>
            <a:ext cx="10294620" cy="1504695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263371" y="11684"/>
            <a:ext cx="1844039" cy="150469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1508759"/>
            <a:ext cx="10036393" cy="1516379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0" y="7111"/>
            <a:ext cx="15107919" cy="10685780"/>
            <a:chOff x="0" y="7111"/>
            <a:chExt cx="15107919" cy="10685780"/>
          </a:xfrm>
        </p:grpSpPr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520073" y="1508759"/>
              <a:ext cx="1587336" cy="1516379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3017519"/>
              <a:ext cx="15107411" cy="302666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8161" y="6035039"/>
              <a:ext cx="14119249" cy="1517903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0" y="7543799"/>
              <a:ext cx="15107411" cy="3148583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4822952"/>
              <a:ext cx="1135379" cy="386080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560052" y="7111"/>
              <a:ext cx="4434840" cy="386080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62712" y="2482596"/>
              <a:ext cx="6748272" cy="318515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4960607" y="2805938"/>
              <a:ext cx="9683750" cy="7127240"/>
            </a:xfrm>
            <a:custGeom>
              <a:avLst/>
              <a:gdLst/>
              <a:ahLst/>
              <a:cxnLst/>
              <a:rect l="l" t="t" r="r" b="b"/>
              <a:pathLst>
                <a:path w="9683750" h="7127240">
                  <a:moveTo>
                    <a:pt x="9683496" y="0"/>
                  </a:moveTo>
                  <a:lnTo>
                    <a:pt x="9678924" y="0"/>
                  </a:lnTo>
                  <a:lnTo>
                    <a:pt x="9678924" y="3810"/>
                  </a:lnTo>
                  <a:lnTo>
                    <a:pt x="9678924" y="7123430"/>
                  </a:lnTo>
                  <a:lnTo>
                    <a:pt x="4572" y="7123430"/>
                  </a:lnTo>
                  <a:lnTo>
                    <a:pt x="4572" y="3810"/>
                  </a:lnTo>
                  <a:lnTo>
                    <a:pt x="9678924" y="3810"/>
                  </a:lnTo>
                  <a:lnTo>
                    <a:pt x="9678924" y="0"/>
                  </a:lnTo>
                  <a:lnTo>
                    <a:pt x="0" y="0"/>
                  </a:lnTo>
                  <a:lnTo>
                    <a:pt x="0" y="3810"/>
                  </a:lnTo>
                  <a:lnTo>
                    <a:pt x="0" y="7123430"/>
                  </a:lnTo>
                  <a:lnTo>
                    <a:pt x="0" y="7125970"/>
                  </a:lnTo>
                  <a:lnTo>
                    <a:pt x="0" y="7127240"/>
                  </a:lnTo>
                  <a:lnTo>
                    <a:pt x="9683496" y="7127240"/>
                  </a:lnTo>
                  <a:lnTo>
                    <a:pt x="9683496" y="7125970"/>
                  </a:lnTo>
                  <a:lnTo>
                    <a:pt x="9683496" y="7123430"/>
                  </a:lnTo>
                  <a:lnTo>
                    <a:pt x="9683496" y="7122922"/>
                  </a:lnTo>
                  <a:lnTo>
                    <a:pt x="9683496" y="3810"/>
                  </a:lnTo>
                  <a:lnTo>
                    <a:pt x="9683496" y="0"/>
                  </a:lnTo>
                  <a:close/>
                </a:path>
              </a:pathLst>
            </a:custGeom>
            <a:solidFill>
              <a:srgbClr val="708E5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336108" y="2915644"/>
              <a:ext cx="2129068" cy="131366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333584" y="3156155"/>
              <a:ext cx="1650708" cy="131366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331200" y="3396387"/>
              <a:ext cx="1653091" cy="131927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5328386" y="3640531"/>
              <a:ext cx="1726564" cy="368300"/>
            </a:xfrm>
            <a:custGeom>
              <a:avLst/>
              <a:gdLst/>
              <a:ahLst/>
              <a:cxnLst/>
              <a:rect l="l" t="t" r="r" b="b"/>
              <a:pathLst>
                <a:path w="1726565" h="368300">
                  <a:moveTo>
                    <a:pt x="68707" y="317055"/>
                  </a:moveTo>
                  <a:lnTo>
                    <a:pt x="67957" y="312623"/>
                  </a:lnTo>
                  <a:lnTo>
                    <a:pt x="64960" y="304952"/>
                  </a:lnTo>
                  <a:lnTo>
                    <a:pt x="62839" y="301777"/>
                  </a:lnTo>
                  <a:lnTo>
                    <a:pt x="57937" y="297294"/>
                  </a:lnTo>
                  <a:lnTo>
                    <a:pt x="57327" y="296735"/>
                  </a:lnTo>
                  <a:lnTo>
                    <a:pt x="54076" y="294817"/>
                  </a:lnTo>
                  <a:lnTo>
                    <a:pt x="46596" y="292201"/>
                  </a:lnTo>
                  <a:lnTo>
                    <a:pt x="42481" y="291541"/>
                  </a:lnTo>
                  <a:lnTo>
                    <a:pt x="33235" y="291541"/>
                  </a:lnTo>
                  <a:lnTo>
                    <a:pt x="28841" y="292404"/>
                  </a:lnTo>
                  <a:lnTo>
                    <a:pt x="20802" y="295871"/>
                  </a:lnTo>
                  <a:lnTo>
                    <a:pt x="17576" y="297942"/>
                  </a:lnTo>
                  <a:lnTo>
                    <a:pt x="15151" y="300380"/>
                  </a:lnTo>
                  <a:lnTo>
                    <a:pt x="17526" y="257619"/>
                  </a:lnTo>
                  <a:lnTo>
                    <a:pt x="62395" y="257619"/>
                  </a:lnTo>
                  <a:lnTo>
                    <a:pt x="62395" y="251866"/>
                  </a:lnTo>
                  <a:lnTo>
                    <a:pt x="11925" y="251866"/>
                  </a:lnTo>
                  <a:lnTo>
                    <a:pt x="8699" y="306539"/>
                  </a:lnTo>
                  <a:lnTo>
                    <a:pt x="15709" y="306539"/>
                  </a:lnTo>
                  <a:lnTo>
                    <a:pt x="18135" y="304114"/>
                  </a:lnTo>
                  <a:lnTo>
                    <a:pt x="21056" y="301967"/>
                  </a:lnTo>
                  <a:lnTo>
                    <a:pt x="23952" y="300380"/>
                  </a:lnTo>
                  <a:lnTo>
                    <a:pt x="27876" y="298221"/>
                  </a:lnTo>
                  <a:lnTo>
                    <a:pt x="32156" y="297294"/>
                  </a:lnTo>
                  <a:lnTo>
                    <a:pt x="45339" y="297294"/>
                  </a:lnTo>
                  <a:lnTo>
                    <a:pt x="51549" y="299300"/>
                  </a:lnTo>
                  <a:lnTo>
                    <a:pt x="60337" y="307340"/>
                  </a:lnTo>
                  <a:lnTo>
                    <a:pt x="62534" y="313740"/>
                  </a:lnTo>
                  <a:lnTo>
                    <a:pt x="62534" y="327342"/>
                  </a:lnTo>
                  <a:lnTo>
                    <a:pt x="40614" y="348742"/>
                  </a:lnTo>
                  <a:lnTo>
                    <a:pt x="30988" y="348742"/>
                  </a:lnTo>
                  <a:lnTo>
                    <a:pt x="26263" y="347954"/>
                  </a:lnTo>
                  <a:lnTo>
                    <a:pt x="16357" y="344779"/>
                  </a:lnTo>
                  <a:lnTo>
                    <a:pt x="11455" y="342011"/>
                  </a:lnTo>
                  <a:lnTo>
                    <a:pt x="6591" y="338086"/>
                  </a:lnTo>
                  <a:lnTo>
                    <a:pt x="3086" y="343281"/>
                  </a:lnTo>
                  <a:lnTo>
                    <a:pt x="7861" y="347116"/>
                  </a:lnTo>
                  <a:lnTo>
                    <a:pt x="12966" y="349935"/>
                  </a:lnTo>
                  <a:lnTo>
                    <a:pt x="23914" y="353580"/>
                  </a:lnTo>
                  <a:lnTo>
                    <a:pt x="29591" y="354495"/>
                  </a:lnTo>
                  <a:lnTo>
                    <a:pt x="41643" y="354495"/>
                  </a:lnTo>
                  <a:lnTo>
                    <a:pt x="68707" y="328142"/>
                  </a:lnTo>
                  <a:lnTo>
                    <a:pt x="68707" y="317055"/>
                  </a:lnTo>
                  <a:close/>
                </a:path>
                <a:path w="1726565" h="368300">
                  <a:moveTo>
                    <a:pt x="73469" y="82715"/>
                  </a:moveTo>
                  <a:lnTo>
                    <a:pt x="57772" y="82715"/>
                  </a:lnTo>
                  <a:lnTo>
                    <a:pt x="57772" y="49352"/>
                  </a:lnTo>
                  <a:lnTo>
                    <a:pt x="51600" y="49352"/>
                  </a:lnTo>
                  <a:lnTo>
                    <a:pt x="51600" y="82715"/>
                  </a:lnTo>
                  <a:lnTo>
                    <a:pt x="7150" y="82715"/>
                  </a:lnTo>
                  <a:lnTo>
                    <a:pt x="57912" y="11074"/>
                  </a:lnTo>
                  <a:lnTo>
                    <a:pt x="50622" y="11074"/>
                  </a:lnTo>
                  <a:lnTo>
                    <a:pt x="0" y="82715"/>
                  </a:lnTo>
                  <a:lnTo>
                    <a:pt x="0" y="88747"/>
                  </a:lnTo>
                  <a:lnTo>
                    <a:pt x="51600" y="88747"/>
                  </a:lnTo>
                  <a:lnTo>
                    <a:pt x="51600" y="112153"/>
                  </a:lnTo>
                  <a:lnTo>
                    <a:pt x="57772" y="112153"/>
                  </a:lnTo>
                  <a:lnTo>
                    <a:pt x="57772" y="88747"/>
                  </a:lnTo>
                  <a:lnTo>
                    <a:pt x="73469" y="88747"/>
                  </a:lnTo>
                  <a:lnTo>
                    <a:pt x="73469" y="82715"/>
                  </a:lnTo>
                  <a:close/>
                </a:path>
                <a:path w="1726565" h="368300">
                  <a:moveTo>
                    <a:pt x="551129" y="244856"/>
                  </a:moveTo>
                  <a:lnTo>
                    <a:pt x="545236" y="244856"/>
                  </a:lnTo>
                  <a:lnTo>
                    <a:pt x="545236" y="250050"/>
                  </a:lnTo>
                  <a:lnTo>
                    <a:pt x="545236" y="275983"/>
                  </a:lnTo>
                  <a:lnTo>
                    <a:pt x="476262" y="275983"/>
                  </a:lnTo>
                  <a:lnTo>
                    <a:pt x="476262" y="250050"/>
                  </a:lnTo>
                  <a:lnTo>
                    <a:pt x="545236" y="250050"/>
                  </a:lnTo>
                  <a:lnTo>
                    <a:pt x="545236" y="244856"/>
                  </a:lnTo>
                  <a:lnTo>
                    <a:pt x="470369" y="244856"/>
                  </a:lnTo>
                  <a:lnTo>
                    <a:pt x="470369" y="281165"/>
                  </a:lnTo>
                  <a:lnTo>
                    <a:pt x="551129" y="281165"/>
                  </a:lnTo>
                  <a:lnTo>
                    <a:pt x="551129" y="275983"/>
                  </a:lnTo>
                  <a:lnTo>
                    <a:pt x="551129" y="250050"/>
                  </a:lnTo>
                  <a:lnTo>
                    <a:pt x="551129" y="244856"/>
                  </a:lnTo>
                  <a:close/>
                </a:path>
                <a:path w="1726565" h="368300">
                  <a:moveTo>
                    <a:pt x="569214" y="295884"/>
                  </a:moveTo>
                  <a:lnTo>
                    <a:pt x="452285" y="295884"/>
                  </a:lnTo>
                  <a:lnTo>
                    <a:pt x="452285" y="301078"/>
                  </a:lnTo>
                  <a:lnTo>
                    <a:pt x="507809" y="301078"/>
                  </a:lnTo>
                  <a:lnTo>
                    <a:pt x="507809" y="318185"/>
                  </a:lnTo>
                  <a:lnTo>
                    <a:pt x="469671" y="318185"/>
                  </a:lnTo>
                  <a:lnTo>
                    <a:pt x="469671" y="323367"/>
                  </a:lnTo>
                  <a:lnTo>
                    <a:pt x="545376" y="323367"/>
                  </a:lnTo>
                  <a:lnTo>
                    <a:pt x="545376" y="340474"/>
                  </a:lnTo>
                  <a:lnTo>
                    <a:pt x="470369" y="340474"/>
                  </a:lnTo>
                  <a:lnTo>
                    <a:pt x="470369" y="368096"/>
                  </a:lnTo>
                  <a:lnTo>
                    <a:pt x="555053" y="368096"/>
                  </a:lnTo>
                  <a:lnTo>
                    <a:pt x="555053" y="362902"/>
                  </a:lnTo>
                  <a:lnTo>
                    <a:pt x="476262" y="362902"/>
                  </a:lnTo>
                  <a:lnTo>
                    <a:pt x="476262" y="345516"/>
                  </a:lnTo>
                  <a:lnTo>
                    <a:pt x="551268" y="345516"/>
                  </a:lnTo>
                  <a:lnTo>
                    <a:pt x="551268" y="318185"/>
                  </a:lnTo>
                  <a:lnTo>
                    <a:pt x="513689" y="318185"/>
                  </a:lnTo>
                  <a:lnTo>
                    <a:pt x="513689" y="301078"/>
                  </a:lnTo>
                  <a:lnTo>
                    <a:pt x="569214" y="301078"/>
                  </a:lnTo>
                  <a:lnTo>
                    <a:pt x="569214" y="295884"/>
                  </a:lnTo>
                  <a:close/>
                </a:path>
                <a:path w="1726565" h="368300">
                  <a:moveTo>
                    <a:pt x="569214" y="102768"/>
                  </a:moveTo>
                  <a:lnTo>
                    <a:pt x="513689" y="102768"/>
                  </a:lnTo>
                  <a:lnTo>
                    <a:pt x="513689" y="67017"/>
                  </a:lnTo>
                  <a:lnTo>
                    <a:pt x="551129" y="67017"/>
                  </a:lnTo>
                  <a:lnTo>
                    <a:pt x="551129" y="61404"/>
                  </a:lnTo>
                  <a:lnTo>
                    <a:pt x="551129" y="17106"/>
                  </a:lnTo>
                  <a:lnTo>
                    <a:pt x="551129" y="11493"/>
                  </a:lnTo>
                  <a:lnTo>
                    <a:pt x="545236" y="11493"/>
                  </a:lnTo>
                  <a:lnTo>
                    <a:pt x="545236" y="17106"/>
                  </a:lnTo>
                  <a:lnTo>
                    <a:pt x="545236" y="61404"/>
                  </a:lnTo>
                  <a:lnTo>
                    <a:pt x="476262" y="61404"/>
                  </a:lnTo>
                  <a:lnTo>
                    <a:pt x="476262" y="17106"/>
                  </a:lnTo>
                  <a:lnTo>
                    <a:pt x="545236" y="17106"/>
                  </a:lnTo>
                  <a:lnTo>
                    <a:pt x="545236" y="11493"/>
                  </a:lnTo>
                  <a:lnTo>
                    <a:pt x="470369" y="11493"/>
                  </a:lnTo>
                  <a:lnTo>
                    <a:pt x="470369" y="67017"/>
                  </a:lnTo>
                  <a:lnTo>
                    <a:pt x="507669" y="67017"/>
                  </a:lnTo>
                  <a:lnTo>
                    <a:pt x="507669" y="102768"/>
                  </a:lnTo>
                  <a:lnTo>
                    <a:pt x="452285" y="102768"/>
                  </a:lnTo>
                  <a:lnTo>
                    <a:pt x="452285" y="108089"/>
                  </a:lnTo>
                  <a:lnTo>
                    <a:pt x="569214" y="108089"/>
                  </a:lnTo>
                  <a:lnTo>
                    <a:pt x="569214" y="102768"/>
                  </a:lnTo>
                  <a:close/>
                </a:path>
                <a:path w="1726565" h="368300">
                  <a:moveTo>
                    <a:pt x="635393" y="12331"/>
                  </a:moveTo>
                  <a:lnTo>
                    <a:pt x="580847" y="12331"/>
                  </a:lnTo>
                  <a:lnTo>
                    <a:pt x="580847" y="17945"/>
                  </a:lnTo>
                  <a:lnTo>
                    <a:pt x="629500" y="17945"/>
                  </a:lnTo>
                  <a:lnTo>
                    <a:pt x="629500" y="42900"/>
                  </a:lnTo>
                  <a:lnTo>
                    <a:pt x="605739" y="76200"/>
                  </a:lnTo>
                  <a:lnTo>
                    <a:pt x="580428" y="91414"/>
                  </a:lnTo>
                  <a:lnTo>
                    <a:pt x="583653" y="96596"/>
                  </a:lnTo>
                  <a:lnTo>
                    <a:pt x="620687" y="72694"/>
                  </a:lnTo>
                  <a:lnTo>
                    <a:pt x="635393" y="44348"/>
                  </a:lnTo>
                  <a:lnTo>
                    <a:pt x="635393" y="12331"/>
                  </a:lnTo>
                  <a:close/>
                </a:path>
                <a:path w="1726565" h="368300">
                  <a:moveTo>
                    <a:pt x="676605" y="0"/>
                  </a:moveTo>
                  <a:lnTo>
                    <a:pt x="670572" y="0"/>
                  </a:lnTo>
                  <a:lnTo>
                    <a:pt x="670572" y="127025"/>
                  </a:lnTo>
                  <a:lnTo>
                    <a:pt x="676605" y="127025"/>
                  </a:lnTo>
                  <a:lnTo>
                    <a:pt x="676605" y="0"/>
                  </a:lnTo>
                  <a:close/>
                </a:path>
                <a:path w="1726565" h="368300">
                  <a:moveTo>
                    <a:pt x="709828" y="360807"/>
                  </a:moveTo>
                  <a:lnTo>
                    <a:pt x="631456" y="360807"/>
                  </a:lnTo>
                  <a:lnTo>
                    <a:pt x="631456" y="329819"/>
                  </a:lnTo>
                  <a:lnTo>
                    <a:pt x="625576" y="329819"/>
                  </a:lnTo>
                  <a:lnTo>
                    <a:pt x="625576" y="366128"/>
                  </a:lnTo>
                  <a:lnTo>
                    <a:pt x="709828" y="366128"/>
                  </a:lnTo>
                  <a:lnTo>
                    <a:pt x="709828" y="360807"/>
                  </a:lnTo>
                  <a:close/>
                </a:path>
                <a:path w="1726565" h="368300">
                  <a:moveTo>
                    <a:pt x="724839" y="312013"/>
                  </a:moveTo>
                  <a:lnTo>
                    <a:pt x="669315" y="312013"/>
                  </a:lnTo>
                  <a:lnTo>
                    <a:pt x="669315" y="292239"/>
                  </a:lnTo>
                  <a:lnTo>
                    <a:pt x="706894" y="292239"/>
                  </a:lnTo>
                  <a:lnTo>
                    <a:pt x="706894" y="287058"/>
                  </a:lnTo>
                  <a:lnTo>
                    <a:pt x="706894" y="268274"/>
                  </a:lnTo>
                  <a:lnTo>
                    <a:pt x="706894" y="262940"/>
                  </a:lnTo>
                  <a:lnTo>
                    <a:pt x="706894" y="244716"/>
                  </a:lnTo>
                  <a:lnTo>
                    <a:pt x="701141" y="244716"/>
                  </a:lnTo>
                  <a:lnTo>
                    <a:pt x="701141" y="262940"/>
                  </a:lnTo>
                  <a:lnTo>
                    <a:pt x="701141" y="268274"/>
                  </a:lnTo>
                  <a:lnTo>
                    <a:pt x="701141" y="287058"/>
                  </a:lnTo>
                  <a:lnTo>
                    <a:pt x="631748" y="287058"/>
                  </a:lnTo>
                  <a:lnTo>
                    <a:pt x="631748" y="268274"/>
                  </a:lnTo>
                  <a:lnTo>
                    <a:pt x="701141" y="268274"/>
                  </a:lnTo>
                  <a:lnTo>
                    <a:pt x="701141" y="262940"/>
                  </a:lnTo>
                  <a:lnTo>
                    <a:pt x="631748" y="262940"/>
                  </a:lnTo>
                  <a:lnTo>
                    <a:pt x="631748" y="244576"/>
                  </a:lnTo>
                  <a:lnTo>
                    <a:pt x="625995" y="244576"/>
                  </a:lnTo>
                  <a:lnTo>
                    <a:pt x="625995" y="292239"/>
                  </a:lnTo>
                  <a:lnTo>
                    <a:pt x="663422" y="292239"/>
                  </a:lnTo>
                  <a:lnTo>
                    <a:pt x="663422" y="312013"/>
                  </a:lnTo>
                  <a:lnTo>
                    <a:pt x="607910" y="312013"/>
                  </a:lnTo>
                  <a:lnTo>
                    <a:pt x="607910" y="317334"/>
                  </a:lnTo>
                  <a:lnTo>
                    <a:pt x="724839" y="317334"/>
                  </a:lnTo>
                  <a:lnTo>
                    <a:pt x="724839" y="312013"/>
                  </a:lnTo>
                  <a:close/>
                </a:path>
                <a:path w="1726565" h="368300">
                  <a:moveTo>
                    <a:pt x="806437" y="89306"/>
                  </a:moveTo>
                  <a:lnTo>
                    <a:pt x="806094" y="87058"/>
                  </a:lnTo>
                  <a:lnTo>
                    <a:pt x="805586" y="83693"/>
                  </a:lnTo>
                  <a:lnTo>
                    <a:pt x="802601" y="84264"/>
                  </a:lnTo>
                  <a:lnTo>
                    <a:pt x="768299" y="87058"/>
                  </a:lnTo>
                  <a:lnTo>
                    <a:pt x="742365" y="87058"/>
                  </a:lnTo>
                  <a:lnTo>
                    <a:pt x="742365" y="17246"/>
                  </a:lnTo>
                  <a:lnTo>
                    <a:pt x="793534" y="17246"/>
                  </a:lnTo>
                  <a:lnTo>
                    <a:pt x="793534" y="11633"/>
                  </a:lnTo>
                  <a:lnTo>
                    <a:pt x="736333" y="11633"/>
                  </a:lnTo>
                  <a:lnTo>
                    <a:pt x="736333" y="92671"/>
                  </a:lnTo>
                  <a:lnTo>
                    <a:pt x="766381" y="92671"/>
                  </a:lnTo>
                  <a:lnTo>
                    <a:pt x="769937" y="92595"/>
                  </a:lnTo>
                  <a:lnTo>
                    <a:pt x="803529" y="89865"/>
                  </a:lnTo>
                  <a:lnTo>
                    <a:pt x="806437" y="89306"/>
                  </a:lnTo>
                  <a:close/>
                </a:path>
                <a:path w="1726565" h="368300">
                  <a:moveTo>
                    <a:pt x="826058" y="253123"/>
                  </a:moveTo>
                  <a:lnTo>
                    <a:pt x="771525" y="253123"/>
                  </a:lnTo>
                  <a:lnTo>
                    <a:pt x="771525" y="258737"/>
                  </a:lnTo>
                  <a:lnTo>
                    <a:pt x="820166" y="258737"/>
                  </a:lnTo>
                  <a:lnTo>
                    <a:pt x="820166" y="283692"/>
                  </a:lnTo>
                  <a:lnTo>
                    <a:pt x="796404" y="316992"/>
                  </a:lnTo>
                  <a:lnTo>
                    <a:pt x="771105" y="332206"/>
                  </a:lnTo>
                  <a:lnTo>
                    <a:pt x="774331" y="337388"/>
                  </a:lnTo>
                  <a:lnTo>
                    <a:pt x="811364" y="313486"/>
                  </a:lnTo>
                  <a:lnTo>
                    <a:pt x="826058" y="285140"/>
                  </a:lnTo>
                  <a:lnTo>
                    <a:pt x="826058" y="253123"/>
                  </a:lnTo>
                  <a:close/>
                </a:path>
                <a:path w="1726565" h="368300">
                  <a:moveTo>
                    <a:pt x="848766" y="48374"/>
                  </a:moveTo>
                  <a:lnTo>
                    <a:pt x="826058" y="48374"/>
                  </a:lnTo>
                  <a:lnTo>
                    <a:pt x="826058" y="0"/>
                  </a:lnTo>
                  <a:lnTo>
                    <a:pt x="820026" y="0"/>
                  </a:lnTo>
                  <a:lnTo>
                    <a:pt x="820026" y="127025"/>
                  </a:lnTo>
                  <a:lnTo>
                    <a:pt x="826058" y="127025"/>
                  </a:lnTo>
                  <a:lnTo>
                    <a:pt x="826058" y="53975"/>
                  </a:lnTo>
                  <a:lnTo>
                    <a:pt x="848766" y="53975"/>
                  </a:lnTo>
                  <a:lnTo>
                    <a:pt x="848766" y="48374"/>
                  </a:lnTo>
                  <a:close/>
                </a:path>
                <a:path w="1726565" h="368300">
                  <a:moveTo>
                    <a:pt x="867283" y="240792"/>
                  </a:moveTo>
                  <a:lnTo>
                    <a:pt x="861250" y="240792"/>
                  </a:lnTo>
                  <a:lnTo>
                    <a:pt x="861250" y="367817"/>
                  </a:lnTo>
                  <a:lnTo>
                    <a:pt x="867283" y="367817"/>
                  </a:lnTo>
                  <a:lnTo>
                    <a:pt x="867283" y="240792"/>
                  </a:lnTo>
                  <a:close/>
                </a:path>
                <a:path w="1726565" h="368300">
                  <a:moveTo>
                    <a:pt x="930503" y="91694"/>
                  </a:moveTo>
                  <a:lnTo>
                    <a:pt x="930198" y="89306"/>
                  </a:lnTo>
                  <a:lnTo>
                    <a:pt x="929805" y="86360"/>
                  </a:lnTo>
                  <a:lnTo>
                    <a:pt x="926719" y="86918"/>
                  </a:lnTo>
                  <a:lnTo>
                    <a:pt x="923315" y="87388"/>
                  </a:lnTo>
                  <a:lnTo>
                    <a:pt x="891438" y="89306"/>
                  </a:lnTo>
                  <a:lnTo>
                    <a:pt x="863777" y="89306"/>
                  </a:lnTo>
                  <a:lnTo>
                    <a:pt x="863777" y="53136"/>
                  </a:lnTo>
                  <a:lnTo>
                    <a:pt x="912837" y="53136"/>
                  </a:lnTo>
                  <a:lnTo>
                    <a:pt x="912837" y="10375"/>
                  </a:lnTo>
                  <a:lnTo>
                    <a:pt x="857885" y="10375"/>
                  </a:lnTo>
                  <a:lnTo>
                    <a:pt x="857885" y="15836"/>
                  </a:lnTo>
                  <a:lnTo>
                    <a:pt x="906957" y="15836"/>
                  </a:lnTo>
                  <a:lnTo>
                    <a:pt x="906957" y="47663"/>
                  </a:lnTo>
                  <a:lnTo>
                    <a:pt x="857885" y="47663"/>
                  </a:lnTo>
                  <a:lnTo>
                    <a:pt x="857885" y="94919"/>
                  </a:lnTo>
                  <a:lnTo>
                    <a:pt x="889571" y="94919"/>
                  </a:lnTo>
                  <a:lnTo>
                    <a:pt x="892467" y="94869"/>
                  </a:lnTo>
                  <a:lnTo>
                    <a:pt x="927138" y="92252"/>
                  </a:lnTo>
                  <a:lnTo>
                    <a:pt x="930503" y="91694"/>
                  </a:lnTo>
                  <a:close/>
                </a:path>
                <a:path w="1726565" h="368300">
                  <a:moveTo>
                    <a:pt x="952093" y="0"/>
                  </a:moveTo>
                  <a:lnTo>
                    <a:pt x="946073" y="0"/>
                  </a:lnTo>
                  <a:lnTo>
                    <a:pt x="946073" y="127025"/>
                  </a:lnTo>
                  <a:lnTo>
                    <a:pt x="952093" y="127025"/>
                  </a:lnTo>
                  <a:lnTo>
                    <a:pt x="952093" y="0"/>
                  </a:lnTo>
                  <a:close/>
                </a:path>
                <a:path w="1726565" h="368300">
                  <a:moveTo>
                    <a:pt x="963739" y="332486"/>
                  </a:moveTo>
                  <a:lnTo>
                    <a:pt x="963422" y="330098"/>
                  </a:lnTo>
                  <a:lnTo>
                    <a:pt x="963028" y="327152"/>
                  </a:lnTo>
                  <a:lnTo>
                    <a:pt x="959954" y="327710"/>
                  </a:lnTo>
                  <a:lnTo>
                    <a:pt x="956538" y="328180"/>
                  </a:lnTo>
                  <a:lnTo>
                    <a:pt x="924661" y="330098"/>
                  </a:lnTo>
                  <a:lnTo>
                    <a:pt x="897280" y="330098"/>
                  </a:lnTo>
                  <a:lnTo>
                    <a:pt x="897280" y="293928"/>
                  </a:lnTo>
                  <a:lnTo>
                    <a:pt x="943406" y="293928"/>
                  </a:lnTo>
                  <a:lnTo>
                    <a:pt x="943406" y="251167"/>
                  </a:lnTo>
                  <a:lnTo>
                    <a:pt x="891387" y="251167"/>
                  </a:lnTo>
                  <a:lnTo>
                    <a:pt x="891387" y="256628"/>
                  </a:lnTo>
                  <a:lnTo>
                    <a:pt x="937514" y="256628"/>
                  </a:lnTo>
                  <a:lnTo>
                    <a:pt x="937514" y="288455"/>
                  </a:lnTo>
                  <a:lnTo>
                    <a:pt x="891387" y="288455"/>
                  </a:lnTo>
                  <a:lnTo>
                    <a:pt x="891387" y="335711"/>
                  </a:lnTo>
                  <a:lnTo>
                    <a:pt x="922794" y="335711"/>
                  </a:lnTo>
                  <a:lnTo>
                    <a:pt x="925690" y="335661"/>
                  </a:lnTo>
                  <a:lnTo>
                    <a:pt x="960374" y="333044"/>
                  </a:lnTo>
                  <a:lnTo>
                    <a:pt x="963739" y="332486"/>
                  </a:lnTo>
                  <a:close/>
                </a:path>
                <a:path w="1726565" h="368300">
                  <a:moveTo>
                    <a:pt x="987564" y="240792"/>
                  </a:moveTo>
                  <a:lnTo>
                    <a:pt x="981544" y="240792"/>
                  </a:lnTo>
                  <a:lnTo>
                    <a:pt x="981544" y="287058"/>
                  </a:lnTo>
                  <a:lnTo>
                    <a:pt x="954341" y="287058"/>
                  </a:lnTo>
                  <a:lnTo>
                    <a:pt x="954341" y="292811"/>
                  </a:lnTo>
                  <a:lnTo>
                    <a:pt x="981544" y="292811"/>
                  </a:lnTo>
                  <a:lnTo>
                    <a:pt x="981544" y="367817"/>
                  </a:lnTo>
                  <a:lnTo>
                    <a:pt x="987564" y="367817"/>
                  </a:lnTo>
                  <a:lnTo>
                    <a:pt x="987564" y="240792"/>
                  </a:lnTo>
                  <a:close/>
                </a:path>
                <a:path w="1726565" h="368300">
                  <a:moveTo>
                    <a:pt x="1043457" y="30289"/>
                  </a:moveTo>
                  <a:lnTo>
                    <a:pt x="1042530" y="26898"/>
                  </a:lnTo>
                  <a:lnTo>
                    <a:pt x="1038606" y="20637"/>
                  </a:lnTo>
                  <a:lnTo>
                    <a:pt x="1037564" y="19545"/>
                  </a:lnTo>
                  <a:lnTo>
                    <a:pt x="1037564" y="31775"/>
                  </a:lnTo>
                  <a:lnTo>
                    <a:pt x="1037564" y="45186"/>
                  </a:lnTo>
                  <a:lnTo>
                    <a:pt x="1014768" y="62395"/>
                  </a:lnTo>
                  <a:lnTo>
                    <a:pt x="1007478" y="62395"/>
                  </a:lnTo>
                  <a:lnTo>
                    <a:pt x="984631" y="45186"/>
                  </a:lnTo>
                  <a:lnTo>
                    <a:pt x="984631" y="31775"/>
                  </a:lnTo>
                  <a:lnTo>
                    <a:pt x="1007478" y="14579"/>
                  </a:lnTo>
                  <a:lnTo>
                    <a:pt x="1014768" y="14579"/>
                  </a:lnTo>
                  <a:lnTo>
                    <a:pt x="1037564" y="31775"/>
                  </a:lnTo>
                  <a:lnTo>
                    <a:pt x="1037564" y="19545"/>
                  </a:lnTo>
                  <a:lnTo>
                    <a:pt x="1014958" y="8978"/>
                  </a:lnTo>
                  <a:lnTo>
                    <a:pt x="1007287" y="8978"/>
                  </a:lnTo>
                  <a:lnTo>
                    <a:pt x="978738" y="30289"/>
                  </a:lnTo>
                  <a:lnTo>
                    <a:pt x="978738" y="46685"/>
                  </a:lnTo>
                  <a:lnTo>
                    <a:pt x="1007287" y="67856"/>
                  </a:lnTo>
                  <a:lnTo>
                    <a:pt x="1014958" y="67856"/>
                  </a:lnTo>
                  <a:lnTo>
                    <a:pt x="1043457" y="46685"/>
                  </a:lnTo>
                  <a:lnTo>
                    <a:pt x="1043457" y="30289"/>
                  </a:lnTo>
                  <a:close/>
                </a:path>
                <a:path w="1726565" h="368300">
                  <a:moveTo>
                    <a:pt x="1057389" y="94500"/>
                  </a:moveTo>
                  <a:lnTo>
                    <a:pt x="1056830" y="89027"/>
                  </a:lnTo>
                  <a:lnTo>
                    <a:pt x="1051026" y="89687"/>
                  </a:lnTo>
                  <a:lnTo>
                    <a:pt x="1045476" y="90195"/>
                  </a:lnTo>
                  <a:lnTo>
                    <a:pt x="971867" y="92113"/>
                  </a:lnTo>
                  <a:lnTo>
                    <a:pt x="971867" y="97574"/>
                  </a:lnTo>
                  <a:lnTo>
                    <a:pt x="979906" y="97574"/>
                  </a:lnTo>
                  <a:lnTo>
                    <a:pt x="1015580" y="97205"/>
                  </a:lnTo>
                  <a:lnTo>
                    <a:pt x="1028407" y="96812"/>
                  </a:lnTo>
                  <a:lnTo>
                    <a:pt x="1032294" y="96621"/>
                  </a:lnTo>
                  <a:lnTo>
                    <a:pt x="1039583" y="96151"/>
                  </a:lnTo>
                  <a:lnTo>
                    <a:pt x="1043139" y="95872"/>
                  </a:lnTo>
                  <a:lnTo>
                    <a:pt x="1057389" y="94500"/>
                  </a:lnTo>
                  <a:close/>
                </a:path>
                <a:path w="1726565" h="368300">
                  <a:moveTo>
                    <a:pt x="1065796" y="253123"/>
                  </a:moveTo>
                  <a:lnTo>
                    <a:pt x="1011262" y="253123"/>
                  </a:lnTo>
                  <a:lnTo>
                    <a:pt x="1011262" y="258737"/>
                  </a:lnTo>
                  <a:lnTo>
                    <a:pt x="1059916" y="258737"/>
                  </a:lnTo>
                  <a:lnTo>
                    <a:pt x="1059916" y="283692"/>
                  </a:lnTo>
                  <a:lnTo>
                    <a:pt x="1036142" y="316992"/>
                  </a:lnTo>
                  <a:lnTo>
                    <a:pt x="1010843" y="332206"/>
                  </a:lnTo>
                  <a:lnTo>
                    <a:pt x="1014069" y="337388"/>
                  </a:lnTo>
                  <a:lnTo>
                    <a:pt x="1051102" y="313486"/>
                  </a:lnTo>
                  <a:lnTo>
                    <a:pt x="1065796" y="285140"/>
                  </a:lnTo>
                  <a:lnTo>
                    <a:pt x="1065796" y="253123"/>
                  </a:lnTo>
                  <a:close/>
                </a:path>
                <a:path w="1726565" h="368300">
                  <a:moveTo>
                    <a:pt x="1075474" y="0"/>
                  </a:moveTo>
                  <a:lnTo>
                    <a:pt x="1069301" y="0"/>
                  </a:lnTo>
                  <a:lnTo>
                    <a:pt x="1069301" y="127025"/>
                  </a:lnTo>
                  <a:lnTo>
                    <a:pt x="1075474" y="127025"/>
                  </a:lnTo>
                  <a:lnTo>
                    <a:pt x="1075474" y="0"/>
                  </a:lnTo>
                  <a:close/>
                </a:path>
                <a:path w="1726565" h="368300">
                  <a:moveTo>
                    <a:pt x="1107020" y="240792"/>
                  </a:moveTo>
                  <a:lnTo>
                    <a:pt x="1100988" y="240792"/>
                  </a:lnTo>
                  <a:lnTo>
                    <a:pt x="1100988" y="367817"/>
                  </a:lnTo>
                  <a:lnTo>
                    <a:pt x="1107020" y="367817"/>
                  </a:lnTo>
                  <a:lnTo>
                    <a:pt x="1107020" y="240792"/>
                  </a:lnTo>
                  <a:close/>
                </a:path>
                <a:path w="1726565" h="368300">
                  <a:moveTo>
                    <a:pt x="1205014" y="245135"/>
                  </a:moveTo>
                  <a:lnTo>
                    <a:pt x="1166888" y="245135"/>
                  </a:lnTo>
                  <a:lnTo>
                    <a:pt x="1166888" y="250469"/>
                  </a:lnTo>
                  <a:lnTo>
                    <a:pt x="1199134" y="250469"/>
                  </a:lnTo>
                  <a:lnTo>
                    <a:pt x="1199032" y="258127"/>
                  </a:lnTo>
                  <a:lnTo>
                    <a:pt x="1198499" y="262382"/>
                  </a:lnTo>
                  <a:lnTo>
                    <a:pt x="1195971" y="273037"/>
                  </a:lnTo>
                  <a:lnTo>
                    <a:pt x="1194219" y="278371"/>
                  </a:lnTo>
                  <a:lnTo>
                    <a:pt x="1191983" y="283692"/>
                  </a:lnTo>
                  <a:lnTo>
                    <a:pt x="1198003" y="285089"/>
                  </a:lnTo>
                  <a:lnTo>
                    <a:pt x="1204899" y="254977"/>
                  </a:lnTo>
                  <a:lnTo>
                    <a:pt x="1205014" y="245135"/>
                  </a:lnTo>
                  <a:close/>
                </a:path>
                <a:path w="1726565" h="368300">
                  <a:moveTo>
                    <a:pt x="1209230" y="89865"/>
                  </a:moveTo>
                  <a:lnTo>
                    <a:pt x="1208951" y="86499"/>
                  </a:lnTo>
                  <a:lnTo>
                    <a:pt x="1208798" y="84683"/>
                  </a:lnTo>
                  <a:lnTo>
                    <a:pt x="1204125" y="85242"/>
                  </a:lnTo>
                  <a:lnTo>
                    <a:pt x="1199921" y="85636"/>
                  </a:lnTo>
                  <a:lnTo>
                    <a:pt x="1185252" y="86499"/>
                  </a:lnTo>
                  <a:lnTo>
                    <a:pt x="1185252" y="18084"/>
                  </a:lnTo>
                  <a:lnTo>
                    <a:pt x="1201928" y="18084"/>
                  </a:lnTo>
                  <a:lnTo>
                    <a:pt x="1201928" y="12484"/>
                  </a:lnTo>
                  <a:lnTo>
                    <a:pt x="1179220" y="12484"/>
                  </a:lnTo>
                  <a:lnTo>
                    <a:pt x="1179220" y="18084"/>
                  </a:lnTo>
                  <a:lnTo>
                    <a:pt x="1179220" y="86779"/>
                  </a:lnTo>
                  <a:lnTo>
                    <a:pt x="1148092" y="86779"/>
                  </a:lnTo>
                  <a:lnTo>
                    <a:pt x="1148092" y="18084"/>
                  </a:lnTo>
                  <a:lnTo>
                    <a:pt x="1179220" y="18084"/>
                  </a:lnTo>
                  <a:lnTo>
                    <a:pt x="1179220" y="12484"/>
                  </a:lnTo>
                  <a:lnTo>
                    <a:pt x="1127633" y="12484"/>
                  </a:lnTo>
                  <a:lnTo>
                    <a:pt x="1127633" y="18084"/>
                  </a:lnTo>
                  <a:lnTo>
                    <a:pt x="1142072" y="18084"/>
                  </a:lnTo>
                  <a:lnTo>
                    <a:pt x="1142072" y="86779"/>
                  </a:lnTo>
                  <a:lnTo>
                    <a:pt x="1126223" y="86779"/>
                  </a:lnTo>
                  <a:lnTo>
                    <a:pt x="1126223" y="92392"/>
                  </a:lnTo>
                  <a:lnTo>
                    <a:pt x="1171321" y="92392"/>
                  </a:lnTo>
                  <a:lnTo>
                    <a:pt x="1179296" y="92227"/>
                  </a:lnTo>
                  <a:lnTo>
                    <a:pt x="1194714" y="91579"/>
                  </a:lnTo>
                  <a:lnTo>
                    <a:pt x="1202118" y="90893"/>
                  </a:lnTo>
                  <a:lnTo>
                    <a:pt x="1209230" y="89865"/>
                  </a:lnTo>
                  <a:close/>
                </a:path>
                <a:path w="1726565" h="368300">
                  <a:moveTo>
                    <a:pt x="1227315" y="0"/>
                  </a:moveTo>
                  <a:lnTo>
                    <a:pt x="1221282" y="0"/>
                  </a:lnTo>
                  <a:lnTo>
                    <a:pt x="1221282" y="127025"/>
                  </a:lnTo>
                  <a:lnTo>
                    <a:pt x="1227315" y="127025"/>
                  </a:lnTo>
                  <a:lnTo>
                    <a:pt x="1227315" y="0"/>
                  </a:lnTo>
                  <a:close/>
                </a:path>
                <a:path w="1726565" h="368300">
                  <a:moveTo>
                    <a:pt x="1256195" y="245135"/>
                  </a:moveTo>
                  <a:lnTo>
                    <a:pt x="1214831" y="245135"/>
                  </a:lnTo>
                  <a:lnTo>
                    <a:pt x="1214831" y="250469"/>
                  </a:lnTo>
                  <a:lnTo>
                    <a:pt x="1250302" y="250469"/>
                  </a:lnTo>
                  <a:lnTo>
                    <a:pt x="1250302" y="258127"/>
                  </a:lnTo>
                  <a:lnTo>
                    <a:pt x="1249908" y="263499"/>
                  </a:lnTo>
                  <a:lnTo>
                    <a:pt x="1248321" y="274726"/>
                  </a:lnTo>
                  <a:lnTo>
                    <a:pt x="1247267" y="279628"/>
                  </a:lnTo>
                  <a:lnTo>
                    <a:pt x="1245958" y="283832"/>
                  </a:lnTo>
                  <a:lnTo>
                    <a:pt x="1252131" y="284949"/>
                  </a:lnTo>
                  <a:lnTo>
                    <a:pt x="1253896" y="278041"/>
                  </a:lnTo>
                  <a:lnTo>
                    <a:pt x="1255026" y="271729"/>
                  </a:lnTo>
                  <a:lnTo>
                    <a:pt x="1255953" y="260324"/>
                  </a:lnTo>
                  <a:lnTo>
                    <a:pt x="1256080" y="257340"/>
                  </a:lnTo>
                  <a:lnTo>
                    <a:pt x="1256195" y="245135"/>
                  </a:lnTo>
                  <a:close/>
                </a:path>
                <a:path w="1726565" h="368300">
                  <a:moveTo>
                    <a:pt x="1260398" y="363042"/>
                  </a:moveTo>
                  <a:lnTo>
                    <a:pt x="1223822" y="347345"/>
                  </a:lnTo>
                  <a:lnTo>
                    <a:pt x="1222336" y="345795"/>
                  </a:lnTo>
                  <a:lnTo>
                    <a:pt x="1221117" y="344538"/>
                  </a:lnTo>
                  <a:lnTo>
                    <a:pt x="1220165" y="343001"/>
                  </a:lnTo>
                  <a:lnTo>
                    <a:pt x="1219034" y="339636"/>
                  </a:lnTo>
                  <a:lnTo>
                    <a:pt x="1218755" y="337629"/>
                  </a:lnTo>
                  <a:lnTo>
                    <a:pt x="1218755" y="330936"/>
                  </a:lnTo>
                  <a:lnTo>
                    <a:pt x="1258849" y="330936"/>
                  </a:lnTo>
                  <a:lnTo>
                    <a:pt x="1258849" y="325615"/>
                  </a:lnTo>
                  <a:lnTo>
                    <a:pt x="1218755" y="325615"/>
                  </a:lnTo>
                  <a:lnTo>
                    <a:pt x="1218755" y="312153"/>
                  </a:lnTo>
                  <a:lnTo>
                    <a:pt x="1212875" y="312153"/>
                  </a:lnTo>
                  <a:lnTo>
                    <a:pt x="1212875" y="325615"/>
                  </a:lnTo>
                  <a:lnTo>
                    <a:pt x="1172908" y="325615"/>
                  </a:lnTo>
                  <a:lnTo>
                    <a:pt x="1172908" y="330936"/>
                  </a:lnTo>
                  <a:lnTo>
                    <a:pt x="1212875" y="330936"/>
                  </a:lnTo>
                  <a:lnTo>
                    <a:pt x="1212875" y="337629"/>
                  </a:lnTo>
                  <a:lnTo>
                    <a:pt x="1176210" y="361391"/>
                  </a:lnTo>
                  <a:lnTo>
                    <a:pt x="1171232" y="363042"/>
                  </a:lnTo>
                  <a:lnTo>
                    <a:pt x="1173327" y="367677"/>
                  </a:lnTo>
                  <a:lnTo>
                    <a:pt x="1212469" y="350608"/>
                  </a:lnTo>
                  <a:lnTo>
                    <a:pt x="1215809" y="345795"/>
                  </a:lnTo>
                  <a:lnTo>
                    <a:pt x="1216939" y="348322"/>
                  </a:lnTo>
                  <a:lnTo>
                    <a:pt x="1253617" y="366179"/>
                  </a:lnTo>
                  <a:lnTo>
                    <a:pt x="1258290" y="367677"/>
                  </a:lnTo>
                  <a:lnTo>
                    <a:pt x="1260398" y="363042"/>
                  </a:lnTo>
                  <a:close/>
                </a:path>
                <a:path w="1726565" h="368300">
                  <a:moveTo>
                    <a:pt x="1274419" y="295465"/>
                  </a:moveTo>
                  <a:lnTo>
                    <a:pt x="1220724" y="295465"/>
                  </a:lnTo>
                  <a:lnTo>
                    <a:pt x="1220724" y="271780"/>
                  </a:lnTo>
                  <a:lnTo>
                    <a:pt x="1214831" y="271780"/>
                  </a:lnTo>
                  <a:lnTo>
                    <a:pt x="1214831" y="295465"/>
                  </a:lnTo>
                  <a:lnTo>
                    <a:pt x="1157490" y="295465"/>
                  </a:lnTo>
                  <a:lnTo>
                    <a:pt x="1157490" y="300799"/>
                  </a:lnTo>
                  <a:lnTo>
                    <a:pt x="1274419" y="300799"/>
                  </a:lnTo>
                  <a:lnTo>
                    <a:pt x="1274419" y="295465"/>
                  </a:lnTo>
                  <a:close/>
                </a:path>
                <a:path w="1726565" h="368300">
                  <a:moveTo>
                    <a:pt x="1305547" y="8128"/>
                  </a:moveTo>
                  <a:lnTo>
                    <a:pt x="1299514" y="8128"/>
                  </a:lnTo>
                  <a:lnTo>
                    <a:pt x="1299514" y="13741"/>
                  </a:lnTo>
                  <a:lnTo>
                    <a:pt x="1299514" y="61264"/>
                  </a:lnTo>
                  <a:lnTo>
                    <a:pt x="1255915" y="61264"/>
                  </a:lnTo>
                  <a:lnTo>
                    <a:pt x="1255915" y="13741"/>
                  </a:lnTo>
                  <a:lnTo>
                    <a:pt x="1299514" y="13741"/>
                  </a:lnTo>
                  <a:lnTo>
                    <a:pt x="1299514" y="8128"/>
                  </a:lnTo>
                  <a:lnTo>
                    <a:pt x="1249883" y="8128"/>
                  </a:lnTo>
                  <a:lnTo>
                    <a:pt x="1249883" y="66878"/>
                  </a:lnTo>
                  <a:lnTo>
                    <a:pt x="1305547" y="66878"/>
                  </a:lnTo>
                  <a:lnTo>
                    <a:pt x="1305547" y="61264"/>
                  </a:lnTo>
                  <a:lnTo>
                    <a:pt x="1305547" y="13741"/>
                  </a:lnTo>
                  <a:lnTo>
                    <a:pt x="1305547" y="8128"/>
                  </a:lnTo>
                  <a:close/>
                </a:path>
                <a:path w="1726565" h="368300">
                  <a:moveTo>
                    <a:pt x="1346619" y="119875"/>
                  </a:moveTo>
                  <a:lnTo>
                    <a:pt x="1273860" y="119875"/>
                  </a:lnTo>
                  <a:lnTo>
                    <a:pt x="1273860" y="83845"/>
                  </a:lnTo>
                  <a:lnTo>
                    <a:pt x="1267828" y="83845"/>
                  </a:lnTo>
                  <a:lnTo>
                    <a:pt x="1267828" y="125476"/>
                  </a:lnTo>
                  <a:lnTo>
                    <a:pt x="1346619" y="125476"/>
                  </a:lnTo>
                  <a:lnTo>
                    <a:pt x="1346619" y="119875"/>
                  </a:lnTo>
                  <a:close/>
                </a:path>
                <a:path w="1726565" h="368300">
                  <a:moveTo>
                    <a:pt x="1363167" y="38417"/>
                  </a:moveTo>
                  <a:lnTo>
                    <a:pt x="1342275" y="38417"/>
                  </a:lnTo>
                  <a:lnTo>
                    <a:pt x="1342275" y="0"/>
                  </a:lnTo>
                  <a:lnTo>
                    <a:pt x="1336243" y="0"/>
                  </a:lnTo>
                  <a:lnTo>
                    <a:pt x="1336243" y="91135"/>
                  </a:lnTo>
                  <a:lnTo>
                    <a:pt x="1342275" y="91135"/>
                  </a:lnTo>
                  <a:lnTo>
                    <a:pt x="1342275" y="44018"/>
                  </a:lnTo>
                  <a:lnTo>
                    <a:pt x="1363167" y="44018"/>
                  </a:lnTo>
                  <a:lnTo>
                    <a:pt x="1363167" y="38417"/>
                  </a:lnTo>
                  <a:close/>
                </a:path>
                <a:path w="1726565" h="368300">
                  <a:moveTo>
                    <a:pt x="1415034" y="360807"/>
                  </a:moveTo>
                  <a:lnTo>
                    <a:pt x="1336662" y="360807"/>
                  </a:lnTo>
                  <a:lnTo>
                    <a:pt x="1336662" y="329819"/>
                  </a:lnTo>
                  <a:lnTo>
                    <a:pt x="1330782" y="329819"/>
                  </a:lnTo>
                  <a:lnTo>
                    <a:pt x="1330782" y="366128"/>
                  </a:lnTo>
                  <a:lnTo>
                    <a:pt x="1415034" y="366128"/>
                  </a:lnTo>
                  <a:lnTo>
                    <a:pt x="1415034" y="360807"/>
                  </a:lnTo>
                  <a:close/>
                </a:path>
                <a:path w="1726565" h="368300">
                  <a:moveTo>
                    <a:pt x="1430032" y="312013"/>
                  </a:moveTo>
                  <a:lnTo>
                    <a:pt x="1374521" y="312013"/>
                  </a:lnTo>
                  <a:lnTo>
                    <a:pt x="1374521" y="292239"/>
                  </a:lnTo>
                  <a:lnTo>
                    <a:pt x="1412087" y="292239"/>
                  </a:lnTo>
                  <a:lnTo>
                    <a:pt x="1412087" y="287058"/>
                  </a:lnTo>
                  <a:lnTo>
                    <a:pt x="1412087" y="268274"/>
                  </a:lnTo>
                  <a:lnTo>
                    <a:pt x="1412087" y="262940"/>
                  </a:lnTo>
                  <a:lnTo>
                    <a:pt x="1412087" y="244716"/>
                  </a:lnTo>
                  <a:lnTo>
                    <a:pt x="1406347" y="244716"/>
                  </a:lnTo>
                  <a:lnTo>
                    <a:pt x="1406347" y="262940"/>
                  </a:lnTo>
                  <a:lnTo>
                    <a:pt x="1406347" y="268274"/>
                  </a:lnTo>
                  <a:lnTo>
                    <a:pt x="1406347" y="287058"/>
                  </a:lnTo>
                  <a:lnTo>
                    <a:pt x="1336941" y="287058"/>
                  </a:lnTo>
                  <a:lnTo>
                    <a:pt x="1336941" y="268274"/>
                  </a:lnTo>
                  <a:lnTo>
                    <a:pt x="1406347" y="268274"/>
                  </a:lnTo>
                  <a:lnTo>
                    <a:pt x="1406347" y="262940"/>
                  </a:lnTo>
                  <a:lnTo>
                    <a:pt x="1336941" y="262940"/>
                  </a:lnTo>
                  <a:lnTo>
                    <a:pt x="1336941" y="244576"/>
                  </a:lnTo>
                  <a:lnTo>
                    <a:pt x="1331201" y="244576"/>
                  </a:lnTo>
                  <a:lnTo>
                    <a:pt x="1331201" y="292239"/>
                  </a:lnTo>
                  <a:lnTo>
                    <a:pt x="1368628" y="292239"/>
                  </a:lnTo>
                  <a:lnTo>
                    <a:pt x="1368628" y="312013"/>
                  </a:lnTo>
                  <a:lnTo>
                    <a:pt x="1313116" y="312013"/>
                  </a:lnTo>
                  <a:lnTo>
                    <a:pt x="1313116" y="317334"/>
                  </a:lnTo>
                  <a:lnTo>
                    <a:pt x="1430032" y="317334"/>
                  </a:lnTo>
                  <a:lnTo>
                    <a:pt x="1430032" y="312013"/>
                  </a:lnTo>
                  <a:close/>
                </a:path>
                <a:path w="1726565" h="368300">
                  <a:moveTo>
                    <a:pt x="1465364" y="60845"/>
                  </a:moveTo>
                  <a:lnTo>
                    <a:pt x="1464741" y="57759"/>
                  </a:lnTo>
                  <a:lnTo>
                    <a:pt x="1462214" y="51587"/>
                  </a:lnTo>
                  <a:lnTo>
                    <a:pt x="1460347" y="48818"/>
                  </a:lnTo>
                  <a:lnTo>
                    <a:pt x="1459369" y="47840"/>
                  </a:lnTo>
                  <a:lnTo>
                    <a:pt x="1459369" y="60845"/>
                  </a:lnTo>
                  <a:lnTo>
                    <a:pt x="1459369" y="74307"/>
                  </a:lnTo>
                  <a:lnTo>
                    <a:pt x="1439621" y="91414"/>
                  </a:lnTo>
                  <a:lnTo>
                    <a:pt x="1432509" y="91414"/>
                  </a:lnTo>
                  <a:lnTo>
                    <a:pt x="1412760" y="74307"/>
                  </a:lnTo>
                  <a:lnTo>
                    <a:pt x="1412760" y="60845"/>
                  </a:lnTo>
                  <a:lnTo>
                    <a:pt x="1432509" y="43738"/>
                  </a:lnTo>
                  <a:lnTo>
                    <a:pt x="1439621" y="43738"/>
                  </a:lnTo>
                  <a:lnTo>
                    <a:pt x="1459369" y="60845"/>
                  </a:lnTo>
                  <a:lnTo>
                    <a:pt x="1459369" y="47840"/>
                  </a:lnTo>
                  <a:lnTo>
                    <a:pt x="1455394" y="43853"/>
                  </a:lnTo>
                  <a:lnTo>
                    <a:pt x="1455216" y="43738"/>
                  </a:lnTo>
                  <a:lnTo>
                    <a:pt x="1452333" y="41871"/>
                  </a:lnTo>
                  <a:lnTo>
                    <a:pt x="1445044" y="38887"/>
                  </a:lnTo>
                  <a:lnTo>
                    <a:pt x="1440827" y="38138"/>
                  </a:lnTo>
                  <a:lnTo>
                    <a:pt x="1431302" y="38138"/>
                  </a:lnTo>
                  <a:lnTo>
                    <a:pt x="1406766" y="60845"/>
                  </a:lnTo>
                  <a:lnTo>
                    <a:pt x="1406766" y="74307"/>
                  </a:lnTo>
                  <a:lnTo>
                    <a:pt x="1431302" y="97015"/>
                  </a:lnTo>
                  <a:lnTo>
                    <a:pt x="1440827" y="97015"/>
                  </a:lnTo>
                  <a:lnTo>
                    <a:pt x="1465364" y="74307"/>
                  </a:lnTo>
                  <a:lnTo>
                    <a:pt x="1465364" y="60845"/>
                  </a:lnTo>
                  <a:close/>
                </a:path>
                <a:path w="1726565" h="368300">
                  <a:moveTo>
                    <a:pt x="1473085" y="21310"/>
                  </a:moveTo>
                  <a:lnTo>
                    <a:pt x="1439151" y="21310"/>
                  </a:lnTo>
                  <a:lnTo>
                    <a:pt x="1439151" y="558"/>
                  </a:lnTo>
                  <a:lnTo>
                    <a:pt x="1433118" y="558"/>
                  </a:lnTo>
                  <a:lnTo>
                    <a:pt x="1433118" y="21310"/>
                  </a:lnTo>
                  <a:lnTo>
                    <a:pt x="1399197" y="21310"/>
                  </a:lnTo>
                  <a:lnTo>
                    <a:pt x="1399197" y="26924"/>
                  </a:lnTo>
                  <a:lnTo>
                    <a:pt x="1473085" y="26924"/>
                  </a:lnTo>
                  <a:lnTo>
                    <a:pt x="1473085" y="21310"/>
                  </a:lnTo>
                  <a:close/>
                </a:path>
                <a:path w="1726565" h="368300">
                  <a:moveTo>
                    <a:pt x="1519770" y="53555"/>
                  </a:moveTo>
                  <a:lnTo>
                    <a:pt x="1497050" y="53555"/>
                  </a:lnTo>
                  <a:lnTo>
                    <a:pt x="1497050" y="0"/>
                  </a:lnTo>
                  <a:lnTo>
                    <a:pt x="1491030" y="0"/>
                  </a:lnTo>
                  <a:lnTo>
                    <a:pt x="1491030" y="127025"/>
                  </a:lnTo>
                  <a:lnTo>
                    <a:pt x="1497050" y="127025"/>
                  </a:lnTo>
                  <a:lnTo>
                    <a:pt x="1497050" y="59169"/>
                  </a:lnTo>
                  <a:lnTo>
                    <a:pt x="1519770" y="59169"/>
                  </a:lnTo>
                  <a:lnTo>
                    <a:pt x="1519770" y="53555"/>
                  </a:lnTo>
                  <a:close/>
                </a:path>
                <a:path w="1726565" h="368300">
                  <a:moveTo>
                    <a:pt x="1545564" y="328980"/>
                  </a:moveTo>
                  <a:lnTo>
                    <a:pt x="1545221" y="326732"/>
                  </a:lnTo>
                  <a:lnTo>
                    <a:pt x="1544726" y="323367"/>
                  </a:lnTo>
                  <a:lnTo>
                    <a:pt x="1539113" y="324485"/>
                  </a:lnTo>
                  <a:lnTo>
                    <a:pt x="1533017" y="325335"/>
                  </a:lnTo>
                  <a:lnTo>
                    <a:pt x="1519834" y="326453"/>
                  </a:lnTo>
                  <a:lnTo>
                    <a:pt x="1513509" y="326732"/>
                  </a:lnTo>
                  <a:lnTo>
                    <a:pt x="1482750" y="326732"/>
                  </a:lnTo>
                  <a:lnTo>
                    <a:pt x="1482750" y="251028"/>
                  </a:lnTo>
                  <a:lnTo>
                    <a:pt x="1476730" y="251028"/>
                  </a:lnTo>
                  <a:lnTo>
                    <a:pt x="1476730" y="332346"/>
                  </a:lnTo>
                  <a:lnTo>
                    <a:pt x="1513319" y="332346"/>
                  </a:lnTo>
                  <a:lnTo>
                    <a:pt x="1520444" y="332041"/>
                  </a:lnTo>
                  <a:lnTo>
                    <a:pt x="1534375" y="330822"/>
                  </a:lnTo>
                  <a:lnTo>
                    <a:pt x="1540421" y="330009"/>
                  </a:lnTo>
                  <a:lnTo>
                    <a:pt x="1545564" y="328980"/>
                  </a:lnTo>
                  <a:close/>
                </a:path>
                <a:path w="1726565" h="368300">
                  <a:moveTo>
                    <a:pt x="1587055" y="288734"/>
                  </a:moveTo>
                  <a:lnTo>
                    <a:pt x="1564347" y="288734"/>
                  </a:lnTo>
                  <a:lnTo>
                    <a:pt x="1564347" y="240792"/>
                  </a:lnTo>
                  <a:lnTo>
                    <a:pt x="1558315" y="240792"/>
                  </a:lnTo>
                  <a:lnTo>
                    <a:pt x="1558315" y="367817"/>
                  </a:lnTo>
                  <a:lnTo>
                    <a:pt x="1564347" y="367817"/>
                  </a:lnTo>
                  <a:lnTo>
                    <a:pt x="1564347" y="294347"/>
                  </a:lnTo>
                  <a:lnTo>
                    <a:pt x="1587055" y="294347"/>
                  </a:lnTo>
                  <a:lnTo>
                    <a:pt x="1587055" y="288734"/>
                  </a:lnTo>
                  <a:close/>
                </a:path>
                <a:path w="1726565" h="368300">
                  <a:moveTo>
                    <a:pt x="1595755" y="89306"/>
                  </a:moveTo>
                  <a:lnTo>
                    <a:pt x="1595412" y="87058"/>
                  </a:lnTo>
                  <a:lnTo>
                    <a:pt x="1594916" y="83693"/>
                  </a:lnTo>
                  <a:lnTo>
                    <a:pt x="1591919" y="84264"/>
                  </a:lnTo>
                  <a:lnTo>
                    <a:pt x="1557616" y="87058"/>
                  </a:lnTo>
                  <a:lnTo>
                    <a:pt x="1531683" y="87058"/>
                  </a:lnTo>
                  <a:lnTo>
                    <a:pt x="1531683" y="17246"/>
                  </a:lnTo>
                  <a:lnTo>
                    <a:pt x="1582851" y="17246"/>
                  </a:lnTo>
                  <a:lnTo>
                    <a:pt x="1582851" y="11633"/>
                  </a:lnTo>
                  <a:lnTo>
                    <a:pt x="1525651" y="11633"/>
                  </a:lnTo>
                  <a:lnTo>
                    <a:pt x="1525651" y="92671"/>
                  </a:lnTo>
                  <a:lnTo>
                    <a:pt x="1555699" y="92671"/>
                  </a:lnTo>
                  <a:lnTo>
                    <a:pt x="1559255" y="92595"/>
                  </a:lnTo>
                  <a:lnTo>
                    <a:pt x="1592859" y="89865"/>
                  </a:lnTo>
                  <a:lnTo>
                    <a:pt x="1595755" y="89306"/>
                  </a:lnTo>
                  <a:close/>
                </a:path>
                <a:path w="1726565" h="368300">
                  <a:moveTo>
                    <a:pt x="1638096" y="48374"/>
                  </a:moveTo>
                  <a:lnTo>
                    <a:pt x="1615376" y="48374"/>
                  </a:lnTo>
                  <a:lnTo>
                    <a:pt x="1615376" y="0"/>
                  </a:lnTo>
                  <a:lnTo>
                    <a:pt x="1609356" y="0"/>
                  </a:lnTo>
                  <a:lnTo>
                    <a:pt x="1609356" y="127025"/>
                  </a:lnTo>
                  <a:lnTo>
                    <a:pt x="1615376" y="127025"/>
                  </a:lnTo>
                  <a:lnTo>
                    <a:pt x="1615376" y="53975"/>
                  </a:lnTo>
                  <a:lnTo>
                    <a:pt x="1638096" y="53975"/>
                  </a:lnTo>
                  <a:lnTo>
                    <a:pt x="1638096" y="48374"/>
                  </a:lnTo>
                  <a:close/>
                </a:path>
                <a:path w="1726565" h="368300">
                  <a:moveTo>
                    <a:pt x="1655762" y="251587"/>
                  </a:moveTo>
                  <a:lnTo>
                    <a:pt x="1649730" y="251587"/>
                  </a:lnTo>
                  <a:lnTo>
                    <a:pt x="1649730" y="284251"/>
                  </a:lnTo>
                  <a:lnTo>
                    <a:pt x="1649730" y="289864"/>
                  </a:lnTo>
                  <a:lnTo>
                    <a:pt x="1649730" y="328282"/>
                  </a:lnTo>
                  <a:lnTo>
                    <a:pt x="1604162" y="328282"/>
                  </a:lnTo>
                  <a:lnTo>
                    <a:pt x="1604162" y="289864"/>
                  </a:lnTo>
                  <a:lnTo>
                    <a:pt x="1649730" y="289864"/>
                  </a:lnTo>
                  <a:lnTo>
                    <a:pt x="1649730" y="284251"/>
                  </a:lnTo>
                  <a:lnTo>
                    <a:pt x="1604162" y="284251"/>
                  </a:lnTo>
                  <a:lnTo>
                    <a:pt x="1604162" y="251587"/>
                  </a:lnTo>
                  <a:lnTo>
                    <a:pt x="1598142" y="251587"/>
                  </a:lnTo>
                  <a:lnTo>
                    <a:pt x="1598142" y="333883"/>
                  </a:lnTo>
                  <a:lnTo>
                    <a:pt x="1655762" y="333883"/>
                  </a:lnTo>
                  <a:lnTo>
                    <a:pt x="1655762" y="328282"/>
                  </a:lnTo>
                  <a:lnTo>
                    <a:pt x="1655762" y="289864"/>
                  </a:lnTo>
                  <a:lnTo>
                    <a:pt x="1655762" y="284251"/>
                  </a:lnTo>
                  <a:lnTo>
                    <a:pt x="1655762" y="251587"/>
                  </a:lnTo>
                  <a:close/>
                </a:path>
                <a:path w="1726565" h="368300">
                  <a:moveTo>
                    <a:pt x="1655902" y="102628"/>
                  </a:moveTo>
                  <a:lnTo>
                    <a:pt x="1644688" y="102628"/>
                  </a:lnTo>
                  <a:lnTo>
                    <a:pt x="1644688" y="114681"/>
                  </a:lnTo>
                  <a:lnTo>
                    <a:pt x="1655902" y="114681"/>
                  </a:lnTo>
                  <a:lnTo>
                    <a:pt x="1655902" y="102628"/>
                  </a:lnTo>
                  <a:close/>
                </a:path>
                <a:path w="1726565" h="368300">
                  <a:moveTo>
                    <a:pt x="1693049" y="240792"/>
                  </a:moveTo>
                  <a:lnTo>
                    <a:pt x="1687029" y="240792"/>
                  </a:lnTo>
                  <a:lnTo>
                    <a:pt x="1687029" y="367817"/>
                  </a:lnTo>
                  <a:lnTo>
                    <a:pt x="1693049" y="367817"/>
                  </a:lnTo>
                  <a:lnTo>
                    <a:pt x="1693049" y="240792"/>
                  </a:lnTo>
                  <a:close/>
                </a:path>
                <a:path w="1726565" h="368300">
                  <a:moveTo>
                    <a:pt x="1725993" y="343420"/>
                  </a:moveTo>
                  <a:lnTo>
                    <a:pt x="1714779" y="343420"/>
                  </a:lnTo>
                  <a:lnTo>
                    <a:pt x="1714779" y="355473"/>
                  </a:lnTo>
                  <a:lnTo>
                    <a:pt x="1725993" y="355473"/>
                  </a:lnTo>
                  <a:lnTo>
                    <a:pt x="1725993" y="3434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331621" y="4122109"/>
              <a:ext cx="2150799" cy="130105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331200" y="4362602"/>
              <a:ext cx="1755857" cy="131927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331061" y="4605217"/>
              <a:ext cx="1379141" cy="127020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330359" y="4846009"/>
              <a:ext cx="1911198" cy="130105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336108" y="5088325"/>
              <a:ext cx="1750950" cy="130105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336108" y="5327855"/>
              <a:ext cx="1854277" cy="131647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336108" y="5568647"/>
              <a:ext cx="1889327" cy="131366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336108" y="5811244"/>
              <a:ext cx="2094018" cy="131086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5336108" y="6053017"/>
              <a:ext cx="1768756" cy="130245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336108" y="6292687"/>
              <a:ext cx="2008497" cy="131226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336108" y="6536125"/>
              <a:ext cx="1545137" cy="130105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336108" y="6773553"/>
              <a:ext cx="2421104" cy="133469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336108" y="7017709"/>
              <a:ext cx="1786000" cy="130105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336108" y="7260025"/>
              <a:ext cx="2265482" cy="130105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5333584" y="7500818"/>
              <a:ext cx="1443633" cy="130105"/>
            </a:xfrm>
            <a:prstGeom prst="rect">
              <a:avLst/>
            </a:prstGeom>
          </p:spPr>
        </p:pic>
        <p:sp>
          <p:nvSpPr>
            <p:cNvPr id="33" name="object 33" descr=""/>
            <p:cNvSpPr/>
            <p:nvPr/>
          </p:nvSpPr>
          <p:spPr>
            <a:xfrm>
              <a:off x="5333581" y="7741615"/>
              <a:ext cx="1102360" cy="370205"/>
            </a:xfrm>
            <a:custGeom>
              <a:avLst/>
              <a:gdLst/>
              <a:ahLst/>
              <a:cxnLst/>
              <a:rect l="l" t="t" r="r" b="b"/>
              <a:pathLst>
                <a:path w="1102360" h="370204">
                  <a:moveTo>
                    <a:pt x="62382" y="348589"/>
                  </a:moveTo>
                  <a:lnTo>
                    <a:pt x="8547" y="348589"/>
                  </a:lnTo>
                  <a:lnTo>
                    <a:pt x="49250" y="300494"/>
                  </a:lnTo>
                  <a:lnTo>
                    <a:pt x="51054" y="298183"/>
                  </a:lnTo>
                  <a:lnTo>
                    <a:pt x="58597" y="272503"/>
                  </a:lnTo>
                  <a:lnTo>
                    <a:pt x="57924" y="269113"/>
                  </a:lnTo>
                  <a:lnTo>
                    <a:pt x="34340" y="251853"/>
                  </a:lnTo>
                  <a:lnTo>
                    <a:pt x="26212" y="251853"/>
                  </a:lnTo>
                  <a:lnTo>
                    <a:pt x="0" y="271056"/>
                  </a:lnTo>
                  <a:lnTo>
                    <a:pt x="5041" y="274002"/>
                  </a:lnTo>
                  <a:lnTo>
                    <a:pt x="8318" y="268109"/>
                  </a:lnTo>
                  <a:lnTo>
                    <a:pt x="12026" y="263880"/>
                  </a:lnTo>
                  <a:lnTo>
                    <a:pt x="20345" y="258737"/>
                  </a:lnTo>
                  <a:lnTo>
                    <a:pt x="25095" y="257454"/>
                  </a:lnTo>
                  <a:lnTo>
                    <a:pt x="37706" y="257454"/>
                  </a:lnTo>
                  <a:lnTo>
                    <a:pt x="43230" y="259168"/>
                  </a:lnTo>
                  <a:lnTo>
                    <a:pt x="50698" y="265988"/>
                  </a:lnTo>
                  <a:lnTo>
                    <a:pt x="52578" y="270637"/>
                  </a:lnTo>
                  <a:lnTo>
                    <a:pt x="52476" y="280898"/>
                  </a:lnTo>
                  <a:lnTo>
                    <a:pt x="139" y="349288"/>
                  </a:lnTo>
                  <a:lnTo>
                    <a:pt x="139" y="354469"/>
                  </a:lnTo>
                  <a:lnTo>
                    <a:pt x="62382" y="354469"/>
                  </a:lnTo>
                  <a:lnTo>
                    <a:pt x="62382" y="348589"/>
                  </a:lnTo>
                  <a:close/>
                </a:path>
                <a:path w="1102360" h="370204">
                  <a:moveTo>
                    <a:pt x="62382" y="106273"/>
                  </a:moveTo>
                  <a:lnTo>
                    <a:pt x="8547" y="106273"/>
                  </a:lnTo>
                  <a:lnTo>
                    <a:pt x="49250" y="58178"/>
                  </a:lnTo>
                  <a:lnTo>
                    <a:pt x="51054" y="55867"/>
                  </a:lnTo>
                  <a:lnTo>
                    <a:pt x="58597" y="30187"/>
                  </a:lnTo>
                  <a:lnTo>
                    <a:pt x="57924" y="26797"/>
                  </a:lnTo>
                  <a:lnTo>
                    <a:pt x="34340" y="9537"/>
                  </a:lnTo>
                  <a:lnTo>
                    <a:pt x="26212" y="9537"/>
                  </a:lnTo>
                  <a:lnTo>
                    <a:pt x="0" y="28740"/>
                  </a:lnTo>
                  <a:lnTo>
                    <a:pt x="5041" y="31686"/>
                  </a:lnTo>
                  <a:lnTo>
                    <a:pt x="8318" y="25793"/>
                  </a:lnTo>
                  <a:lnTo>
                    <a:pt x="12026" y="21564"/>
                  </a:lnTo>
                  <a:lnTo>
                    <a:pt x="20345" y="16421"/>
                  </a:lnTo>
                  <a:lnTo>
                    <a:pt x="25095" y="15138"/>
                  </a:lnTo>
                  <a:lnTo>
                    <a:pt x="37706" y="15138"/>
                  </a:lnTo>
                  <a:lnTo>
                    <a:pt x="43230" y="16852"/>
                  </a:lnTo>
                  <a:lnTo>
                    <a:pt x="50698" y="23672"/>
                  </a:lnTo>
                  <a:lnTo>
                    <a:pt x="52578" y="28321"/>
                  </a:lnTo>
                  <a:lnTo>
                    <a:pt x="52476" y="38582"/>
                  </a:lnTo>
                  <a:lnTo>
                    <a:pt x="139" y="106972"/>
                  </a:lnTo>
                  <a:lnTo>
                    <a:pt x="139" y="112153"/>
                  </a:lnTo>
                  <a:lnTo>
                    <a:pt x="62382" y="112153"/>
                  </a:lnTo>
                  <a:lnTo>
                    <a:pt x="62382" y="106273"/>
                  </a:lnTo>
                  <a:close/>
                </a:path>
                <a:path w="1102360" h="370204">
                  <a:moveTo>
                    <a:pt x="122529" y="11074"/>
                  </a:moveTo>
                  <a:lnTo>
                    <a:pt x="118884" y="11074"/>
                  </a:lnTo>
                  <a:lnTo>
                    <a:pt x="85242" y="31686"/>
                  </a:lnTo>
                  <a:lnTo>
                    <a:pt x="88036" y="36588"/>
                  </a:lnTo>
                  <a:lnTo>
                    <a:pt x="116357" y="19481"/>
                  </a:lnTo>
                  <a:lnTo>
                    <a:pt x="116357" y="112153"/>
                  </a:lnTo>
                  <a:lnTo>
                    <a:pt x="122529" y="112153"/>
                  </a:lnTo>
                  <a:lnTo>
                    <a:pt x="122529" y="19481"/>
                  </a:lnTo>
                  <a:lnTo>
                    <a:pt x="122529" y="11074"/>
                  </a:lnTo>
                  <a:close/>
                </a:path>
                <a:path w="1102360" h="370204">
                  <a:moveTo>
                    <a:pt x="145097" y="348589"/>
                  </a:moveTo>
                  <a:lnTo>
                    <a:pt x="91262" y="348589"/>
                  </a:lnTo>
                  <a:lnTo>
                    <a:pt x="131965" y="300494"/>
                  </a:lnTo>
                  <a:lnTo>
                    <a:pt x="133769" y="298183"/>
                  </a:lnTo>
                  <a:lnTo>
                    <a:pt x="141312" y="272503"/>
                  </a:lnTo>
                  <a:lnTo>
                    <a:pt x="140639" y="269113"/>
                  </a:lnTo>
                  <a:lnTo>
                    <a:pt x="137934" y="263042"/>
                  </a:lnTo>
                  <a:lnTo>
                    <a:pt x="135991" y="260477"/>
                  </a:lnTo>
                  <a:lnTo>
                    <a:pt x="132372" y="257454"/>
                  </a:lnTo>
                  <a:lnTo>
                    <a:pt x="130949" y="256260"/>
                  </a:lnTo>
                  <a:lnTo>
                    <a:pt x="127927" y="254647"/>
                  </a:lnTo>
                  <a:lnTo>
                    <a:pt x="120916" y="252412"/>
                  </a:lnTo>
                  <a:lnTo>
                    <a:pt x="117068" y="251853"/>
                  </a:lnTo>
                  <a:lnTo>
                    <a:pt x="108927" y="251853"/>
                  </a:lnTo>
                  <a:lnTo>
                    <a:pt x="82715" y="271056"/>
                  </a:lnTo>
                  <a:lnTo>
                    <a:pt x="87757" y="274002"/>
                  </a:lnTo>
                  <a:lnTo>
                    <a:pt x="91033" y="268109"/>
                  </a:lnTo>
                  <a:lnTo>
                    <a:pt x="94754" y="263880"/>
                  </a:lnTo>
                  <a:lnTo>
                    <a:pt x="103073" y="258737"/>
                  </a:lnTo>
                  <a:lnTo>
                    <a:pt x="107810" y="257454"/>
                  </a:lnTo>
                  <a:lnTo>
                    <a:pt x="120434" y="257454"/>
                  </a:lnTo>
                  <a:lnTo>
                    <a:pt x="125945" y="259168"/>
                  </a:lnTo>
                  <a:lnTo>
                    <a:pt x="133426" y="265988"/>
                  </a:lnTo>
                  <a:lnTo>
                    <a:pt x="135293" y="270637"/>
                  </a:lnTo>
                  <a:lnTo>
                    <a:pt x="135191" y="280898"/>
                  </a:lnTo>
                  <a:lnTo>
                    <a:pt x="82854" y="349288"/>
                  </a:lnTo>
                  <a:lnTo>
                    <a:pt x="82854" y="354469"/>
                  </a:lnTo>
                  <a:lnTo>
                    <a:pt x="145097" y="354469"/>
                  </a:lnTo>
                  <a:lnTo>
                    <a:pt x="145097" y="348589"/>
                  </a:lnTo>
                  <a:close/>
                </a:path>
                <a:path w="1102360" h="370204">
                  <a:moveTo>
                    <a:pt x="510184" y="88328"/>
                  </a:moveTo>
                  <a:lnTo>
                    <a:pt x="484746" y="58889"/>
                  </a:lnTo>
                  <a:lnTo>
                    <a:pt x="481584" y="9956"/>
                  </a:lnTo>
                  <a:lnTo>
                    <a:pt x="475411" y="9956"/>
                  </a:lnTo>
                  <a:lnTo>
                    <a:pt x="474827" y="51714"/>
                  </a:lnTo>
                  <a:lnTo>
                    <a:pt x="465455" y="69113"/>
                  </a:lnTo>
                  <a:lnTo>
                    <a:pt x="463778" y="71081"/>
                  </a:lnTo>
                  <a:lnTo>
                    <a:pt x="445693" y="89725"/>
                  </a:lnTo>
                  <a:lnTo>
                    <a:pt x="449618" y="93789"/>
                  </a:lnTo>
                  <a:lnTo>
                    <a:pt x="475742" y="65049"/>
                  </a:lnTo>
                  <a:lnTo>
                    <a:pt x="478637" y="58889"/>
                  </a:lnTo>
                  <a:lnTo>
                    <a:pt x="478777" y="58889"/>
                  </a:lnTo>
                  <a:lnTo>
                    <a:pt x="506120" y="92252"/>
                  </a:lnTo>
                  <a:lnTo>
                    <a:pt x="510184" y="88328"/>
                  </a:lnTo>
                  <a:close/>
                </a:path>
                <a:path w="1102360" h="370204">
                  <a:moveTo>
                    <a:pt x="520141" y="304698"/>
                  </a:moveTo>
                  <a:lnTo>
                    <a:pt x="493420" y="281851"/>
                  </a:lnTo>
                  <a:lnTo>
                    <a:pt x="492798" y="281127"/>
                  </a:lnTo>
                  <a:lnTo>
                    <a:pt x="489292" y="247637"/>
                  </a:lnTo>
                  <a:lnTo>
                    <a:pt x="483120" y="247637"/>
                  </a:lnTo>
                  <a:lnTo>
                    <a:pt x="475322" y="287083"/>
                  </a:lnTo>
                  <a:lnTo>
                    <a:pt x="450037" y="308635"/>
                  </a:lnTo>
                  <a:lnTo>
                    <a:pt x="453821" y="313118"/>
                  </a:lnTo>
                  <a:lnTo>
                    <a:pt x="474433" y="295732"/>
                  </a:lnTo>
                  <a:lnTo>
                    <a:pt x="478078" y="292455"/>
                  </a:lnTo>
                  <a:lnTo>
                    <a:pt x="480860" y="289699"/>
                  </a:lnTo>
                  <a:lnTo>
                    <a:pt x="484924" y="284988"/>
                  </a:lnTo>
                  <a:lnTo>
                    <a:pt x="486156" y="283159"/>
                  </a:lnTo>
                  <a:lnTo>
                    <a:pt x="486625" y="281851"/>
                  </a:lnTo>
                  <a:lnTo>
                    <a:pt x="486765" y="281851"/>
                  </a:lnTo>
                  <a:lnTo>
                    <a:pt x="516636" y="309054"/>
                  </a:lnTo>
                  <a:lnTo>
                    <a:pt x="520141" y="304698"/>
                  </a:lnTo>
                  <a:close/>
                </a:path>
                <a:path w="1102360" h="370204">
                  <a:moveTo>
                    <a:pt x="550976" y="323913"/>
                  </a:moveTo>
                  <a:lnTo>
                    <a:pt x="471208" y="323913"/>
                  </a:lnTo>
                  <a:lnTo>
                    <a:pt x="471208" y="329514"/>
                  </a:lnTo>
                  <a:lnTo>
                    <a:pt x="545096" y="329514"/>
                  </a:lnTo>
                  <a:lnTo>
                    <a:pt x="545096" y="370039"/>
                  </a:lnTo>
                  <a:lnTo>
                    <a:pt x="550976" y="370039"/>
                  </a:lnTo>
                  <a:lnTo>
                    <a:pt x="550976" y="323913"/>
                  </a:lnTo>
                  <a:close/>
                </a:path>
                <a:path w="1102360" h="370204">
                  <a:moveTo>
                    <a:pt x="550976" y="242316"/>
                  </a:moveTo>
                  <a:lnTo>
                    <a:pt x="544957" y="242316"/>
                  </a:lnTo>
                  <a:lnTo>
                    <a:pt x="544957" y="315506"/>
                  </a:lnTo>
                  <a:lnTo>
                    <a:pt x="550976" y="315506"/>
                  </a:lnTo>
                  <a:lnTo>
                    <a:pt x="550976" y="242316"/>
                  </a:lnTo>
                  <a:close/>
                </a:path>
                <a:path w="1102360" h="370204">
                  <a:moveTo>
                    <a:pt x="555193" y="0"/>
                  </a:moveTo>
                  <a:lnTo>
                    <a:pt x="549160" y="0"/>
                  </a:lnTo>
                  <a:lnTo>
                    <a:pt x="549160" y="49212"/>
                  </a:lnTo>
                  <a:lnTo>
                    <a:pt x="526580" y="49212"/>
                  </a:lnTo>
                  <a:lnTo>
                    <a:pt x="526580" y="2667"/>
                  </a:lnTo>
                  <a:lnTo>
                    <a:pt x="520560" y="2667"/>
                  </a:lnTo>
                  <a:lnTo>
                    <a:pt x="520560" y="120713"/>
                  </a:lnTo>
                  <a:lnTo>
                    <a:pt x="526580" y="120713"/>
                  </a:lnTo>
                  <a:lnTo>
                    <a:pt x="526580" y="54813"/>
                  </a:lnTo>
                  <a:lnTo>
                    <a:pt x="549160" y="54813"/>
                  </a:lnTo>
                  <a:lnTo>
                    <a:pt x="549160" y="127025"/>
                  </a:lnTo>
                  <a:lnTo>
                    <a:pt x="555193" y="127025"/>
                  </a:lnTo>
                  <a:lnTo>
                    <a:pt x="555193" y="54813"/>
                  </a:lnTo>
                  <a:lnTo>
                    <a:pt x="555193" y="49212"/>
                  </a:lnTo>
                  <a:lnTo>
                    <a:pt x="555193" y="0"/>
                  </a:lnTo>
                  <a:close/>
                </a:path>
                <a:path w="1102360" h="370204">
                  <a:moveTo>
                    <a:pt x="630897" y="3505"/>
                  </a:moveTo>
                  <a:lnTo>
                    <a:pt x="624865" y="3505"/>
                  </a:lnTo>
                  <a:lnTo>
                    <a:pt x="624865" y="24536"/>
                  </a:lnTo>
                  <a:lnTo>
                    <a:pt x="624865" y="29997"/>
                  </a:lnTo>
                  <a:lnTo>
                    <a:pt x="624865" y="52438"/>
                  </a:lnTo>
                  <a:lnTo>
                    <a:pt x="580567" y="52438"/>
                  </a:lnTo>
                  <a:lnTo>
                    <a:pt x="580567" y="29997"/>
                  </a:lnTo>
                  <a:lnTo>
                    <a:pt x="624865" y="29997"/>
                  </a:lnTo>
                  <a:lnTo>
                    <a:pt x="624865" y="24536"/>
                  </a:lnTo>
                  <a:lnTo>
                    <a:pt x="580567" y="24536"/>
                  </a:lnTo>
                  <a:lnTo>
                    <a:pt x="580567" y="3505"/>
                  </a:lnTo>
                  <a:lnTo>
                    <a:pt x="574535" y="3505"/>
                  </a:lnTo>
                  <a:lnTo>
                    <a:pt x="574535" y="57899"/>
                  </a:lnTo>
                  <a:lnTo>
                    <a:pt x="630897" y="57899"/>
                  </a:lnTo>
                  <a:lnTo>
                    <a:pt x="630897" y="52438"/>
                  </a:lnTo>
                  <a:lnTo>
                    <a:pt x="630897" y="29997"/>
                  </a:lnTo>
                  <a:lnTo>
                    <a:pt x="630897" y="24536"/>
                  </a:lnTo>
                  <a:lnTo>
                    <a:pt x="630897" y="3505"/>
                  </a:lnTo>
                  <a:close/>
                </a:path>
                <a:path w="1102360" h="370204">
                  <a:moveTo>
                    <a:pt x="665099" y="264883"/>
                  </a:moveTo>
                  <a:lnTo>
                    <a:pt x="664032" y="261505"/>
                  </a:lnTo>
                  <a:lnTo>
                    <a:pt x="659726" y="255803"/>
                  </a:lnTo>
                  <a:lnTo>
                    <a:pt x="659079" y="255282"/>
                  </a:lnTo>
                  <a:lnTo>
                    <a:pt x="659079" y="266052"/>
                  </a:lnTo>
                  <a:lnTo>
                    <a:pt x="659003" y="276059"/>
                  </a:lnTo>
                  <a:lnTo>
                    <a:pt x="630339" y="290398"/>
                  </a:lnTo>
                  <a:lnTo>
                    <a:pt x="621919" y="290398"/>
                  </a:lnTo>
                  <a:lnTo>
                    <a:pt x="593178" y="276059"/>
                  </a:lnTo>
                  <a:lnTo>
                    <a:pt x="593178" y="266052"/>
                  </a:lnTo>
                  <a:lnTo>
                    <a:pt x="621919" y="251574"/>
                  </a:lnTo>
                  <a:lnTo>
                    <a:pt x="630339" y="251574"/>
                  </a:lnTo>
                  <a:lnTo>
                    <a:pt x="659079" y="266052"/>
                  </a:lnTo>
                  <a:lnTo>
                    <a:pt x="659079" y="255282"/>
                  </a:lnTo>
                  <a:lnTo>
                    <a:pt x="656831" y="253441"/>
                  </a:lnTo>
                  <a:lnTo>
                    <a:pt x="653186" y="251574"/>
                  </a:lnTo>
                  <a:lnTo>
                    <a:pt x="649541" y="249694"/>
                  </a:lnTo>
                  <a:lnTo>
                    <a:pt x="645375" y="248323"/>
                  </a:lnTo>
                  <a:lnTo>
                    <a:pt x="636041" y="246545"/>
                  </a:lnTo>
                  <a:lnTo>
                    <a:pt x="631177" y="246100"/>
                  </a:lnTo>
                  <a:lnTo>
                    <a:pt x="621080" y="246100"/>
                  </a:lnTo>
                  <a:lnTo>
                    <a:pt x="587146" y="264883"/>
                  </a:lnTo>
                  <a:lnTo>
                    <a:pt x="587146" y="277088"/>
                  </a:lnTo>
                  <a:lnTo>
                    <a:pt x="621080" y="295871"/>
                  </a:lnTo>
                  <a:lnTo>
                    <a:pt x="631177" y="295871"/>
                  </a:lnTo>
                  <a:lnTo>
                    <a:pt x="636041" y="295376"/>
                  </a:lnTo>
                  <a:lnTo>
                    <a:pt x="645375" y="293420"/>
                  </a:lnTo>
                  <a:lnTo>
                    <a:pt x="649541" y="291998"/>
                  </a:lnTo>
                  <a:lnTo>
                    <a:pt x="652640" y="290398"/>
                  </a:lnTo>
                  <a:lnTo>
                    <a:pt x="656831" y="288251"/>
                  </a:lnTo>
                  <a:lnTo>
                    <a:pt x="659726" y="285889"/>
                  </a:lnTo>
                  <a:lnTo>
                    <a:pt x="664032" y="280187"/>
                  </a:lnTo>
                  <a:lnTo>
                    <a:pt x="665048" y="277088"/>
                  </a:lnTo>
                  <a:lnTo>
                    <a:pt x="665099" y="264883"/>
                  </a:lnTo>
                  <a:close/>
                </a:path>
                <a:path w="1102360" h="370204">
                  <a:moveTo>
                    <a:pt x="669594" y="362331"/>
                  </a:moveTo>
                  <a:lnTo>
                    <a:pt x="591223" y="362331"/>
                  </a:lnTo>
                  <a:lnTo>
                    <a:pt x="591223" y="330644"/>
                  </a:lnTo>
                  <a:lnTo>
                    <a:pt x="585330" y="330644"/>
                  </a:lnTo>
                  <a:lnTo>
                    <a:pt x="585330" y="367652"/>
                  </a:lnTo>
                  <a:lnTo>
                    <a:pt x="669594" y="367652"/>
                  </a:lnTo>
                  <a:lnTo>
                    <a:pt x="669594" y="362331"/>
                  </a:lnTo>
                  <a:close/>
                </a:path>
                <a:path w="1102360" h="370204">
                  <a:moveTo>
                    <a:pt x="670433" y="121551"/>
                  </a:moveTo>
                  <a:lnTo>
                    <a:pt x="598512" y="121551"/>
                  </a:lnTo>
                  <a:lnTo>
                    <a:pt x="598512" y="102349"/>
                  </a:lnTo>
                  <a:lnTo>
                    <a:pt x="667346" y="102349"/>
                  </a:lnTo>
                  <a:lnTo>
                    <a:pt x="667346" y="72758"/>
                  </a:lnTo>
                  <a:lnTo>
                    <a:pt x="591921" y="72758"/>
                  </a:lnTo>
                  <a:lnTo>
                    <a:pt x="591921" y="78232"/>
                  </a:lnTo>
                  <a:lnTo>
                    <a:pt x="661454" y="78232"/>
                  </a:lnTo>
                  <a:lnTo>
                    <a:pt x="661454" y="97015"/>
                  </a:lnTo>
                  <a:lnTo>
                    <a:pt x="592620" y="97015"/>
                  </a:lnTo>
                  <a:lnTo>
                    <a:pt x="592620" y="127025"/>
                  </a:lnTo>
                  <a:lnTo>
                    <a:pt x="670433" y="127025"/>
                  </a:lnTo>
                  <a:lnTo>
                    <a:pt x="670433" y="121551"/>
                  </a:lnTo>
                  <a:close/>
                </a:path>
                <a:path w="1102360" h="370204">
                  <a:moveTo>
                    <a:pt x="684593" y="310730"/>
                  </a:moveTo>
                  <a:lnTo>
                    <a:pt x="567664" y="310730"/>
                  </a:lnTo>
                  <a:lnTo>
                    <a:pt x="567664" y="316064"/>
                  </a:lnTo>
                  <a:lnTo>
                    <a:pt x="684593" y="316064"/>
                  </a:lnTo>
                  <a:lnTo>
                    <a:pt x="684593" y="310730"/>
                  </a:lnTo>
                  <a:close/>
                </a:path>
                <a:path w="1102360" h="370204">
                  <a:moveTo>
                    <a:pt x="688238" y="28321"/>
                  </a:moveTo>
                  <a:lnTo>
                    <a:pt x="667346" y="28321"/>
                  </a:lnTo>
                  <a:lnTo>
                    <a:pt x="667346" y="0"/>
                  </a:lnTo>
                  <a:lnTo>
                    <a:pt x="661314" y="0"/>
                  </a:lnTo>
                  <a:lnTo>
                    <a:pt x="661314" y="64350"/>
                  </a:lnTo>
                  <a:lnTo>
                    <a:pt x="667346" y="64350"/>
                  </a:lnTo>
                  <a:lnTo>
                    <a:pt x="667346" y="33934"/>
                  </a:lnTo>
                  <a:lnTo>
                    <a:pt x="688238" y="33934"/>
                  </a:lnTo>
                  <a:lnTo>
                    <a:pt x="688238" y="28321"/>
                  </a:lnTo>
                  <a:close/>
                </a:path>
                <a:path w="1102360" h="370204">
                  <a:moveTo>
                    <a:pt x="763473" y="30276"/>
                  </a:moveTo>
                  <a:lnTo>
                    <a:pt x="762546" y="26898"/>
                  </a:lnTo>
                  <a:lnTo>
                    <a:pt x="758621" y="20637"/>
                  </a:lnTo>
                  <a:lnTo>
                    <a:pt x="757580" y="19545"/>
                  </a:lnTo>
                  <a:lnTo>
                    <a:pt x="757580" y="31775"/>
                  </a:lnTo>
                  <a:lnTo>
                    <a:pt x="757580" y="45186"/>
                  </a:lnTo>
                  <a:lnTo>
                    <a:pt x="734783" y="62382"/>
                  </a:lnTo>
                  <a:lnTo>
                    <a:pt x="727494" y="62382"/>
                  </a:lnTo>
                  <a:lnTo>
                    <a:pt x="704634" y="45186"/>
                  </a:lnTo>
                  <a:lnTo>
                    <a:pt x="704634" y="31775"/>
                  </a:lnTo>
                  <a:lnTo>
                    <a:pt x="727494" y="14579"/>
                  </a:lnTo>
                  <a:lnTo>
                    <a:pt x="734783" y="14579"/>
                  </a:lnTo>
                  <a:lnTo>
                    <a:pt x="757580" y="31775"/>
                  </a:lnTo>
                  <a:lnTo>
                    <a:pt x="757580" y="19545"/>
                  </a:lnTo>
                  <a:lnTo>
                    <a:pt x="734974" y="8978"/>
                  </a:lnTo>
                  <a:lnTo>
                    <a:pt x="727303" y="8978"/>
                  </a:lnTo>
                  <a:lnTo>
                    <a:pt x="698754" y="30276"/>
                  </a:lnTo>
                  <a:lnTo>
                    <a:pt x="698754" y="46685"/>
                  </a:lnTo>
                  <a:lnTo>
                    <a:pt x="727303" y="67856"/>
                  </a:lnTo>
                  <a:lnTo>
                    <a:pt x="734974" y="67856"/>
                  </a:lnTo>
                  <a:lnTo>
                    <a:pt x="738797" y="67297"/>
                  </a:lnTo>
                  <a:lnTo>
                    <a:pt x="746467" y="65049"/>
                  </a:lnTo>
                  <a:lnTo>
                    <a:pt x="749922" y="63398"/>
                  </a:lnTo>
                  <a:lnTo>
                    <a:pt x="751332" y="62382"/>
                  </a:lnTo>
                  <a:lnTo>
                    <a:pt x="756094" y="59004"/>
                  </a:lnTo>
                  <a:lnTo>
                    <a:pt x="758596" y="56362"/>
                  </a:lnTo>
                  <a:lnTo>
                    <a:pt x="762546" y="50076"/>
                  </a:lnTo>
                  <a:lnTo>
                    <a:pt x="763473" y="46685"/>
                  </a:lnTo>
                  <a:lnTo>
                    <a:pt x="763473" y="30276"/>
                  </a:lnTo>
                  <a:close/>
                </a:path>
                <a:path w="1102360" h="370204">
                  <a:moveTo>
                    <a:pt x="777405" y="94500"/>
                  </a:moveTo>
                  <a:lnTo>
                    <a:pt x="776846" y="89027"/>
                  </a:lnTo>
                  <a:lnTo>
                    <a:pt x="771042" y="89674"/>
                  </a:lnTo>
                  <a:lnTo>
                    <a:pt x="765479" y="90195"/>
                  </a:lnTo>
                  <a:lnTo>
                    <a:pt x="691883" y="92113"/>
                  </a:lnTo>
                  <a:lnTo>
                    <a:pt x="691883" y="97574"/>
                  </a:lnTo>
                  <a:lnTo>
                    <a:pt x="699922" y="97574"/>
                  </a:lnTo>
                  <a:lnTo>
                    <a:pt x="735596" y="97205"/>
                  </a:lnTo>
                  <a:lnTo>
                    <a:pt x="748423" y="96812"/>
                  </a:lnTo>
                  <a:lnTo>
                    <a:pt x="752309" y="96621"/>
                  </a:lnTo>
                  <a:lnTo>
                    <a:pt x="759599" y="96151"/>
                  </a:lnTo>
                  <a:lnTo>
                    <a:pt x="763155" y="95872"/>
                  </a:lnTo>
                  <a:lnTo>
                    <a:pt x="777405" y="94500"/>
                  </a:lnTo>
                  <a:close/>
                </a:path>
                <a:path w="1102360" h="370204">
                  <a:moveTo>
                    <a:pt x="795489" y="0"/>
                  </a:moveTo>
                  <a:lnTo>
                    <a:pt x="789317" y="0"/>
                  </a:lnTo>
                  <a:lnTo>
                    <a:pt x="789317" y="127025"/>
                  </a:lnTo>
                  <a:lnTo>
                    <a:pt x="795489" y="127025"/>
                  </a:lnTo>
                  <a:lnTo>
                    <a:pt x="795489" y="0"/>
                  </a:lnTo>
                  <a:close/>
                </a:path>
                <a:path w="1102360" h="370204">
                  <a:moveTo>
                    <a:pt x="830402" y="287324"/>
                  </a:moveTo>
                  <a:lnTo>
                    <a:pt x="794435" y="273786"/>
                  </a:lnTo>
                  <a:lnTo>
                    <a:pt x="788403" y="269240"/>
                  </a:lnTo>
                  <a:lnTo>
                    <a:pt x="787196" y="267741"/>
                  </a:lnTo>
                  <a:lnTo>
                    <a:pt x="785418" y="263994"/>
                  </a:lnTo>
                  <a:lnTo>
                    <a:pt x="784974" y="261759"/>
                  </a:lnTo>
                  <a:lnTo>
                    <a:pt x="784974" y="252971"/>
                  </a:lnTo>
                  <a:lnTo>
                    <a:pt x="824788" y="252971"/>
                  </a:lnTo>
                  <a:lnTo>
                    <a:pt x="824788" y="247929"/>
                  </a:lnTo>
                  <a:lnTo>
                    <a:pt x="738708" y="247929"/>
                  </a:lnTo>
                  <a:lnTo>
                    <a:pt x="738708" y="252971"/>
                  </a:lnTo>
                  <a:lnTo>
                    <a:pt x="778802" y="252971"/>
                  </a:lnTo>
                  <a:lnTo>
                    <a:pt x="778802" y="261759"/>
                  </a:lnTo>
                  <a:lnTo>
                    <a:pt x="741743" y="284441"/>
                  </a:lnTo>
                  <a:lnTo>
                    <a:pt x="733374" y="287324"/>
                  </a:lnTo>
                  <a:lnTo>
                    <a:pt x="735622" y="291947"/>
                  </a:lnTo>
                  <a:lnTo>
                    <a:pt x="744054" y="288937"/>
                  </a:lnTo>
                  <a:lnTo>
                    <a:pt x="751446" y="286410"/>
                  </a:lnTo>
                  <a:lnTo>
                    <a:pt x="755256" y="285026"/>
                  </a:lnTo>
                  <a:lnTo>
                    <a:pt x="759180" y="283540"/>
                  </a:lnTo>
                  <a:lnTo>
                    <a:pt x="765251" y="281292"/>
                  </a:lnTo>
                  <a:lnTo>
                    <a:pt x="770229" y="279095"/>
                  </a:lnTo>
                  <a:lnTo>
                    <a:pt x="777989" y="274789"/>
                  </a:lnTo>
                  <a:lnTo>
                    <a:pt x="780580" y="272224"/>
                  </a:lnTo>
                  <a:lnTo>
                    <a:pt x="781888" y="269240"/>
                  </a:lnTo>
                  <a:lnTo>
                    <a:pt x="783196" y="272224"/>
                  </a:lnTo>
                  <a:lnTo>
                    <a:pt x="785787" y="274789"/>
                  </a:lnTo>
                  <a:lnTo>
                    <a:pt x="793546" y="279095"/>
                  </a:lnTo>
                  <a:lnTo>
                    <a:pt x="798525" y="281292"/>
                  </a:lnTo>
                  <a:lnTo>
                    <a:pt x="804595" y="283540"/>
                  </a:lnTo>
                  <a:lnTo>
                    <a:pt x="808532" y="285026"/>
                  </a:lnTo>
                  <a:lnTo>
                    <a:pt x="812330" y="286410"/>
                  </a:lnTo>
                  <a:lnTo>
                    <a:pt x="819721" y="288937"/>
                  </a:lnTo>
                  <a:lnTo>
                    <a:pt x="828154" y="291947"/>
                  </a:lnTo>
                  <a:lnTo>
                    <a:pt x="830402" y="287324"/>
                  </a:lnTo>
                  <a:close/>
                </a:path>
                <a:path w="1102360" h="370204">
                  <a:moveTo>
                    <a:pt x="840206" y="302463"/>
                  </a:moveTo>
                  <a:lnTo>
                    <a:pt x="723290" y="302463"/>
                  </a:lnTo>
                  <a:lnTo>
                    <a:pt x="723290" y="307784"/>
                  </a:lnTo>
                  <a:lnTo>
                    <a:pt x="778802" y="307784"/>
                  </a:lnTo>
                  <a:lnTo>
                    <a:pt x="778802" y="330644"/>
                  </a:lnTo>
                  <a:lnTo>
                    <a:pt x="738009" y="330644"/>
                  </a:lnTo>
                  <a:lnTo>
                    <a:pt x="738009" y="335965"/>
                  </a:lnTo>
                  <a:lnTo>
                    <a:pt x="816940" y="335965"/>
                  </a:lnTo>
                  <a:lnTo>
                    <a:pt x="816940" y="370039"/>
                  </a:lnTo>
                  <a:lnTo>
                    <a:pt x="822833" y="370039"/>
                  </a:lnTo>
                  <a:lnTo>
                    <a:pt x="822833" y="330644"/>
                  </a:lnTo>
                  <a:lnTo>
                    <a:pt x="784694" y="330644"/>
                  </a:lnTo>
                  <a:lnTo>
                    <a:pt x="784694" y="307784"/>
                  </a:lnTo>
                  <a:lnTo>
                    <a:pt x="840206" y="307784"/>
                  </a:lnTo>
                  <a:lnTo>
                    <a:pt x="840206" y="302463"/>
                  </a:lnTo>
                  <a:close/>
                </a:path>
                <a:path w="1102360" h="370204">
                  <a:moveTo>
                    <a:pt x="929233" y="89865"/>
                  </a:moveTo>
                  <a:lnTo>
                    <a:pt x="928966" y="86499"/>
                  </a:lnTo>
                  <a:lnTo>
                    <a:pt x="928814" y="84683"/>
                  </a:lnTo>
                  <a:lnTo>
                    <a:pt x="924140" y="85242"/>
                  </a:lnTo>
                  <a:lnTo>
                    <a:pt x="919937" y="85636"/>
                  </a:lnTo>
                  <a:lnTo>
                    <a:pt x="905268" y="86499"/>
                  </a:lnTo>
                  <a:lnTo>
                    <a:pt x="905268" y="18084"/>
                  </a:lnTo>
                  <a:lnTo>
                    <a:pt x="921943" y="18084"/>
                  </a:lnTo>
                  <a:lnTo>
                    <a:pt x="921943" y="12471"/>
                  </a:lnTo>
                  <a:lnTo>
                    <a:pt x="899236" y="12471"/>
                  </a:lnTo>
                  <a:lnTo>
                    <a:pt x="899236" y="18084"/>
                  </a:lnTo>
                  <a:lnTo>
                    <a:pt x="899236" y="86779"/>
                  </a:lnTo>
                  <a:lnTo>
                    <a:pt x="868108" y="86779"/>
                  </a:lnTo>
                  <a:lnTo>
                    <a:pt x="868108" y="18084"/>
                  </a:lnTo>
                  <a:lnTo>
                    <a:pt x="899236" y="18084"/>
                  </a:lnTo>
                  <a:lnTo>
                    <a:pt x="899236" y="12471"/>
                  </a:lnTo>
                  <a:lnTo>
                    <a:pt x="847648" y="12471"/>
                  </a:lnTo>
                  <a:lnTo>
                    <a:pt x="847648" y="18084"/>
                  </a:lnTo>
                  <a:lnTo>
                    <a:pt x="862088" y="18084"/>
                  </a:lnTo>
                  <a:lnTo>
                    <a:pt x="862088" y="86779"/>
                  </a:lnTo>
                  <a:lnTo>
                    <a:pt x="846239" y="86779"/>
                  </a:lnTo>
                  <a:lnTo>
                    <a:pt x="846239" y="92392"/>
                  </a:lnTo>
                  <a:lnTo>
                    <a:pt x="891336" y="92392"/>
                  </a:lnTo>
                  <a:lnTo>
                    <a:pt x="899312" y="92227"/>
                  </a:lnTo>
                  <a:lnTo>
                    <a:pt x="914730" y="91579"/>
                  </a:lnTo>
                  <a:lnTo>
                    <a:pt x="922134" y="90893"/>
                  </a:lnTo>
                  <a:lnTo>
                    <a:pt x="929233" y="89865"/>
                  </a:lnTo>
                  <a:close/>
                </a:path>
                <a:path w="1102360" h="370204">
                  <a:moveTo>
                    <a:pt x="947318" y="0"/>
                  </a:moveTo>
                  <a:lnTo>
                    <a:pt x="941298" y="0"/>
                  </a:lnTo>
                  <a:lnTo>
                    <a:pt x="941298" y="127025"/>
                  </a:lnTo>
                  <a:lnTo>
                    <a:pt x="947318" y="127025"/>
                  </a:lnTo>
                  <a:lnTo>
                    <a:pt x="947318" y="0"/>
                  </a:lnTo>
                  <a:close/>
                </a:path>
                <a:path w="1102360" h="370204">
                  <a:moveTo>
                    <a:pt x="982649" y="323773"/>
                  </a:moveTo>
                  <a:lnTo>
                    <a:pt x="902881" y="323773"/>
                  </a:lnTo>
                  <a:lnTo>
                    <a:pt x="902881" y="329374"/>
                  </a:lnTo>
                  <a:lnTo>
                    <a:pt x="976769" y="329374"/>
                  </a:lnTo>
                  <a:lnTo>
                    <a:pt x="976769" y="370039"/>
                  </a:lnTo>
                  <a:lnTo>
                    <a:pt x="982649" y="370039"/>
                  </a:lnTo>
                  <a:lnTo>
                    <a:pt x="982649" y="323773"/>
                  </a:lnTo>
                  <a:close/>
                </a:path>
                <a:path w="1102360" h="370204">
                  <a:moveTo>
                    <a:pt x="982649" y="242316"/>
                  </a:moveTo>
                  <a:lnTo>
                    <a:pt x="976630" y="242316"/>
                  </a:lnTo>
                  <a:lnTo>
                    <a:pt x="976630" y="274281"/>
                  </a:lnTo>
                  <a:lnTo>
                    <a:pt x="941997" y="274281"/>
                  </a:lnTo>
                  <a:lnTo>
                    <a:pt x="941997" y="255358"/>
                  </a:lnTo>
                  <a:lnTo>
                    <a:pt x="941997" y="249745"/>
                  </a:lnTo>
                  <a:lnTo>
                    <a:pt x="935964" y="249745"/>
                  </a:lnTo>
                  <a:lnTo>
                    <a:pt x="935964" y="255358"/>
                  </a:lnTo>
                  <a:lnTo>
                    <a:pt x="935964" y="300075"/>
                  </a:lnTo>
                  <a:lnTo>
                    <a:pt x="891527" y="300075"/>
                  </a:lnTo>
                  <a:lnTo>
                    <a:pt x="891527" y="255358"/>
                  </a:lnTo>
                  <a:lnTo>
                    <a:pt x="935964" y="255358"/>
                  </a:lnTo>
                  <a:lnTo>
                    <a:pt x="935964" y="249745"/>
                  </a:lnTo>
                  <a:lnTo>
                    <a:pt x="885494" y="249745"/>
                  </a:lnTo>
                  <a:lnTo>
                    <a:pt x="885494" y="305689"/>
                  </a:lnTo>
                  <a:lnTo>
                    <a:pt x="941997" y="305689"/>
                  </a:lnTo>
                  <a:lnTo>
                    <a:pt x="941997" y="300075"/>
                  </a:lnTo>
                  <a:lnTo>
                    <a:pt x="941997" y="279895"/>
                  </a:lnTo>
                  <a:lnTo>
                    <a:pt x="976630" y="279895"/>
                  </a:lnTo>
                  <a:lnTo>
                    <a:pt x="976630" y="315353"/>
                  </a:lnTo>
                  <a:lnTo>
                    <a:pt x="982649" y="315353"/>
                  </a:lnTo>
                  <a:lnTo>
                    <a:pt x="982649" y="279895"/>
                  </a:lnTo>
                  <a:lnTo>
                    <a:pt x="982649" y="274281"/>
                  </a:lnTo>
                  <a:lnTo>
                    <a:pt x="982649" y="242316"/>
                  </a:lnTo>
                  <a:close/>
                </a:path>
                <a:path w="1102360" h="370204">
                  <a:moveTo>
                    <a:pt x="1060602" y="254647"/>
                  </a:moveTo>
                  <a:lnTo>
                    <a:pt x="1006068" y="254647"/>
                  </a:lnTo>
                  <a:lnTo>
                    <a:pt x="1006068" y="260261"/>
                  </a:lnTo>
                  <a:lnTo>
                    <a:pt x="1054722" y="260261"/>
                  </a:lnTo>
                  <a:lnTo>
                    <a:pt x="1054722" y="285216"/>
                  </a:lnTo>
                  <a:lnTo>
                    <a:pt x="1030947" y="318516"/>
                  </a:lnTo>
                  <a:lnTo>
                    <a:pt x="1005649" y="333730"/>
                  </a:lnTo>
                  <a:lnTo>
                    <a:pt x="1008875" y="338912"/>
                  </a:lnTo>
                  <a:lnTo>
                    <a:pt x="1045908" y="315010"/>
                  </a:lnTo>
                  <a:lnTo>
                    <a:pt x="1060602" y="286664"/>
                  </a:lnTo>
                  <a:lnTo>
                    <a:pt x="1060602" y="254647"/>
                  </a:lnTo>
                  <a:close/>
                </a:path>
                <a:path w="1102360" h="370204">
                  <a:moveTo>
                    <a:pt x="1101826" y="242316"/>
                  </a:moveTo>
                  <a:lnTo>
                    <a:pt x="1095794" y="242316"/>
                  </a:lnTo>
                  <a:lnTo>
                    <a:pt x="1095794" y="369341"/>
                  </a:lnTo>
                  <a:lnTo>
                    <a:pt x="1101826" y="369341"/>
                  </a:lnTo>
                  <a:lnTo>
                    <a:pt x="1101826" y="24231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4" name="object 34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5333584" y="8224718"/>
              <a:ext cx="1079956" cy="130105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5333584" y="8465509"/>
              <a:ext cx="1959567" cy="130105"/>
            </a:xfrm>
            <a:prstGeom prst="rect">
              <a:avLst/>
            </a:prstGeom>
          </p:spPr>
        </p:pic>
        <p:sp>
          <p:nvSpPr>
            <p:cNvPr id="36" name="object 36" descr=""/>
            <p:cNvSpPr/>
            <p:nvPr/>
          </p:nvSpPr>
          <p:spPr>
            <a:xfrm>
              <a:off x="5333584" y="8707825"/>
              <a:ext cx="1221105" cy="127635"/>
            </a:xfrm>
            <a:custGeom>
              <a:avLst/>
              <a:gdLst/>
              <a:ahLst/>
              <a:cxnLst/>
              <a:rect l="l" t="t" r="r" b="b"/>
              <a:pathLst>
                <a:path w="1221104" h="127634">
                  <a:moveTo>
                    <a:pt x="5047" y="31685"/>
                  </a:moveTo>
                  <a:lnTo>
                    <a:pt x="0" y="28740"/>
                  </a:lnTo>
                  <a:lnTo>
                    <a:pt x="1308" y="26310"/>
                  </a:lnTo>
                  <a:lnTo>
                    <a:pt x="2874" y="23950"/>
                  </a:lnTo>
                  <a:lnTo>
                    <a:pt x="26217" y="9533"/>
                  </a:lnTo>
                  <a:lnTo>
                    <a:pt x="34348" y="9533"/>
                  </a:lnTo>
                  <a:lnTo>
                    <a:pt x="38204" y="10094"/>
                  </a:lnTo>
                  <a:lnTo>
                    <a:pt x="45214" y="12337"/>
                  </a:lnTo>
                  <a:lnTo>
                    <a:pt x="48228" y="13949"/>
                  </a:lnTo>
                  <a:lnTo>
                    <a:pt x="49658" y="15141"/>
                  </a:lnTo>
                  <a:lnTo>
                    <a:pt x="25095" y="15141"/>
                  </a:lnTo>
                  <a:lnTo>
                    <a:pt x="20352" y="16426"/>
                  </a:lnTo>
                  <a:lnTo>
                    <a:pt x="12033" y="21567"/>
                  </a:lnTo>
                  <a:lnTo>
                    <a:pt x="8318" y="25796"/>
                  </a:lnTo>
                  <a:lnTo>
                    <a:pt x="5047" y="31685"/>
                  </a:lnTo>
                  <a:close/>
                </a:path>
                <a:path w="1221104" h="127634">
                  <a:moveTo>
                    <a:pt x="62388" y="112159"/>
                  </a:moveTo>
                  <a:lnTo>
                    <a:pt x="140" y="112159"/>
                  </a:lnTo>
                  <a:lnTo>
                    <a:pt x="140" y="106972"/>
                  </a:lnTo>
                  <a:lnTo>
                    <a:pt x="45004" y="54444"/>
                  </a:lnTo>
                  <a:lnTo>
                    <a:pt x="46779" y="52130"/>
                  </a:lnTo>
                  <a:lnTo>
                    <a:pt x="52574" y="28320"/>
                  </a:lnTo>
                  <a:lnTo>
                    <a:pt x="50705" y="23670"/>
                  </a:lnTo>
                  <a:lnTo>
                    <a:pt x="43228" y="16847"/>
                  </a:lnTo>
                  <a:lnTo>
                    <a:pt x="37713" y="15141"/>
                  </a:lnTo>
                  <a:lnTo>
                    <a:pt x="49658" y="15141"/>
                  </a:lnTo>
                  <a:lnTo>
                    <a:pt x="53275" y="18155"/>
                  </a:lnTo>
                  <a:lnTo>
                    <a:pt x="55215" y="20726"/>
                  </a:lnTo>
                  <a:lnTo>
                    <a:pt x="57925" y="26801"/>
                  </a:lnTo>
                  <a:lnTo>
                    <a:pt x="58603" y="30189"/>
                  </a:lnTo>
                  <a:lnTo>
                    <a:pt x="58524" y="38578"/>
                  </a:lnTo>
                  <a:lnTo>
                    <a:pt x="8552" y="106271"/>
                  </a:lnTo>
                  <a:lnTo>
                    <a:pt x="62388" y="106271"/>
                  </a:lnTo>
                  <a:lnTo>
                    <a:pt x="62388" y="112159"/>
                  </a:lnTo>
                  <a:close/>
                </a:path>
                <a:path w="1221104" h="127634">
                  <a:moveTo>
                    <a:pt x="93232" y="65753"/>
                  </a:moveTo>
                  <a:lnTo>
                    <a:pt x="86222" y="65753"/>
                  </a:lnTo>
                  <a:lnTo>
                    <a:pt x="89447" y="11075"/>
                  </a:lnTo>
                  <a:lnTo>
                    <a:pt x="139919" y="11075"/>
                  </a:lnTo>
                  <a:lnTo>
                    <a:pt x="139919" y="16823"/>
                  </a:lnTo>
                  <a:lnTo>
                    <a:pt x="95055" y="16823"/>
                  </a:lnTo>
                  <a:lnTo>
                    <a:pt x="92671" y="59584"/>
                  </a:lnTo>
                  <a:lnTo>
                    <a:pt x="101483" y="59584"/>
                  </a:lnTo>
                  <a:lnTo>
                    <a:pt x="98583" y="61173"/>
                  </a:lnTo>
                  <a:lnTo>
                    <a:pt x="95662" y="63323"/>
                  </a:lnTo>
                  <a:lnTo>
                    <a:pt x="93232" y="65753"/>
                  </a:lnTo>
                  <a:close/>
                </a:path>
                <a:path w="1221104" h="127634">
                  <a:moveTo>
                    <a:pt x="101483" y="59584"/>
                  </a:moveTo>
                  <a:lnTo>
                    <a:pt x="92671" y="59584"/>
                  </a:lnTo>
                  <a:lnTo>
                    <a:pt x="95101" y="57154"/>
                  </a:lnTo>
                  <a:lnTo>
                    <a:pt x="98326" y="55075"/>
                  </a:lnTo>
                  <a:lnTo>
                    <a:pt x="106364" y="51616"/>
                  </a:lnTo>
                  <a:lnTo>
                    <a:pt x="110757" y="50752"/>
                  </a:lnTo>
                  <a:lnTo>
                    <a:pt x="120010" y="50752"/>
                  </a:lnTo>
                  <a:lnTo>
                    <a:pt x="124123" y="51406"/>
                  </a:lnTo>
                  <a:lnTo>
                    <a:pt x="131600" y="54023"/>
                  </a:lnTo>
                  <a:lnTo>
                    <a:pt x="134848" y="55939"/>
                  </a:lnTo>
                  <a:lnTo>
                    <a:pt x="135461" y="56500"/>
                  </a:lnTo>
                  <a:lnTo>
                    <a:pt x="109682" y="56500"/>
                  </a:lnTo>
                  <a:lnTo>
                    <a:pt x="105406" y="57435"/>
                  </a:lnTo>
                  <a:lnTo>
                    <a:pt x="101483" y="59584"/>
                  </a:lnTo>
                  <a:close/>
                </a:path>
                <a:path w="1221104" h="127634">
                  <a:moveTo>
                    <a:pt x="134637" y="107953"/>
                  </a:moveTo>
                  <a:lnTo>
                    <a:pt x="118141" y="107953"/>
                  </a:lnTo>
                  <a:lnTo>
                    <a:pt x="122440" y="107159"/>
                  </a:lnTo>
                  <a:lnTo>
                    <a:pt x="129357" y="103981"/>
                  </a:lnTo>
                  <a:lnTo>
                    <a:pt x="140059" y="86549"/>
                  </a:lnTo>
                  <a:lnTo>
                    <a:pt x="140059" y="72950"/>
                  </a:lnTo>
                  <a:lnTo>
                    <a:pt x="137862" y="66547"/>
                  </a:lnTo>
                  <a:lnTo>
                    <a:pt x="129076" y="58509"/>
                  </a:lnTo>
                  <a:lnTo>
                    <a:pt x="122861" y="56500"/>
                  </a:lnTo>
                  <a:lnTo>
                    <a:pt x="135461" y="56500"/>
                  </a:lnTo>
                  <a:lnTo>
                    <a:pt x="140362" y="60986"/>
                  </a:lnTo>
                  <a:lnTo>
                    <a:pt x="142489" y="64164"/>
                  </a:lnTo>
                  <a:lnTo>
                    <a:pt x="145480" y="71828"/>
                  </a:lnTo>
                  <a:lnTo>
                    <a:pt x="146228" y="76268"/>
                  </a:lnTo>
                  <a:lnTo>
                    <a:pt x="146228" y="87344"/>
                  </a:lnTo>
                  <a:lnTo>
                    <a:pt x="145667" y="90802"/>
                  </a:lnTo>
                  <a:lnTo>
                    <a:pt x="143424" y="97905"/>
                  </a:lnTo>
                  <a:lnTo>
                    <a:pt x="141554" y="101107"/>
                  </a:lnTo>
                  <a:lnTo>
                    <a:pt x="136320" y="106808"/>
                  </a:lnTo>
                  <a:lnTo>
                    <a:pt x="134637" y="107953"/>
                  </a:lnTo>
                  <a:close/>
                </a:path>
                <a:path w="1221104" h="127634">
                  <a:moveTo>
                    <a:pt x="119169" y="113701"/>
                  </a:moveTo>
                  <a:lnTo>
                    <a:pt x="107112" y="113701"/>
                  </a:lnTo>
                  <a:lnTo>
                    <a:pt x="101434" y="112790"/>
                  </a:lnTo>
                  <a:lnTo>
                    <a:pt x="90498" y="109145"/>
                  </a:lnTo>
                  <a:lnTo>
                    <a:pt x="85381" y="106317"/>
                  </a:lnTo>
                  <a:lnTo>
                    <a:pt x="80614" y="102485"/>
                  </a:lnTo>
                  <a:lnTo>
                    <a:pt x="84119" y="97298"/>
                  </a:lnTo>
                  <a:lnTo>
                    <a:pt x="88979" y="101223"/>
                  </a:lnTo>
                  <a:lnTo>
                    <a:pt x="93886" y="103981"/>
                  </a:lnTo>
                  <a:lnTo>
                    <a:pt x="103794" y="107159"/>
                  </a:lnTo>
                  <a:lnTo>
                    <a:pt x="108514" y="107953"/>
                  </a:lnTo>
                  <a:lnTo>
                    <a:pt x="134637" y="107953"/>
                  </a:lnTo>
                  <a:lnTo>
                    <a:pt x="132885" y="109145"/>
                  </a:lnTo>
                  <a:lnTo>
                    <a:pt x="124380" y="112790"/>
                  </a:lnTo>
                  <a:lnTo>
                    <a:pt x="119169" y="113701"/>
                  </a:lnTo>
                  <a:close/>
                </a:path>
                <a:path w="1221104" h="127634">
                  <a:moveTo>
                    <a:pt x="545515" y="127020"/>
                  </a:moveTo>
                  <a:lnTo>
                    <a:pt x="539487" y="127020"/>
                  </a:lnTo>
                  <a:lnTo>
                    <a:pt x="539487" y="0"/>
                  </a:lnTo>
                  <a:lnTo>
                    <a:pt x="545515" y="0"/>
                  </a:lnTo>
                  <a:lnTo>
                    <a:pt x="545515" y="53556"/>
                  </a:lnTo>
                  <a:lnTo>
                    <a:pt x="568228" y="53556"/>
                  </a:lnTo>
                  <a:lnTo>
                    <a:pt x="568228" y="55378"/>
                  </a:lnTo>
                  <a:lnTo>
                    <a:pt x="567667" y="55378"/>
                  </a:lnTo>
                  <a:lnTo>
                    <a:pt x="567667" y="59164"/>
                  </a:lnTo>
                  <a:lnTo>
                    <a:pt x="545515" y="59164"/>
                  </a:lnTo>
                  <a:lnTo>
                    <a:pt x="545515" y="127020"/>
                  </a:lnTo>
                  <a:close/>
                </a:path>
                <a:path w="1221104" h="127634">
                  <a:moveTo>
                    <a:pt x="668190" y="38695"/>
                  </a:moveTo>
                  <a:lnTo>
                    <a:pt x="585613" y="38695"/>
                  </a:lnTo>
                  <a:lnTo>
                    <a:pt x="585613" y="2803"/>
                  </a:lnTo>
                  <a:lnTo>
                    <a:pt x="591501" y="2803"/>
                  </a:lnTo>
                  <a:lnTo>
                    <a:pt x="591501" y="33367"/>
                  </a:lnTo>
                  <a:lnTo>
                    <a:pt x="668190" y="33367"/>
                  </a:lnTo>
                  <a:lnTo>
                    <a:pt x="668190" y="38695"/>
                  </a:lnTo>
                  <a:close/>
                </a:path>
                <a:path w="1221104" h="127634">
                  <a:moveTo>
                    <a:pt x="684593" y="60706"/>
                  </a:moveTo>
                  <a:lnTo>
                    <a:pt x="567667" y="60706"/>
                  </a:lnTo>
                  <a:lnTo>
                    <a:pt x="567667" y="55378"/>
                  </a:lnTo>
                  <a:lnTo>
                    <a:pt x="568228" y="55378"/>
                  </a:lnTo>
                  <a:lnTo>
                    <a:pt x="568228" y="59164"/>
                  </a:lnTo>
                  <a:lnTo>
                    <a:pt x="684593" y="59164"/>
                  </a:lnTo>
                  <a:lnTo>
                    <a:pt x="684593" y="60706"/>
                  </a:lnTo>
                  <a:close/>
                </a:path>
                <a:path w="1221104" h="127634">
                  <a:moveTo>
                    <a:pt x="684593" y="59164"/>
                  </a:moveTo>
                  <a:lnTo>
                    <a:pt x="568228" y="59164"/>
                  </a:lnTo>
                  <a:lnTo>
                    <a:pt x="568228" y="55378"/>
                  </a:lnTo>
                  <a:lnTo>
                    <a:pt x="684593" y="55378"/>
                  </a:lnTo>
                  <a:lnTo>
                    <a:pt x="684593" y="59164"/>
                  </a:lnTo>
                  <a:close/>
                </a:path>
                <a:path w="1221104" h="127634">
                  <a:moveTo>
                    <a:pt x="670433" y="127301"/>
                  </a:moveTo>
                  <a:lnTo>
                    <a:pt x="585753" y="127301"/>
                  </a:lnTo>
                  <a:lnTo>
                    <a:pt x="585753" y="99401"/>
                  </a:lnTo>
                  <a:lnTo>
                    <a:pt x="660759" y="99401"/>
                  </a:lnTo>
                  <a:lnTo>
                    <a:pt x="660759" y="82016"/>
                  </a:lnTo>
                  <a:lnTo>
                    <a:pt x="585052" y="82016"/>
                  </a:lnTo>
                  <a:lnTo>
                    <a:pt x="585052" y="76829"/>
                  </a:lnTo>
                  <a:lnTo>
                    <a:pt x="666648" y="76829"/>
                  </a:lnTo>
                  <a:lnTo>
                    <a:pt x="666648" y="104448"/>
                  </a:lnTo>
                  <a:lnTo>
                    <a:pt x="591641" y="104448"/>
                  </a:lnTo>
                  <a:lnTo>
                    <a:pt x="591641" y="122113"/>
                  </a:lnTo>
                  <a:lnTo>
                    <a:pt x="670433" y="122113"/>
                  </a:lnTo>
                  <a:lnTo>
                    <a:pt x="670433" y="127301"/>
                  </a:lnTo>
                  <a:close/>
                </a:path>
                <a:path w="1221104" h="127634">
                  <a:moveTo>
                    <a:pt x="487613" y="21310"/>
                  </a:moveTo>
                  <a:lnTo>
                    <a:pt x="481585" y="21310"/>
                  </a:lnTo>
                  <a:lnTo>
                    <a:pt x="481585" y="560"/>
                  </a:lnTo>
                  <a:lnTo>
                    <a:pt x="487613" y="560"/>
                  </a:lnTo>
                  <a:lnTo>
                    <a:pt x="487613" y="21310"/>
                  </a:lnTo>
                  <a:close/>
                </a:path>
                <a:path w="1221104" h="127634">
                  <a:moveTo>
                    <a:pt x="521541" y="26918"/>
                  </a:moveTo>
                  <a:lnTo>
                    <a:pt x="447656" y="26918"/>
                  </a:lnTo>
                  <a:lnTo>
                    <a:pt x="447656" y="21310"/>
                  </a:lnTo>
                  <a:lnTo>
                    <a:pt x="521541" y="21310"/>
                  </a:lnTo>
                  <a:lnTo>
                    <a:pt x="521541" y="26918"/>
                  </a:lnTo>
                  <a:close/>
                </a:path>
                <a:path w="1221104" h="127634">
                  <a:moveTo>
                    <a:pt x="489296" y="97018"/>
                  </a:moveTo>
                  <a:lnTo>
                    <a:pt x="479762" y="97018"/>
                  </a:lnTo>
                  <a:lnTo>
                    <a:pt x="475556" y="96270"/>
                  </a:lnTo>
                  <a:lnTo>
                    <a:pt x="455227" y="74305"/>
                  </a:lnTo>
                  <a:lnTo>
                    <a:pt x="455227" y="60846"/>
                  </a:lnTo>
                  <a:lnTo>
                    <a:pt x="479762" y="38134"/>
                  </a:lnTo>
                  <a:lnTo>
                    <a:pt x="489296" y="38134"/>
                  </a:lnTo>
                  <a:lnTo>
                    <a:pt x="493501" y="38881"/>
                  </a:lnTo>
                  <a:lnTo>
                    <a:pt x="500792" y="41872"/>
                  </a:lnTo>
                  <a:lnTo>
                    <a:pt x="503673" y="43742"/>
                  </a:lnTo>
                  <a:lnTo>
                    <a:pt x="480977" y="43742"/>
                  </a:lnTo>
                  <a:lnTo>
                    <a:pt x="477752" y="44303"/>
                  </a:lnTo>
                  <a:lnTo>
                    <a:pt x="461228" y="60846"/>
                  </a:lnTo>
                  <a:lnTo>
                    <a:pt x="461228" y="74305"/>
                  </a:lnTo>
                  <a:lnTo>
                    <a:pt x="480977" y="91410"/>
                  </a:lnTo>
                  <a:lnTo>
                    <a:pt x="503673" y="91410"/>
                  </a:lnTo>
                  <a:lnTo>
                    <a:pt x="500792" y="93279"/>
                  </a:lnTo>
                  <a:lnTo>
                    <a:pt x="493501" y="96270"/>
                  </a:lnTo>
                  <a:lnTo>
                    <a:pt x="489296" y="97018"/>
                  </a:lnTo>
                  <a:close/>
                </a:path>
                <a:path w="1221104" h="127634">
                  <a:moveTo>
                    <a:pt x="503673" y="91410"/>
                  </a:moveTo>
                  <a:lnTo>
                    <a:pt x="488080" y="91410"/>
                  </a:lnTo>
                  <a:lnTo>
                    <a:pt x="491305" y="90849"/>
                  </a:lnTo>
                  <a:lnTo>
                    <a:pt x="497100" y="88606"/>
                  </a:lnTo>
                  <a:lnTo>
                    <a:pt x="507830" y="74305"/>
                  </a:lnTo>
                  <a:lnTo>
                    <a:pt x="507830" y="60846"/>
                  </a:lnTo>
                  <a:lnTo>
                    <a:pt x="488080" y="43742"/>
                  </a:lnTo>
                  <a:lnTo>
                    <a:pt x="503673" y="43742"/>
                  </a:lnTo>
                  <a:lnTo>
                    <a:pt x="513830" y="60846"/>
                  </a:lnTo>
                  <a:lnTo>
                    <a:pt x="513830" y="74305"/>
                  </a:lnTo>
                  <a:lnTo>
                    <a:pt x="513200" y="77390"/>
                  </a:lnTo>
                  <a:lnTo>
                    <a:pt x="510676" y="83558"/>
                  </a:lnTo>
                  <a:lnTo>
                    <a:pt x="508807" y="86339"/>
                  </a:lnTo>
                  <a:lnTo>
                    <a:pt x="503853" y="91293"/>
                  </a:lnTo>
                  <a:lnTo>
                    <a:pt x="503673" y="91410"/>
                  </a:lnTo>
                  <a:close/>
                </a:path>
                <a:path w="1221104" h="127634">
                  <a:moveTo>
                    <a:pt x="795491" y="127020"/>
                  </a:moveTo>
                  <a:lnTo>
                    <a:pt x="789322" y="127020"/>
                  </a:lnTo>
                  <a:lnTo>
                    <a:pt x="789322" y="0"/>
                  </a:lnTo>
                  <a:lnTo>
                    <a:pt x="795491" y="0"/>
                  </a:lnTo>
                  <a:lnTo>
                    <a:pt x="795491" y="127020"/>
                  </a:lnTo>
                  <a:close/>
                </a:path>
                <a:path w="1221104" h="127634">
                  <a:moveTo>
                    <a:pt x="699922" y="97578"/>
                  </a:moveTo>
                  <a:lnTo>
                    <a:pt x="691884" y="97578"/>
                  </a:lnTo>
                  <a:lnTo>
                    <a:pt x="691884" y="92111"/>
                  </a:lnTo>
                  <a:lnTo>
                    <a:pt x="729036" y="91877"/>
                  </a:lnTo>
                  <a:lnTo>
                    <a:pt x="736280" y="91713"/>
                  </a:lnTo>
                  <a:lnTo>
                    <a:pt x="776845" y="89026"/>
                  </a:lnTo>
                  <a:lnTo>
                    <a:pt x="777405" y="94494"/>
                  </a:lnTo>
                  <a:lnTo>
                    <a:pt x="735603" y="97204"/>
                  </a:lnTo>
                  <a:lnTo>
                    <a:pt x="699922" y="97578"/>
                  </a:lnTo>
                  <a:close/>
                </a:path>
                <a:path w="1221104" h="127634">
                  <a:moveTo>
                    <a:pt x="734972" y="67856"/>
                  </a:moveTo>
                  <a:lnTo>
                    <a:pt x="727307" y="67856"/>
                  </a:lnTo>
                  <a:lnTo>
                    <a:pt x="723475" y="67295"/>
                  </a:lnTo>
                  <a:lnTo>
                    <a:pt x="698753" y="46686"/>
                  </a:lnTo>
                  <a:lnTo>
                    <a:pt x="698753" y="30283"/>
                  </a:lnTo>
                  <a:lnTo>
                    <a:pt x="727307" y="8972"/>
                  </a:lnTo>
                  <a:lnTo>
                    <a:pt x="734972" y="8972"/>
                  </a:lnTo>
                  <a:lnTo>
                    <a:pt x="738804" y="9556"/>
                  </a:lnTo>
                  <a:lnTo>
                    <a:pt x="746468" y="11893"/>
                  </a:lnTo>
                  <a:lnTo>
                    <a:pt x="749926" y="13575"/>
                  </a:lnTo>
                  <a:lnTo>
                    <a:pt x="751337" y="14580"/>
                  </a:lnTo>
                  <a:lnTo>
                    <a:pt x="727494" y="14580"/>
                  </a:lnTo>
                  <a:lnTo>
                    <a:pt x="723986" y="15118"/>
                  </a:lnTo>
                  <a:lnTo>
                    <a:pt x="704642" y="31778"/>
                  </a:lnTo>
                  <a:lnTo>
                    <a:pt x="704642" y="45190"/>
                  </a:lnTo>
                  <a:lnTo>
                    <a:pt x="727494" y="62388"/>
                  </a:lnTo>
                  <a:lnTo>
                    <a:pt x="751337" y="62388"/>
                  </a:lnTo>
                  <a:lnTo>
                    <a:pt x="749926" y="63393"/>
                  </a:lnTo>
                  <a:lnTo>
                    <a:pt x="746468" y="65052"/>
                  </a:lnTo>
                  <a:lnTo>
                    <a:pt x="738804" y="67295"/>
                  </a:lnTo>
                  <a:lnTo>
                    <a:pt x="734972" y="67856"/>
                  </a:lnTo>
                  <a:close/>
                </a:path>
                <a:path w="1221104" h="127634">
                  <a:moveTo>
                    <a:pt x="751337" y="62388"/>
                  </a:moveTo>
                  <a:lnTo>
                    <a:pt x="734785" y="62388"/>
                  </a:lnTo>
                  <a:lnTo>
                    <a:pt x="738220" y="61874"/>
                  </a:lnTo>
                  <a:lnTo>
                    <a:pt x="744669" y="59818"/>
                  </a:lnTo>
                  <a:lnTo>
                    <a:pt x="757588" y="45190"/>
                  </a:lnTo>
                  <a:lnTo>
                    <a:pt x="757587" y="31778"/>
                  </a:lnTo>
                  <a:lnTo>
                    <a:pt x="734785" y="14580"/>
                  </a:lnTo>
                  <a:lnTo>
                    <a:pt x="751337" y="14580"/>
                  </a:lnTo>
                  <a:lnTo>
                    <a:pt x="756095" y="17968"/>
                  </a:lnTo>
                  <a:lnTo>
                    <a:pt x="758619" y="20632"/>
                  </a:lnTo>
                  <a:lnTo>
                    <a:pt x="762544" y="26894"/>
                  </a:lnTo>
                  <a:lnTo>
                    <a:pt x="763474" y="30283"/>
                  </a:lnTo>
                  <a:lnTo>
                    <a:pt x="763474" y="46686"/>
                  </a:lnTo>
                  <a:lnTo>
                    <a:pt x="762544" y="50074"/>
                  </a:lnTo>
                  <a:lnTo>
                    <a:pt x="758596" y="56360"/>
                  </a:lnTo>
                  <a:lnTo>
                    <a:pt x="756095" y="59000"/>
                  </a:lnTo>
                  <a:lnTo>
                    <a:pt x="751337" y="62388"/>
                  </a:lnTo>
                  <a:close/>
                </a:path>
                <a:path w="1221104" h="127634">
                  <a:moveTo>
                    <a:pt x="950131" y="127020"/>
                  </a:moveTo>
                  <a:lnTo>
                    <a:pt x="870358" y="127020"/>
                  </a:lnTo>
                  <a:lnTo>
                    <a:pt x="870358" y="97018"/>
                  </a:lnTo>
                  <a:lnTo>
                    <a:pt x="941158" y="97018"/>
                  </a:lnTo>
                  <a:lnTo>
                    <a:pt x="941158" y="78231"/>
                  </a:lnTo>
                  <a:lnTo>
                    <a:pt x="869657" y="78231"/>
                  </a:lnTo>
                  <a:lnTo>
                    <a:pt x="869657" y="72763"/>
                  </a:lnTo>
                  <a:lnTo>
                    <a:pt x="947047" y="72763"/>
                  </a:lnTo>
                  <a:lnTo>
                    <a:pt x="947047" y="102345"/>
                  </a:lnTo>
                  <a:lnTo>
                    <a:pt x="876246" y="102345"/>
                  </a:lnTo>
                  <a:lnTo>
                    <a:pt x="876246" y="121552"/>
                  </a:lnTo>
                  <a:lnTo>
                    <a:pt x="950131" y="121552"/>
                  </a:lnTo>
                  <a:lnTo>
                    <a:pt x="950131" y="127020"/>
                  </a:lnTo>
                  <a:close/>
                </a:path>
                <a:path w="1221104" h="127634">
                  <a:moveTo>
                    <a:pt x="906809" y="57902"/>
                  </a:moveTo>
                  <a:lnTo>
                    <a:pt x="850449" y="57902"/>
                  </a:lnTo>
                  <a:lnTo>
                    <a:pt x="850449" y="3364"/>
                  </a:lnTo>
                  <a:lnTo>
                    <a:pt x="855917" y="3364"/>
                  </a:lnTo>
                  <a:lnTo>
                    <a:pt x="855917" y="24394"/>
                  </a:lnTo>
                  <a:lnTo>
                    <a:pt x="906809" y="24394"/>
                  </a:lnTo>
                  <a:lnTo>
                    <a:pt x="906809" y="29862"/>
                  </a:lnTo>
                  <a:lnTo>
                    <a:pt x="855917" y="29862"/>
                  </a:lnTo>
                  <a:lnTo>
                    <a:pt x="855917" y="52434"/>
                  </a:lnTo>
                  <a:lnTo>
                    <a:pt x="906809" y="52434"/>
                  </a:lnTo>
                  <a:lnTo>
                    <a:pt x="906809" y="57902"/>
                  </a:lnTo>
                  <a:close/>
                </a:path>
                <a:path w="1221104" h="127634">
                  <a:moveTo>
                    <a:pt x="906809" y="24394"/>
                  </a:moveTo>
                  <a:lnTo>
                    <a:pt x="901342" y="24394"/>
                  </a:lnTo>
                  <a:lnTo>
                    <a:pt x="901342" y="3364"/>
                  </a:lnTo>
                  <a:lnTo>
                    <a:pt x="906809" y="3364"/>
                  </a:lnTo>
                  <a:lnTo>
                    <a:pt x="906809" y="24394"/>
                  </a:lnTo>
                  <a:close/>
                </a:path>
                <a:path w="1221104" h="127634">
                  <a:moveTo>
                    <a:pt x="906809" y="52434"/>
                  </a:moveTo>
                  <a:lnTo>
                    <a:pt x="901342" y="52434"/>
                  </a:lnTo>
                  <a:lnTo>
                    <a:pt x="901342" y="29862"/>
                  </a:lnTo>
                  <a:lnTo>
                    <a:pt x="906809" y="29862"/>
                  </a:lnTo>
                  <a:lnTo>
                    <a:pt x="906809" y="52434"/>
                  </a:lnTo>
                  <a:close/>
                </a:path>
                <a:path w="1221104" h="127634">
                  <a:moveTo>
                    <a:pt x="947047" y="64491"/>
                  </a:moveTo>
                  <a:lnTo>
                    <a:pt x="941018" y="64491"/>
                  </a:lnTo>
                  <a:lnTo>
                    <a:pt x="941018" y="47808"/>
                  </a:lnTo>
                  <a:lnTo>
                    <a:pt x="915782" y="47808"/>
                  </a:lnTo>
                  <a:lnTo>
                    <a:pt x="915782" y="42340"/>
                  </a:lnTo>
                  <a:lnTo>
                    <a:pt x="941018" y="42340"/>
                  </a:lnTo>
                  <a:lnTo>
                    <a:pt x="941018" y="23693"/>
                  </a:lnTo>
                  <a:lnTo>
                    <a:pt x="915782" y="23693"/>
                  </a:lnTo>
                  <a:lnTo>
                    <a:pt x="915782" y="18225"/>
                  </a:lnTo>
                  <a:lnTo>
                    <a:pt x="941018" y="18225"/>
                  </a:lnTo>
                  <a:lnTo>
                    <a:pt x="941018" y="0"/>
                  </a:lnTo>
                  <a:lnTo>
                    <a:pt x="947047" y="0"/>
                  </a:lnTo>
                  <a:lnTo>
                    <a:pt x="947047" y="64491"/>
                  </a:lnTo>
                  <a:close/>
                </a:path>
                <a:path w="1221104" h="127634">
                  <a:moveTo>
                    <a:pt x="1097481" y="127020"/>
                  </a:moveTo>
                  <a:lnTo>
                    <a:pt x="1091452" y="127020"/>
                  </a:lnTo>
                  <a:lnTo>
                    <a:pt x="1091452" y="0"/>
                  </a:lnTo>
                  <a:lnTo>
                    <a:pt x="1097481" y="0"/>
                  </a:lnTo>
                  <a:lnTo>
                    <a:pt x="1097481" y="48508"/>
                  </a:lnTo>
                  <a:lnTo>
                    <a:pt x="1118230" y="48508"/>
                  </a:lnTo>
                  <a:lnTo>
                    <a:pt x="1118230" y="54116"/>
                  </a:lnTo>
                  <a:lnTo>
                    <a:pt x="1097481" y="54116"/>
                  </a:lnTo>
                  <a:lnTo>
                    <a:pt x="1097481" y="127020"/>
                  </a:lnTo>
                  <a:close/>
                </a:path>
                <a:path w="1221104" h="127634">
                  <a:moveTo>
                    <a:pt x="1055140" y="92531"/>
                  </a:moveTo>
                  <a:lnTo>
                    <a:pt x="1041681" y="92531"/>
                  </a:lnTo>
                  <a:lnTo>
                    <a:pt x="1041681" y="11776"/>
                  </a:lnTo>
                  <a:lnTo>
                    <a:pt x="1075049" y="11776"/>
                  </a:lnTo>
                  <a:lnTo>
                    <a:pt x="1075049" y="17524"/>
                  </a:lnTo>
                  <a:lnTo>
                    <a:pt x="1047710" y="17524"/>
                  </a:lnTo>
                  <a:lnTo>
                    <a:pt x="1047710" y="86783"/>
                  </a:lnTo>
                  <a:lnTo>
                    <a:pt x="1080475" y="86783"/>
                  </a:lnTo>
                  <a:lnTo>
                    <a:pt x="1080937" y="90568"/>
                  </a:lnTo>
                  <a:lnTo>
                    <a:pt x="1077385" y="91036"/>
                  </a:lnTo>
                  <a:lnTo>
                    <a:pt x="1072782" y="91480"/>
                  </a:lnTo>
                  <a:lnTo>
                    <a:pt x="1061473" y="92321"/>
                  </a:lnTo>
                  <a:lnTo>
                    <a:pt x="1055140" y="92531"/>
                  </a:lnTo>
                  <a:close/>
                </a:path>
                <a:path w="1221104" h="127634">
                  <a:moveTo>
                    <a:pt x="1080475" y="86783"/>
                  </a:moveTo>
                  <a:lnTo>
                    <a:pt x="1053972" y="86783"/>
                  </a:lnTo>
                  <a:lnTo>
                    <a:pt x="1059884" y="86596"/>
                  </a:lnTo>
                  <a:lnTo>
                    <a:pt x="1071006" y="85848"/>
                  </a:lnTo>
                  <a:lnTo>
                    <a:pt x="1075937" y="85381"/>
                  </a:lnTo>
                  <a:lnTo>
                    <a:pt x="1080236" y="84820"/>
                  </a:lnTo>
                  <a:lnTo>
                    <a:pt x="1080475" y="86783"/>
                  </a:lnTo>
                  <a:close/>
                </a:path>
                <a:path w="1221104" h="127634">
                  <a:moveTo>
                    <a:pt x="1012660" y="92531"/>
                  </a:moveTo>
                  <a:lnTo>
                    <a:pt x="1002285" y="92531"/>
                  </a:lnTo>
                  <a:lnTo>
                    <a:pt x="1002285" y="11776"/>
                  </a:lnTo>
                  <a:lnTo>
                    <a:pt x="1033269" y="11776"/>
                  </a:lnTo>
                  <a:lnTo>
                    <a:pt x="1033269" y="17524"/>
                  </a:lnTo>
                  <a:lnTo>
                    <a:pt x="1008314" y="17524"/>
                  </a:lnTo>
                  <a:lnTo>
                    <a:pt x="1008314" y="86783"/>
                  </a:lnTo>
                  <a:lnTo>
                    <a:pt x="1036241" y="86783"/>
                  </a:lnTo>
                  <a:lnTo>
                    <a:pt x="1036634" y="90709"/>
                  </a:lnTo>
                  <a:lnTo>
                    <a:pt x="1032708" y="91269"/>
                  </a:lnTo>
                  <a:lnTo>
                    <a:pt x="1028175" y="91713"/>
                  </a:lnTo>
                  <a:lnTo>
                    <a:pt x="1017894" y="92368"/>
                  </a:lnTo>
                  <a:lnTo>
                    <a:pt x="1012660" y="92531"/>
                  </a:lnTo>
                  <a:close/>
                </a:path>
                <a:path w="1221104" h="127634">
                  <a:moveTo>
                    <a:pt x="1036241" y="86783"/>
                  </a:moveTo>
                  <a:lnTo>
                    <a:pt x="1008314" y="86783"/>
                  </a:lnTo>
                  <a:lnTo>
                    <a:pt x="1015464" y="86678"/>
                  </a:lnTo>
                  <a:lnTo>
                    <a:pt x="1022474" y="86362"/>
                  </a:lnTo>
                  <a:lnTo>
                    <a:pt x="1029344" y="85837"/>
                  </a:lnTo>
                  <a:lnTo>
                    <a:pt x="1036073" y="85101"/>
                  </a:lnTo>
                  <a:lnTo>
                    <a:pt x="1036241" y="86783"/>
                  </a:lnTo>
                  <a:close/>
                </a:path>
                <a:path w="1221104" h="127634">
                  <a:moveTo>
                    <a:pt x="1220996" y="127020"/>
                  </a:moveTo>
                  <a:lnTo>
                    <a:pt x="1214968" y="127020"/>
                  </a:lnTo>
                  <a:lnTo>
                    <a:pt x="1214968" y="0"/>
                  </a:lnTo>
                  <a:lnTo>
                    <a:pt x="1220996" y="0"/>
                  </a:lnTo>
                  <a:lnTo>
                    <a:pt x="1220996" y="127020"/>
                  </a:lnTo>
                  <a:close/>
                </a:path>
                <a:path w="1221104" h="127634">
                  <a:moveTo>
                    <a:pt x="1128044" y="96597"/>
                  </a:moveTo>
                  <a:lnTo>
                    <a:pt x="1124820" y="91410"/>
                  </a:lnTo>
                  <a:lnTo>
                    <a:pt x="1132290" y="87199"/>
                  </a:lnTo>
                  <a:lnTo>
                    <a:pt x="1138997" y="83260"/>
                  </a:lnTo>
                  <a:lnTo>
                    <a:pt x="1170852" y="55729"/>
                  </a:lnTo>
                  <a:lnTo>
                    <a:pt x="1173889" y="17945"/>
                  </a:lnTo>
                  <a:lnTo>
                    <a:pt x="1125240" y="17945"/>
                  </a:lnTo>
                  <a:lnTo>
                    <a:pt x="1125240" y="12337"/>
                  </a:lnTo>
                  <a:lnTo>
                    <a:pt x="1179778" y="12337"/>
                  </a:lnTo>
                  <a:lnTo>
                    <a:pt x="1179778" y="44349"/>
                  </a:lnTo>
                  <a:lnTo>
                    <a:pt x="1159776" y="77062"/>
                  </a:lnTo>
                  <a:lnTo>
                    <a:pt x="1135291" y="92443"/>
                  </a:lnTo>
                  <a:lnTo>
                    <a:pt x="1128044" y="9659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7" name="object 37" descr="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333584" y="9188147"/>
              <a:ext cx="1547381" cy="131366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5333584" y="8947075"/>
              <a:ext cx="2064717" cy="128843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5333584" y="9428360"/>
              <a:ext cx="2544199" cy="133469"/>
            </a:xfrm>
            <a:prstGeom prst="rect">
              <a:avLst/>
            </a:prstGeom>
          </p:spPr>
        </p:pic>
        <p:sp>
          <p:nvSpPr>
            <p:cNvPr id="40" name="object 40" descr=""/>
            <p:cNvSpPr/>
            <p:nvPr/>
          </p:nvSpPr>
          <p:spPr>
            <a:xfrm>
              <a:off x="5333584" y="9672518"/>
              <a:ext cx="1513840" cy="128270"/>
            </a:xfrm>
            <a:custGeom>
              <a:avLst/>
              <a:gdLst/>
              <a:ahLst/>
              <a:cxnLst/>
              <a:rect l="l" t="t" r="r" b="b"/>
              <a:pathLst>
                <a:path w="1513840" h="128270">
                  <a:moveTo>
                    <a:pt x="5047" y="31685"/>
                  </a:moveTo>
                  <a:lnTo>
                    <a:pt x="0" y="28740"/>
                  </a:lnTo>
                  <a:lnTo>
                    <a:pt x="1308" y="26310"/>
                  </a:lnTo>
                  <a:lnTo>
                    <a:pt x="2874" y="23950"/>
                  </a:lnTo>
                  <a:lnTo>
                    <a:pt x="26217" y="9533"/>
                  </a:lnTo>
                  <a:lnTo>
                    <a:pt x="34348" y="9533"/>
                  </a:lnTo>
                  <a:lnTo>
                    <a:pt x="38204" y="10094"/>
                  </a:lnTo>
                  <a:lnTo>
                    <a:pt x="45214" y="12337"/>
                  </a:lnTo>
                  <a:lnTo>
                    <a:pt x="48228" y="13949"/>
                  </a:lnTo>
                  <a:lnTo>
                    <a:pt x="49658" y="15141"/>
                  </a:lnTo>
                  <a:lnTo>
                    <a:pt x="25095" y="15141"/>
                  </a:lnTo>
                  <a:lnTo>
                    <a:pt x="20352" y="16426"/>
                  </a:lnTo>
                  <a:lnTo>
                    <a:pt x="12033" y="21567"/>
                  </a:lnTo>
                  <a:lnTo>
                    <a:pt x="8318" y="25796"/>
                  </a:lnTo>
                  <a:lnTo>
                    <a:pt x="5047" y="31685"/>
                  </a:lnTo>
                  <a:close/>
                </a:path>
                <a:path w="1513840" h="128270">
                  <a:moveTo>
                    <a:pt x="62388" y="112159"/>
                  </a:moveTo>
                  <a:lnTo>
                    <a:pt x="140" y="112159"/>
                  </a:lnTo>
                  <a:lnTo>
                    <a:pt x="140" y="106972"/>
                  </a:lnTo>
                  <a:lnTo>
                    <a:pt x="45004" y="54444"/>
                  </a:lnTo>
                  <a:lnTo>
                    <a:pt x="46779" y="52130"/>
                  </a:lnTo>
                  <a:lnTo>
                    <a:pt x="52574" y="28320"/>
                  </a:lnTo>
                  <a:lnTo>
                    <a:pt x="50705" y="23670"/>
                  </a:lnTo>
                  <a:lnTo>
                    <a:pt x="43228" y="16847"/>
                  </a:lnTo>
                  <a:lnTo>
                    <a:pt x="37713" y="15141"/>
                  </a:lnTo>
                  <a:lnTo>
                    <a:pt x="49658" y="15141"/>
                  </a:lnTo>
                  <a:lnTo>
                    <a:pt x="53275" y="18155"/>
                  </a:lnTo>
                  <a:lnTo>
                    <a:pt x="55215" y="20726"/>
                  </a:lnTo>
                  <a:lnTo>
                    <a:pt x="57925" y="26801"/>
                  </a:lnTo>
                  <a:lnTo>
                    <a:pt x="58603" y="30189"/>
                  </a:lnTo>
                  <a:lnTo>
                    <a:pt x="58524" y="38578"/>
                  </a:lnTo>
                  <a:lnTo>
                    <a:pt x="8552" y="106271"/>
                  </a:lnTo>
                  <a:lnTo>
                    <a:pt x="62388" y="106271"/>
                  </a:lnTo>
                  <a:lnTo>
                    <a:pt x="62388" y="112159"/>
                  </a:lnTo>
                  <a:close/>
                </a:path>
                <a:path w="1513840" h="128270">
                  <a:moveTo>
                    <a:pt x="113841" y="75287"/>
                  </a:moveTo>
                  <a:lnTo>
                    <a:pt x="106084" y="75287"/>
                  </a:lnTo>
                  <a:lnTo>
                    <a:pt x="101808" y="74586"/>
                  </a:lnTo>
                  <a:lnTo>
                    <a:pt x="79493" y="49350"/>
                  </a:lnTo>
                  <a:lnTo>
                    <a:pt x="79571" y="35517"/>
                  </a:lnTo>
                  <a:lnTo>
                    <a:pt x="107065" y="9533"/>
                  </a:lnTo>
                  <a:lnTo>
                    <a:pt x="115944" y="9533"/>
                  </a:lnTo>
                  <a:lnTo>
                    <a:pt x="120197" y="10304"/>
                  </a:lnTo>
                  <a:lnTo>
                    <a:pt x="128235" y="13389"/>
                  </a:lnTo>
                  <a:lnTo>
                    <a:pt x="130780" y="15141"/>
                  </a:lnTo>
                  <a:lnTo>
                    <a:pt x="107813" y="15141"/>
                  </a:lnTo>
                  <a:lnTo>
                    <a:pt x="104425" y="15702"/>
                  </a:lnTo>
                  <a:lnTo>
                    <a:pt x="85661" y="36919"/>
                  </a:lnTo>
                  <a:lnTo>
                    <a:pt x="85661" y="51967"/>
                  </a:lnTo>
                  <a:lnTo>
                    <a:pt x="87834" y="58509"/>
                  </a:lnTo>
                  <a:lnTo>
                    <a:pt x="96527" y="67669"/>
                  </a:lnTo>
                  <a:lnTo>
                    <a:pt x="102859" y="69959"/>
                  </a:lnTo>
                  <a:lnTo>
                    <a:pt x="129250" y="69959"/>
                  </a:lnTo>
                  <a:lnTo>
                    <a:pt x="125291" y="72319"/>
                  </a:lnTo>
                  <a:lnTo>
                    <a:pt x="122627" y="73417"/>
                  </a:lnTo>
                  <a:lnTo>
                    <a:pt x="116832" y="74913"/>
                  </a:lnTo>
                  <a:lnTo>
                    <a:pt x="113841" y="75287"/>
                  </a:lnTo>
                  <a:close/>
                </a:path>
                <a:path w="1513840" h="128270">
                  <a:moveTo>
                    <a:pt x="129250" y="69959"/>
                  </a:moveTo>
                  <a:lnTo>
                    <a:pt x="115103" y="69959"/>
                  </a:lnTo>
                  <a:lnTo>
                    <a:pt x="118702" y="69305"/>
                  </a:lnTo>
                  <a:lnTo>
                    <a:pt x="125244" y="66688"/>
                  </a:lnTo>
                  <a:lnTo>
                    <a:pt x="137675" y="48509"/>
                  </a:lnTo>
                  <a:lnTo>
                    <a:pt x="137675" y="39489"/>
                  </a:lnTo>
                  <a:lnTo>
                    <a:pt x="115290" y="15141"/>
                  </a:lnTo>
                  <a:lnTo>
                    <a:pt x="130780" y="15141"/>
                  </a:lnTo>
                  <a:lnTo>
                    <a:pt x="144685" y="43555"/>
                  </a:lnTo>
                  <a:lnTo>
                    <a:pt x="144607" y="58603"/>
                  </a:lnTo>
                  <a:lnTo>
                    <a:pt x="138797" y="58603"/>
                  </a:lnTo>
                  <a:lnTo>
                    <a:pt x="137675" y="61220"/>
                  </a:lnTo>
                  <a:lnTo>
                    <a:pt x="136157" y="63557"/>
                  </a:lnTo>
                  <a:lnTo>
                    <a:pt x="132324" y="67669"/>
                  </a:lnTo>
                  <a:lnTo>
                    <a:pt x="130151" y="69422"/>
                  </a:lnTo>
                  <a:lnTo>
                    <a:pt x="129250" y="69959"/>
                  </a:lnTo>
                  <a:close/>
                </a:path>
                <a:path w="1513840" h="128270">
                  <a:moveTo>
                    <a:pt x="128956" y="108093"/>
                  </a:moveTo>
                  <a:lnTo>
                    <a:pt x="113234" y="108093"/>
                  </a:lnTo>
                  <a:lnTo>
                    <a:pt x="118024" y="107065"/>
                  </a:lnTo>
                  <a:lnTo>
                    <a:pt x="125782" y="102953"/>
                  </a:lnTo>
                  <a:lnTo>
                    <a:pt x="138610" y="66921"/>
                  </a:lnTo>
                  <a:lnTo>
                    <a:pt x="138797" y="58603"/>
                  </a:lnTo>
                  <a:lnTo>
                    <a:pt x="144607" y="58603"/>
                  </a:lnTo>
                  <a:lnTo>
                    <a:pt x="138049" y="96644"/>
                  </a:lnTo>
                  <a:lnTo>
                    <a:pt x="131694" y="105803"/>
                  </a:lnTo>
                  <a:lnTo>
                    <a:pt x="128956" y="108093"/>
                  </a:lnTo>
                  <a:close/>
                </a:path>
                <a:path w="1513840" h="128270">
                  <a:moveTo>
                    <a:pt x="113655" y="113701"/>
                  </a:moveTo>
                  <a:lnTo>
                    <a:pt x="102625" y="113701"/>
                  </a:lnTo>
                  <a:lnTo>
                    <a:pt x="97835" y="113000"/>
                  </a:lnTo>
                  <a:lnTo>
                    <a:pt x="89330" y="110196"/>
                  </a:lnTo>
                  <a:lnTo>
                    <a:pt x="85802" y="108607"/>
                  </a:lnTo>
                  <a:lnTo>
                    <a:pt x="82998" y="106831"/>
                  </a:lnTo>
                  <a:lnTo>
                    <a:pt x="85661" y="101924"/>
                  </a:lnTo>
                  <a:lnTo>
                    <a:pt x="88933" y="103981"/>
                  </a:lnTo>
                  <a:lnTo>
                    <a:pt x="92297" y="105523"/>
                  </a:lnTo>
                  <a:lnTo>
                    <a:pt x="99214" y="107579"/>
                  </a:lnTo>
                  <a:lnTo>
                    <a:pt x="103140" y="108093"/>
                  </a:lnTo>
                  <a:lnTo>
                    <a:pt x="128956" y="108093"/>
                  </a:lnTo>
                  <a:lnTo>
                    <a:pt x="127838" y="109028"/>
                  </a:lnTo>
                  <a:lnTo>
                    <a:pt x="118772" y="112767"/>
                  </a:lnTo>
                  <a:lnTo>
                    <a:pt x="113655" y="113701"/>
                  </a:lnTo>
                  <a:close/>
                </a:path>
                <a:path w="1513840" h="128270">
                  <a:moveTo>
                    <a:pt x="547618" y="53275"/>
                  </a:moveTo>
                  <a:lnTo>
                    <a:pt x="465321" y="53275"/>
                  </a:lnTo>
                  <a:lnTo>
                    <a:pt x="465321" y="8131"/>
                  </a:lnTo>
                  <a:lnTo>
                    <a:pt x="546357" y="8131"/>
                  </a:lnTo>
                  <a:lnTo>
                    <a:pt x="546357" y="13599"/>
                  </a:lnTo>
                  <a:lnTo>
                    <a:pt x="471350" y="13599"/>
                  </a:lnTo>
                  <a:lnTo>
                    <a:pt x="471350" y="47808"/>
                  </a:lnTo>
                  <a:lnTo>
                    <a:pt x="547618" y="47808"/>
                  </a:lnTo>
                  <a:lnTo>
                    <a:pt x="547618" y="53275"/>
                  </a:lnTo>
                  <a:close/>
                </a:path>
                <a:path w="1513840" h="128270">
                  <a:moveTo>
                    <a:pt x="564022" y="80474"/>
                  </a:moveTo>
                  <a:lnTo>
                    <a:pt x="447096" y="80474"/>
                  </a:lnTo>
                  <a:lnTo>
                    <a:pt x="447096" y="75146"/>
                  </a:lnTo>
                  <a:lnTo>
                    <a:pt x="564022" y="75146"/>
                  </a:lnTo>
                  <a:lnTo>
                    <a:pt x="564022" y="80474"/>
                  </a:lnTo>
                  <a:close/>
                </a:path>
                <a:path w="1513840" h="128270">
                  <a:moveTo>
                    <a:pt x="508643" y="127020"/>
                  </a:moveTo>
                  <a:lnTo>
                    <a:pt x="502614" y="127020"/>
                  </a:lnTo>
                  <a:lnTo>
                    <a:pt x="502614" y="80474"/>
                  </a:lnTo>
                  <a:lnTo>
                    <a:pt x="508643" y="80474"/>
                  </a:lnTo>
                  <a:lnTo>
                    <a:pt x="508643" y="127020"/>
                  </a:lnTo>
                  <a:close/>
                </a:path>
                <a:path w="1513840" h="128270">
                  <a:moveTo>
                    <a:pt x="666648" y="57481"/>
                  </a:moveTo>
                  <a:lnTo>
                    <a:pt x="585613" y="57481"/>
                  </a:lnTo>
                  <a:lnTo>
                    <a:pt x="585613" y="4906"/>
                  </a:lnTo>
                  <a:lnTo>
                    <a:pt x="591501" y="4906"/>
                  </a:lnTo>
                  <a:lnTo>
                    <a:pt x="591501" y="25516"/>
                  </a:lnTo>
                  <a:lnTo>
                    <a:pt x="666648" y="25516"/>
                  </a:lnTo>
                  <a:lnTo>
                    <a:pt x="666648" y="30843"/>
                  </a:lnTo>
                  <a:lnTo>
                    <a:pt x="591501" y="30843"/>
                  </a:lnTo>
                  <a:lnTo>
                    <a:pt x="591501" y="52154"/>
                  </a:lnTo>
                  <a:lnTo>
                    <a:pt x="666648" y="52154"/>
                  </a:lnTo>
                  <a:lnTo>
                    <a:pt x="666648" y="57481"/>
                  </a:lnTo>
                  <a:close/>
                </a:path>
                <a:path w="1513840" h="128270">
                  <a:moveTo>
                    <a:pt x="666648" y="25516"/>
                  </a:moveTo>
                  <a:lnTo>
                    <a:pt x="660759" y="25516"/>
                  </a:lnTo>
                  <a:lnTo>
                    <a:pt x="660759" y="4906"/>
                  </a:lnTo>
                  <a:lnTo>
                    <a:pt x="666648" y="4906"/>
                  </a:lnTo>
                  <a:lnTo>
                    <a:pt x="666648" y="25516"/>
                  </a:lnTo>
                  <a:close/>
                </a:path>
                <a:path w="1513840" h="128270">
                  <a:moveTo>
                    <a:pt x="666648" y="52154"/>
                  </a:moveTo>
                  <a:lnTo>
                    <a:pt x="660759" y="52154"/>
                  </a:lnTo>
                  <a:lnTo>
                    <a:pt x="660759" y="30843"/>
                  </a:lnTo>
                  <a:lnTo>
                    <a:pt x="666648" y="30843"/>
                  </a:lnTo>
                  <a:lnTo>
                    <a:pt x="666648" y="52154"/>
                  </a:lnTo>
                  <a:close/>
                </a:path>
                <a:path w="1513840" h="128270">
                  <a:moveTo>
                    <a:pt x="684593" y="82857"/>
                  </a:moveTo>
                  <a:lnTo>
                    <a:pt x="567667" y="82857"/>
                  </a:lnTo>
                  <a:lnTo>
                    <a:pt x="567667" y="77530"/>
                  </a:lnTo>
                  <a:lnTo>
                    <a:pt x="684593" y="77530"/>
                  </a:lnTo>
                  <a:lnTo>
                    <a:pt x="684593" y="82857"/>
                  </a:lnTo>
                  <a:close/>
                </a:path>
                <a:path w="1513840" h="128270">
                  <a:moveTo>
                    <a:pt x="629074" y="127020"/>
                  </a:moveTo>
                  <a:lnTo>
                    <a:pt x="623046" y="127020"/>
                  </a:lnTo>
                  <a:lnTo>
                    <a:pt x="623046" y="82857"/>
                  </a:lnTo>
                  <a:lnTo>
                    <a:pt x="629074" y="82857"/>
                  </a:lnTo>
                  <a:lnTo>
                    <a:pt x="629074" y="127020"/>
                  </a:lnTo>
                  <a:close/>
                </a:path>
                <a:path w="1513840" h="128270">
                  <a:moveTo>
                    <a:pt x="828438" y="31965"/>
                  </a:moveTo>
                  <a:lnTo>
                    <a:pt x="822409" y="31965"/>
                  </a:lnTo>
                  <a:lnTo>
                    <a:pt x="822409" y="0"/>
                  </a:lnTo>
                  <a:lnTo>
                    <a:pt x="828438" y="0"/>
                  </a:lnTo>
                  <a:lnTo>
                    <a:pt x="828438" y="31965"/>
                  </a:lnTo>
                  <a:close/>
                </a:path>
                <a:path w="1513840" h="128270">
                  <a:moveTo>
                    <a:pt x="787780" y="63370"/>
                  </a:moveTo>
                  <a:lnTo>
                    <a:pt x="731280" y="63370"/>
                  </a:lnTo>
                  <a:lnTo>
                    <a:pt x="731280" y="7430"/>
                  </a:lnTo>
                  <a:lnTo>
                    <a:pt x="787780" y="7430"/>
                  </a:lnTo>
                  <a:lnTo>
                    <a:pt x="787780" y="13038"/>
                  </a:lnTo>
                  <a:lnTo>
                    <a:pt x="737308" y="13038"/>
                  </a:lnTo>
                  <a:lnTo>
                    <a:pt x="737308" y="57762"/>
                  </a:lnTo>
                  <a:lnTo>
                    <a:pt x="787780" y="57762"/>
                  </a:lnTo>
                  <a:lnTo>
                    <a:pt x="787780" y="63370"/>
                  </a:lnTo>
                  <a:close/>
                </a:path>
                <a:path w="1513840" h="128270">
                  <a:moveTo>
                    <a:pt x="787780" y="57762"/>
                  </a:moveTo>
                  <a:lnTo>
                    <a:pt x="781752" y="57762"/>
                  </a:lnTo>
                  <a:lnTo>
                    <a:pt x="781752" y="13038"/>
                  </a:lnTo>
                  <a:lnTo>
                    <a:pt x="787780" y="13038"/>
                  </a:lnTo>
                  <a:lnTo>
                    <a:pt x="787780" y="31965"/>
                  </a:lnTo>
                  <a:lnTo>
                    <a:pt x="828438" y="31965"/>
                  </a:lnTo>
                  <a:lnTo>
                    <a:pt x="828438" y="37573"/>
                  </a:lnTo>
                  <a:lnTo>
                    <a:pt x="787780" y="37573"/>
                  </a:lnTo>
                  <a:lnTo>
                    <a:pt x="787780" y="57762"/>
                  </a:lnTo>
                  <a:close/>
                </a:path>
                <a:path w="1513840" h="128270">
                  <a:moveTo>
                    <a:pt x="828438" y="73043"/>
                  </a:moveTo>
                  <a:lnTo>
                    <a:pt x="822409" y="73043"/>
                  </a:lnTo>
                  <a:lnTo>
                    <a:pt x="822409" y="37573"/>
                  </a:lnTo>
                  <a:lnTo>
                    <a:pt x="828438" y="37573"/>
                  </a:lnTo>
                  <a:lnTo>
                    <a:pt x="828438" y="73043"/>
                  </a:lnTo>
                  <a:close/>
                </a:path>
                <a:path w="1513840" h="128270">
                  <a:moveTo>
                    <a:pt x="828438" y="127721"/>
                  </a:moveTo>
                  <a:lnTo>
                    <a:pt x="822550" y="127721"/>
                  </a:lnTo>
                  <a:lnTo>
                    <a:pt x="822550" y="87063"/>
                  </a:lnTo>
                  <a:lnTo>
                    <a:pt x="748664" y="87063"/>
                  </a:lnTo>
                  <a:lnTo>
                    <a:pt x="748664" y="81455"/>
                  </a:lnTo>
                  <a:lnTo>
                    <a:pt x="828438" y="81455"/>
                  </a:lnTo>
                  <a:lnTo>
                    <a:pt x="828438" y="127721"/>
                  </a:lnTo>
                  <a:close/>
                </a:path>
                <a:path w="1513840" h="128270">
                  <a:moveTo>
                    <a:pt x="880358" y="92671"/>
                  </a:moveTo>
                  <a:lnTo>
                    <a:pt x="850309" y="92671"/>
                  </a:lnTo>
                  <a:lnTo>
                    <a:pt x="850309" y="11636"/>
                  </a:lnTo>
                  <a:lnTo>
                    <a:pt x="907510" y="11636"/>
                  </a:lnTo>
                  <a:lnTo>
                    <a:pt x="907510" y="17244"/>
                  </a:lnTo>
                  <a:lnTo>
                    <a:pt x="856338" y="17244"/>
                  </a:lnTo>
                  <a:lnTo>
                    <a:pt x="856338" y="87063"/>
                  </a:lnTo>
                  <a:lnTo>
                    <a:pt x="920072" y="87063"/>
                  </a:lnTo>
                  <a:lnTo>
                    <a:pt x="920409" y="89307"/>
                  </a:lnTo>
                  <a:lnTo>
                    <a:pt x="883910" y="92601"/>
                  </a:lnTo>
                  <a:lnTo>
                    <a:pt x="880358" y="92671"/>
                  </a:lnTo>
                  <a:close/>
                </a:path>
                <a:path w="1513840" h="128270">
                  <a:moveTo>
                    <a:pt x="920072" y="87063"/>
                  </a:moveTo>
                  <a:lnTo>
                    <a:pt x="882275" y="87063"/>
                  </a:lnTo>
                  <a:lnTo>
                    <a:pt x="885546" y="86993"/>
                  </a:lnTo>
                  <a:lnTo>
                    <a:pt x="892462" y="86713"/>
                  </a:lnTo>
                  <a:lnTo>
                    <a:pt x="919568" y="83699"/>
                  </a:lnTo>
                  <a:lnTo>
                    <a:pt x="920072" y="87063"/>
                  </a:lnTo>
                  <a:close/>
                </a:path>
                <a:path w="1513840" h="128270">
                  <a:moveTo>
                    <a:pt x="940037" y="127020"/>
                  </a:moveTo>
                  <a:lnTo>
                    <a:pt x="934008" y="127020"/>
                  </a:lnTo>
                  <a:lnTo>
                    <a:pt x="934008" y="0"/>
                  </a:lnTo>
                  <a:lnTo>
                    <a:pt x="940037" y="0"/>
                  </a:lnTo>
                  <a:lnTo>
                    <a:pt x="940037" y="48368"/>
                  </a:lnTo>
                  <a:lnTo>
                    <a:pt x="962749" y="48368"/>
                  </a:lnTo>
                  <a:lnTo>
                    <a:pt x="962749" y="53976"/>
                  </a:lnTo>
                  <a:lnTo>
                    <a:pt x="940037" y="53976"/>
                  </a:lnTo>
                  <a:lnTo>
                    <a:pt x="940037" y="127020"/>
                  </a:lnTo>
                  <a:close/>
                </a:path>
                <a:path w="1513840" h="128270">
                  <a:moveTo>
                    <a:pt x="1102388" y="127020"/>
                  </a:moveTo>
                  <a:lnTo>
                    <a:pt x="1096359" y="127020"/>
                  </a:lnTo>
                  <a:lnTo>
                    <a:pt x="1096359" y="0"/>
                  </a:lnTo>
                  <a:lnTo>
                    <a:pt x="1102388" y="0"/>
                  </a:lnTo>
                  <a:lnTo>
                    <a:pt x="1102388" y="127020"/>
                  </a:lnTo>
                  <a:close/>
                </a:path>
                <a:path w="1513840" h="128270">
                  <a:moveTo>
                    <a:pt x="1041494" y="94915"/>
                  </a:moveTo>
                  <a:lnTo>
                    <a:pt x="1031213" y="94915"/>
                  </a:lnTo>
                  <a:lnTo>
                    <a:pt x="1026727" y="94027"/>
                  </a:lnTo>
                  <a:lnTo>
                    <a:pt x="1005650" y="63603"/>
                  </a:lnTo>
                  <a:lnTo>
                    <a:pt x="1005650" y="40564"/>
                  </a:lnTo>
                  <a:lnTo>
                    <a:pt x="1031213" y="9253"/>
                  </a:lnTo>
                  <a:lnTo>
                    <a:pt x="1041494" y="9253"/>
                  </a:lnTo>
                  <a:lnTo>
                    <a:pt x="1045981" y="10141"/>
                  </a:lnTo>
                  <a:lnTo>
                    <a:pt x="1053645" y="13692"/>
                  </a:lnTo>
                  <a:lnTo>
                    <a:pt x="1055141" y="14861"/>
                  </a:lnTo>
                  <a:lnTo>
                    <a:pt x="1032148" y="14861"/>
                  </a:lnTo>
                  <a:lnTo>
                    <a:pt x="1028502" y="15632"/>
                  </a:lnTo>
                  <a:lnTo>
                    <a:pt x="1011678" y="42620"/>
                  </a:lnTo>
                  <a:lnTo>
                    <a:pt x="1011678" y="61547"/>
                  </a:lnTo>
                  <a:lnTo>
                    <a:pt x="1032148" y="89307"/>
                  </a:lnTo>
                  <a:lnTo>
                    <a:pt x="1055141" y="89307"/>
                  </a:lnTo>
                  <a:lnTo>
                    <a:pt x="1053645" y="90475"/>
                  </a:lnTo>
                  <a:lnTo>
                    <a:pt x="1045981" y="94027"/>
                  </a:lnTo>
                  <a:lnTo>
                    <a:pt x="1041494" y="94915"/>
                  </a:lnTo>
                  <a:close/>
                </a:path>
                <a:path w="1513840" h="128270">
                  <a:moveTo>
                    <a:pt x="1055141" y="89307"/>
                  </a:moveTo>
                  <a:lnTo>
                    <a:pt x="1040560" y="89307"/>
                  </a:lnTo>
                  <a:lnTo>
                    <a:pt x="1044205" y="88535"/>
                  </a:lnTo>
                  <a:lnTo>
                    <a:pt x="1050374" y="85451"/>
                  </a:lnTo>
                  <a:lnTo>
                    <a:pt x="1061029" y="61547"/>
                  </a:lnTo>
                  <a:lnTo>
                    <a:pt x="1061029" y="42620"/>
                  </a:lnTo>
                  <a:lnTo>
                    <a:pt x="1040560" y="14861"/>
                  </a:lnTo>
                  <a:lnTo>
                    <a:pt x="1055141" y="14861"/>
                  </a:lnTo>
                  <a:lnTo>
                    <a:pt x="1067057" y="40564"/>
                  </a:lnTo>
                  <a:lnTo>
                    <a:pt x="1067057" y="63603"/>
                  </a:lnTo>
                  <a:lnTo>
                    <a:pt x="1066426" y="68580"/>
                  </a:lnTo>
                  <a:lnTo>
                    <a:pt x="1063903" y="77647"/>
                  </a:lnTo>
                  <a:lnTo>
                    <a:pt x="1061987" y="81525"/>
                  </a:lnTo>
                  <a:lnTo>
                    <a:pt x="1056846" y="87975"/>
                  </a:lnTo>
                  <a:lnTo>
                    <a:pt x="1055141" y="89307"/>
                  </a:lnTo>
                  <a:close/>
                </a:path>
                <a:path w="1513840" h="128270">
                  <a:moveTo>
                    <a:pt x="1231231" y="93232"/>
                  </a:moveTo>
                  <a:lnTo>
                    <a:pt x="1200387" y="93232"/>
                  </a:lnTo>
                  <a:lnTo>
                    <a:pt x="1200387" y="10655"/>
                  </a:lnTo>
                  <a:lnTo>
                    <a:pt x="1206275" y="10655"/>
                  </a:lnTo>
                  <a:lnTo>
                    <a:pt x="1206275" y="43602"/>
                  </a:lnTo>
                  <a:lnTo>
                    <a:pt x="1231231" y="43602"/>
                  </a:lnTo>
                  <a:lnTo>
                    <a:pt x="1231231" y="49069"/>
                  </a:lnTo>
                  <a:lnTo>
                    <a:pt x="1206275" y="49069"/>
                  </a:lnTo>
                  <a:lnTo>
                    <a:pt x="1206275" y="87764"/>
                  </a:lnTo>
                  <a:lnTo>
                    <a:pt x="1231231" y="87764"/>
                  </a:lnTo>
                  <a:lnTo>
                    <a:pt x="1231231" y="93232"/>
                  </a:lnTo>
                  <a:close/>
                </a:path>
                <a:path w="1513840" h="128270">
                  <a:moveTo>
                    <a:pt x="1231231" y="43602"/>
                  </a:moveTo>
                  <a:lnTo>
                    <a:pt x="1225342" y="43602"/>
                  </a:lnTo>
                  <a:lnTo>
                    <a:pt x="1225342" y="10655"/>
                  </a:lnTo>
                  <a:lnTo>
                    <a:pt x="1231231" y="10655"/>
                  </a:lnTo>
                  <a:lnTo>
                    <a:pt x="1231231" y="43602"/>
                  </a:lnTo>
                  <a:close/>
                </a:path>
                <a:path w="1513840" h="128270">
                  <a:moveTo>
                    <a:pt x="1231231" y="87764"/>
                  </a:moveTo>
                  <a:lnTo>
                    <a:pt x="1225342" y="87764"/>
                  </a:lnTo>
                  <a:lnTo>
                    <a:pt x="1225342" y="49069"/>
                  </a:lnTo>
                  <a:lnTo>
                    <a:pt x="1231231" y="49069"/>
                  </a:lnTo>
                  <a:lnTo>
                    <a:pt x="1231231" y="87764"/>
                  </a:lnTo>
                  <a:close/>
                </a:path>
                <a:path w="1513840" h="128270">
                  <a:moveTo>
                    <a:pt x="1254784" y="127020"/>
                  </a:moveTo>
                  <a:lnTo>
                    <a:pt x="1248756" y="127020"/>
                  </a:lnTo>
                  <a:lnTo>
                    <a:pt x="1248756" y="0"/>
                  </a:lnTo>
                  <a:lnTo>
                    <a:pt x="1254784" y="0"/>
                  </a:lnTo>
                  <a:lnTo>
                    <a:pt x="1254784" y="48508"/>
                  </a:lnTo>
                  <a:lnTo>
                    <a:pt x="1273851" y="48508"/>
                  </a:lnTo>
                  <a:lnTo>
                    <a:pt x="1273851" y="54116"/>
                  </a:lnTo>
                  <a:lnTo>
                    <a:pt x="1254784" y="54116"/>
                  </a:lnTo>
                  <a:lnTo>
                    <a:pt x="1254784" y="127020"/>
                  </a:lnTo>
                  <a:close/>
                </a:path>
                <a:path w="1513840" h="128270">
                  <a:moveTo>
                    <a:pt x="1188470" y="93232"/>
                  </a:moveTo>
                  <a:lnTo>
                    <a:pt x="1157626" y="93232"/>
                  </a:lnTo>
                  <a:lnTo>
                    <a:pt x="1157626" y="10655"/>
                  </a:lnTo>
                  <a:lnTo>
                    <a:pt x="1163514" y="10655"/>
                  </a:lnTo>
                  <a:lnTo>
                    <a:pt x="1163514" y="43602"/>
                  </a:lnTo>
                  <a:lnTo>
                    <a:pt x="1188470" y="43602"/>
                  </a:lnTo>
                  <a:lnTo>
                    <a:pt x="1188470" y="49069"/>
                  </a:lnTo>
                  <a:lnTo>
                    <a:pt x="1163514" y="49069"/>
                  </a:lnTo>
                  <a:lnTo>
                    <a:pt x="1163514" y="87764"/>
                  </a:lnTo>
                  <a:lnTo>
                    <a:pt x="1188470" y="87764"/>
                  </a:lnTo>
                  <a:lnTo>
                    <a:pt x="1188470" y="93232"/>
                  </a:lnTo>
                  <a:close/>
                </a:path>
                <a:path w="1513840" h="128270">
                  <a:moveTo>
                    <a:pt x="1188470" y="43602"/>
                  </a:moveTo>
                  <a:lnTo>
                    <a:pt x="1182582" y="43602"/>
                  </a:lnTo>
                  <a:lnTo>
                    <a:pt x="1182582" y="10655"/>
                  </a:lnTo>
                  <a:lnTo>
                    <a:pt x="1188470" y="10655"/>
                  </a:lnTo>
                  <a:lnTo>
                    <a:pt x="1188470" y="43602"/>
                  </a:lnTo>
                  <a:close/>
                </a:path>
                <a:path w="1513840" h="128270">
                  <a:moveTo>
                    <a:pt x="1188470" y="87764"/>
                  </a:moveTo>
                  <a:lnTo>
                    <a:pt x="1182582" y="87764"/>
                  </a:lnTo>
                  <a:lnTo>
                    <a:pt x="1182582" y="49069"/>
                  </a:lnTo>
                  <a:lnTo>
                    <a:pt x="1188470" y="49069"/>
                  </a:lnTo>
                  <a:lnTo>
                    <a:pt x="1188470" y="87764"/>
                  </a:lnTo>
                  <a:close/>
                </a:path>
                <a:path w="1513840" h="128270">
                  <a:moveTo>
                    <a:pt x="1346615" y="14019"/>
                  </a:moveTo>
                  <a:lnTo>
                    <a:pt x="1280721" y="14019"/>
                  </a:lnTo>
                  <a:lnTo>
                    <a:pt x="1280721" y="8552"/>
                  </a:lnTo>
                  <a:lnTo>
                    <a:pt x="1346615" y="8552"/>
                  </a:lnTo>
                  <a:lnTo>
                    <a:pt x="1346615" y="14019"/>
                  </a:lnTo>
                  <a:close/>
                </a:path>
                <a:path w="1513840" h="128270">
                  <a:moveTo>
                    <a:pt x="1281703" y="75567"/>
                  </a:moveTo>
                  <a:lnTo>
                    <a:pt x="1278058" y="71221"/>
                  </a:lnTo>
                  <a:lnTo>
                    <a:pt x="1282731" y="67856"/>
                  </a:lnTo>
                  <a:lnTo>
                    <a:pt x="1286996" y="64538"/>
                  </a:lnTo>
                  <a:lnTo>
                    <a:pt x="1311098" y="34021"/>
                  </a:lnTo>
                  <a:lnTo>
                    <a:pt x="1311145" y="14019"/>
                  </a:lnTo>
                  <a:lnTo>
                    <a:pt x="1317173" y="14019"/>
                  </a:lnTo>
                  <a:lnTo>
                    <a:pt x="1321203" y="44723"/>
                  </a:lnTo>
                  <a:lnTo>
                    <a:pt x="1314650" y="44723"/>
                  </a:lnTo>
                  <a:lnTo>
                    <a:pt x="1302312" y="58463"/>
                  </a:lnTo>
                  <a:lnTo>
                    <a:pt x="1299695" y="60893"/>
                  </a:lnTo>
                  <a:lnTo>
                    <a:pt x="1296727" y="63533"/>
                  </a:lnTo>
                  <a:lnTo>
                    <a:pt x="1290091" y="69235"/>
                  </a:lnTo>
                  <a:lnTo>
                    <a:pt x="1286189" y="72296"/>
                  </a:lnTo>
                  <a:lnTo>
                    <a:pt x="1281703" y="75567"/>
                  </a:lnTo>
                  <a:close/>
                </a:path>
                <a:path w="1513840" h="128270">
                  <a:moveTo>
                    <a:pt x="1344792" y="71641"/>
                  </a:moveTo>
                  <a:lnTo>
                    <a:pt x="1315444" y="46125"/>
                  </a:lnTo>
                  <a:lnTo>
                    <a:pt x="1314790" y="44723"/>
                  </a:lnTo>
                  <a:lnTo>
                    <a:pt x="1321203" y="44723"/>
                  </a:lnTo>
                  <a:lnTo>
                    <a:pt x="1323459" y="47270"/>
                  </a:lnTo>
                  <a:lnTo>
                    <a:pt x="1325445" y="49209"/>
                  </a:lnTo>
                  <a:lnTo>
                    <a:pt x="1327968" y="51453"/>
                  </a:lnTo>
                  <a:lnTo>
                    <a:pt x="1330866" y="54070"/>
                  </a:lnTo>
                  <a:lnTo>
                    <a:pt x="1333950" y="56663"/>
                  </a:lnTo>
                  <a:lnTo>
                    <a:pt x="1340493" y="61804"/>
                  </a:lnTo>
                  <a:lnTo>
                    <a:pt x="1344235" y="64608"/>
                  </a:lnTo>
                  <a:lnTo>
                    <a:pt x="1348157" y="67435"/>
                  </a:lnTo>
                  <a:lnTo>
                    <a:pt x="1344792" y="71641"/>
                  </a:lnTo>
                  <a:close/>
                </a:path>
                <a:path w="1513840" h="128270">
                  <a:moveTo>
                    <a:pt x="1377459" y="90989"/>
                  </a:moveTo>
                  <a:lnTo>
                    <a:pt x="1371430" y="90989"/>
                  </a:lnTo>
                  <a:lnTo>
                    <a:pt x="1371430" y="0"/>
                  </a:lnTo>
                  <a:lnTo>
                    <a:pt x="1377459" y="0"/>
                  </a:lnTo>
                  <a:lnTo>
                    <a:pt x="1377459" y="90989"/>
                  </a:lnTo>
                  <a:close/>
                </a:path>
                <a:path w="1513840" h="128270">
                  <a:moveTo>
                    <a:pt x="1381244" y="125478"/>
                  </a:moveTo>
                  <a:lnTo>
                    <a:pt x="1301190" y="125478"/>
                  </a:lnTo>
                  <a:lnTo>
                    <a:pt x="1301190" y="83979"/>
                  </a:lnTo>
                  <a:lnTo>
                    <a:pt x="1307219" y="83979"/>
                  </a:lnTo>
                  <a:lnTo>
                    <a:pt x="1307219" y="119870"/>
                  </a:lnTo>
                  <a:lnTo>
                    <a:pt x="1381244" y="119870"/>
                  </a:lnTo>
                  <a:lnTo>
                    <a:pt x="1381244" y="125478"/>
                  </a:lnTo>
                  <a:close/>
                </a:path>
                <a:path w="1513840" h="128270">
                  <a:moveTo>
                    <a:pt x="1431342" y="92671"/>
                  </a:moveTo>
                  <a:lnTo>
                    <a:pt x="1401293" y="92671"/>
                  </a:lnTo>
                  <a:lnTo>
                    <a:pt x="1401293" y="11636"/>
                  </a:lnTo>
                  <a:lnTo>
                    <a:pt x="1458494" y="11636"/>
                  </a:lnTo>
                  <a:lnTo>
                    <a:pt x="1458494" y="17244"/>
                  </a:lnTo>
                  <a:lnTo>
                    <a:pt x="1407321" y="17244"/>
                  </a:lnTo>
                  <a:lnTo>
                    <a:pt x="1407321" y="87063"/>
                  </a:lnTo>
                  <a:lnTo>
                    <a:pt x="1471056" y="87063"/>
                  </a:lnTo>
                  <a:lnTo>
                    <a:pt x="1471393" y="89307"/>
                  </a:lnTo>
                  <a:lnTo>
                    <a:pt x="1434894" y="92601"/>
                  </a:lnTo>
                  <a:lnTo>
                    <a:pt x="1431342" y="92671"/>
                  </a:lnTo>
                  <a:close/>
                </a:path>
                <a:path w="1513840" h="128270">
                  <a:moveTo>
                    <a:pt x="1471056" y="87063"/>
                  </a:moveTo>
                  <a:lnTo>
                    <a:pt x="1433258" y="87063"/>
                  </a:lnTo>
                  <a:lnTo>
                    <a:pt x="1436530" y="86993"/>
                  </a:lnTo>
                  <a:lnTo>
                    <a:pt x="1443446" y="86713"/>
                  </a:lnTo>
                  <a:lnTo>
                    <a:pt x="1470551" y="83699"/>
                  </a:lnTo>
                  <a:lnTo>
                    <a:pt x="1471056" y="87063"/>
                  </a:lnTo>
                  <a:close/>
                </a:path>
                <a:path w="1513840" h="128270">
                  <a:moveTo>
                    <a:pt x="1491020" y="127020"/>
                  </a:moveTo>
                  <a:lnTo>
                    <a:pt x="1484992" y="127020"/>
                  </a:lnTo>
                  <a:lnTo>
                    <a:pt x="1484992" y="0"/>
                  </a:lnTo>
                  <a:lnTo>
                    <a:pt x="1491020" y="0"/>
                  </a:lnTo>
                  <a:lnTo>
                    <a:pt x="1491020" y="48368"/>
                  </a:lnTo>
                  <a:lnTo>
                    <a:pt x="1513733" y="48368"/>
                  </a:lnTo>
                  <a:lnTo>
                    <a:pt x="1513733" y="53976"/>
                  </a:lnTo>
                  <a:lnTo>
                    <a:pt x="1491020" y="53976"/>
                  </a:lnTo>
                  <a:lnTo>
                    <a:pt x="1491020" y="1270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1" name="object 41" descr="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8428579" y="2914662"/>
              <a:ext cx="5810566" cy="132067"/>
            </a:xfrm>
            <a:prstGeom prst="rect">
              <a:avLst/>
            </a:prstGeom>
          </p:spPr>
        </p:pic>
        <p:pic>
          <p:nvPicPr>
            <p:cNvPr id="42" name="object 42" descr="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8428439" y="3157417"/>
              <a:ext cx="3436988" cy="130105"/>
            </a:xfrm>
            <a:prstGeom prst="rect">
              <a:avLst/>
            </a:prstGeom>
          </p:spPr>
        </p:pic>
        <p:pic>
          <p:nvPicPr>
            <p:cNvPr id="43" name="object 43" descr="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8428018" y="3398209"/>
              <a:ext cx="4073914" cy="130105"/>
            </a:xfrm>
            <a:prstGeom prst="rect">
              <a:avLst/>
            </a:prstGeom>
          </p:spPr>
        </p:pic>
        <p:pic>
          <p:nvPicPr>
            <p:cNvPr id="44" name="object 44" descr="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8428018" y="3640525"/>
              <a:ext cx="2217534" cy="130385"/>
            </a:xfrm>
            <a:prstGeom prst="rect">
              <a:avLst/>
            </a:prstGeom>
          </p:spPr>
        </p:pic>
        <p:pic>
          <p:nvPicPr>
            <p:cNvPr id="45" name="object 45" descr="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8428579" y="3879354"/>
              <a:ext cx="3128269" cy="132628"/>
            </a:xfrm>
            <a:prstGeom prst="rect">
              <a:avLst/>
            </a:prstGeom>
          </p:spPr>
        </p:pic>
        <p:pic>
          <p:nvPicPr>
            <p:cNvPr id="46" name="object 46" descr="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8428018" y="4122109"/>
              <a:ext cx="4553396" cy="130105"/>
            </a:xfrm>
            <a:prstGeom prst="rect">
              <a:avLst/>
            </a:prstGeom>
          </p:spPr>
        </p:pic>
        <p:pic>
          <p:nvPicPr>
            <p:cNvPr id="47" name="object 47" descr="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8430682" y="4603955"/>
              <a:ext cx="4093682" cy="131366"/>
            </a:xfrm>
            <a:prstGeom prst="rect">
              <a:avLst/>
            </a:prstGeom>
          </p:spPr>
        </p:pic>
        <p:pic>
          <p:nvPicPr>
            <p:cNvPr id="48" name="object 48" descr="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8428018" y="4364425"/>
              <a:ext cx="1976391" cy="130105"/>
            </a:xfrm>
            <a:prstGeom prst="rect">
              <a:avLst/>
            </a:prstGeom>
          </p:spPr>
        </p:pic>
        <p:pic>
          <p:nvPicPr>
            <p:cNvPr id="49" name="object 49" descr="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8435869" y="4843205"/>
              <a:ext cx="3189677" cy="132909"/>
            </a:xfrm>
            <a:prstGeom prst="rect">
              <a:avLst/>
            </a:prstGeom>
          </p:spPr>
        </p:pic>
        <p:pic>
          <p:nvPicPr>
            <p:cNvPr id="50" name="object 50" descr="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8430962" y="5086642"/>
              <a:ext cx="3005455" cy="131787"/>
            </a:xfrm>
            <a:prstGeom prst="rect">
              <a:avLst/>
            </a:prstGeom>
          </p:spPr>
        </p:pic>
        <p:pic>
          <p:nvPicPr>
            <p:cNvPr id="51" name="object 51" descr="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8433065" y="5329117"/>
              <a:ext cx="4065502" cy="130105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8428579" y="5568647"/>
              <a:ext cx="4337209" cy="134311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8428018" y="5810963"/>
              <a:ext cx="5534651" cy="131927"/>
            </a:xfrm>
            <a:prstGeom prst="rect">
              <a:avLst/>
            </a:prstGeom>
          </p:spPr>
        </p:pic>
        <p:pic>
          <p:nvPicPr>
            <p:cNvPr id="54" name="object 54" descr="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8437412" y="6051755"/>
              <a:ext cx="3184910" cy="131927"/>
            </a:xfrm>
            <a:prstGeom prst="rect">
              <a:avLst/>
            </a:prstGeom>
          </p:spPr>
        </p:pic>
        <p:pic>
          <p:nvPicPr>
            <p:cNvPr id="55" name="object 55" descr="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8433065" y="6291846"/>
              <a:ext cx="2417318" cy="129684"/>
            </a:xfrm>
            <a:prstGeom prst="rect">
              <a:avLst/>
            </a:prstGeom>
          </p:spPr>
        </p:pic>
        <p:pic>
          <p:nvPicPr>
            <p:cNvPr id="56" name="object 56" descr="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8430682" y="6534162"/>
              <a:ext cx="2538731" cy="132348"/>
            </a:xfrm>
            <a:prstGeom prst="rect">
              <a:avLst/>
            </a:prstGeom>
          </p:spPr>
        </p:pic>
        <p:pic>
          <p:nvPicPr>
            <p:cNvPr id="57" name="object 57" descr="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8428018" y="6775656"/>
              <a:ext cx="3008259" cy="128983"/>
            </a:xfrm>
            <a:prstGeom prst="rect">
              <a:avLst/>
            </a:prstGeom>
          </p:spPr>
        </p:pic>
        <p:pic>
          <p:nvPicPr>
            <p:cNvPr id="58" name="object 58" descr="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8432925" y="7016026"/>
              <a:ext cx="3154347" cy="132348"/>
            </a:xfrm>
            <a:prstGeom prst="rect">
              <a:avLst/>
            </a:prstGeom>
          </p:spPr>
        </p:pic>
        <p:pic>
          <p:nvPicPr>
            <p:cNvPr id="59" name="object 59" descr="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8428579" y="7257642"/>
              <a:ext cx="2922176" cy="132488"/>
            </a:xfrm>
            <a:prstGeom prst="rect">
              <a:avLst/>
            </a:prstGeom>
          </p:spPr>
        </p:pic>
        <p:pic>
          <p:nvPicPr>
            <p:cNvPr id="60" name="object 60" descr="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8430682" y="7499556"/>
              <a:ext cx="2246696" cy="129544"/>
            </a:xfrm>
            <a:prstGeom prst="rect">
              <a:avLst/>
            </a:prstGeom>
          </p:spPr>
        </p:pic>
        <p:sp>
          <p:nvSpPr>
            <p:cNvPr id="61" name="object 61" descr=""/>
            <p:cNvSpPr/>
            <p:nvPr/>
          </p:nvSpPr>
          <p:spPr>
            <a:xfrm>
              <a:off x="8432925" y="7741609"/>
              <a:ext cx="902969" cy="130810"/>
            </a:xfrm>
            <a:custGeom>
              <a:avLst/>
              <a:gdLst/>
              <a:ahLst/>
              <a:cxnLst/>
              <a:rect l="l" t="t" r="r" b="b"/>
              <a:pathLst>
                <a:path w="902970" h="130809">
                  <a:moveTo>
                    <a:pt x="71221" y="17384"/>
                  </a:moveTo>
                  <a:lnTo>
                    <a:pt x="3224" y="17384"/>
                  </a:lnTo>
                  <a:lnTo>
                    <a:pt x="3224" y="11916"/>
                  </a:lnTo>
                  <a:lnTo>
                    <a:pt x="71221" y="11916"/>
                  </a:lnTo>
                  <a:lnTo>
                    <a:pt x="71221" y="17384"/>
                  </a:lnTo>
                  <a:close/>
                </a:path>
                <a:path w="902970" h="130809">
                  <a:moveTo>
                    <a:pt x="4065" y="95616"/>
                  </a:moveTo>
                  <a:lnTo>
                    <a:pt x="0" y="91269"/>
                  </a:lnTo>
                  <a:lnTo>
                    <a:pt x="4766" y="87063"/>
                  </a:lnTo>
                  <a:lnTo>
                    <a:pt x="9159" y="82998"/>
                  </a:lnTo>
                  <a:lnTo>
                    <a:pt x="33320" y="52948"/>
                  </a:lnTo>
                  <a:lnTo>
                    <a:pt x="34208" y="17384"/>
                  </a:lnTo>
                  <a:lnTo>
                    <a:pt x="40237" y="17384"/>
                  </a:lnTo>
                  <a:lnTo>
                    <a:pt x="42690" y="56079"/>
                  </a:lnTo>
                  <a:lnTo>
                    <a:pt x="43942" y="58182"/>
                  </a:lnTo>
                  <a:lnTo>
                    <a:pt x="37433" y="58182"/>
                  </a:lnTo>
                  <a:lnTo>
                    <a:pt x="12407" y="87928"/>
                  </a:lnTo>
                  <a:lnTo>
                    <a:pt x="6122" y="93840"/>
                  </a:lnTo>
                  <a:lnTo>
                    <a:pt x="4065" y="95616"/>
                  </a:lnTo>
                  <a:close/>
                </a:path>
                <a:path w="902970" h="130809">
                  <a:moveTo>
                    <a:pt x="69819" y="92952"/>
                  </a:moveTo>
                  <a:lnTo>
                    <a:pt x="46686" y="70286"/>
                  </a:lnTo>
                  <a:lnTo>
                    <a:pt x="45728" y="69281"/>
                  </a:lnTo>
                  <a:lnTo>
                    <a:pt x="37573" y="58182"/>
                  </a:lnTo>
                  <a:lnTo>
                    <a:pt x="43942" y="58182"/>
                  </a:lnTo>
                  <a:lnTo>
                    <a:pt x="45962" y="61010"/>
                  </a:lnTo>
                  <a:lnTo>
                    <a:pt x="47527" y="62856"/>
                  </a:lnTo>
                  <a:lnTo>
                    <a:pt x="49490" y="64912"/>
                  </a:lnTo>
                  <a:lnTo>
                    <a:pt x="52855" y="68557"/>
                  </a:lnTo>
                  <a:lnTo>
                    <a:pt x="56640" y="72413"/>
                  </a:lnTo>
                  <a:lnTo>
                    <a:pt x="65052" y="80544"/>
                  </a:lnTo>
                  <a:lnTo>
                    <a:pt x="69398" y="84680"/>
                  </a:lnTo>
                  <a:lnTo>
                    <a:pt x="73885" y="88886"/>
                  </a:lnTo>
                  <a:lnTo>
                    <a:pt x="69819" y="92952"/>
                  </a:lnTo>
                  <a:close/>
                </a:path>
                <a:path w="902970" h="130809">
                  <a:moveTo>
                    <a:pt x="101223" y="127020"/>
                  </a:moveTo>
                  <a:lnTo>
                    <a:pt x="95195" y="127020"/>
                  </a:lnTo>
                  <a:lnTo>
                    <a:pt x="95195" y="0"/>
                  </a:lnTo>
                  <a:lnTo>
                    <a:pt x="101223" y="0"/>
                  </a:lnTo>
                  <a:lnTo>
                    <a:pt x="101223" y="127020"/>
                  </a:lnTo>
                  <a:close/>
                </a:path>
                <a:path w="902970" h="130809">
                  <a:moveTo>
                    <a:pt x="210299" y="55378"/>
                  </a:moveTo>
                  <a:lnTo>
                    <a:pt x="203990" y="55378"/>
                  </a:lnTo>
                  <a:lnTo>
                    <a:pt x="205392" y="50051"/>
                  </a:lnTo>
                  <a:lnTo>
                    <a:pt x="206467" y="44746"/>
                  </a:lnTo>
                  <a:lnTo>
                    <a:pt x="207962" y="34185"/>
                  </a:lnTo>
                  <a:lnTo>
                    <a:pt x="208324" y="28507"/>
                  </a:lnTo>
                  <a:lnTo>
                    <a:pt x="208336" y="11636"/>
                  </a:lnTo>
                  <a:lnTo>
                    <a:pt x="131086" y="11636"/>
                  </a:lnTo>
                  <a:lnTo>
                    <a:pt x="131086" y="6308"/>
                  </a:lnTo>
                  <a:lnTo>
                    <a:pt x="214224" y="6308"/>
                  </a:lnTo>
                  <a:lnTo>
                    <a:pt x="214224" y="28507"/>
                  </a:lnTo>
                  <a:lnTo>
                    <a:pt x="213874" y="34559"/>
                  </a:lnTo>
                  <a:lnTo>
                    <a:pt x="212472" y="44933"/>
                  </a:lnTo>
                  <a:lnTo>
                    <a:pt x="211514" y="50144"/>
                  </a:lnTo>
                  <a:lnTo>
                    <a:pt x="210299" y="55378"/>
                  </a:lnTo>
                  <a:close/>
                </a:path>
                <a:path w="902970" h="130809">
                  <a:moveTo>
                    <a:pt x="232590" y="60706"/>
                  </a:moveTo>
                  <a:lnTo>
                    <a:pt x="115664" y="60706"/>
                  </a:lnTo>
                  <a:lnTo>
                    <a:pt x="115664" y="55378"/>
                  </a:lnTo>
                  <a:lnTo>
                    <a:pt x="232590" y="55378"/>
                  </a:lnTo>
                  <a:lnTo>
                    <a:pt x="232590" y="60706"/>
                  </a:lnTo>
                  <a:close/>
                </a:path>
                <a:path w="902970" h="130809">
                  <a:moveTo>
                    <a:pt x="215206" y="127721"/>
                  </a:moveTo>
                  <a:lnTo>
                    <a:pt x="209317" y="127721"/>
                  </a:lnTo>
                  <a:lnTo>
                    <a:pt x="209317" y="87764"/>
                  </a:lnTo>
                  <a:lnTo>
                    <a:pt x="130385" y="87764"/>
                  </a:lnTo>
                  <a:lnTo>
                    <a:pt x="130385" y="82437"/>
                  </a:lnTo>
                  <a:lnTo>
                    <a:pt x="215206" y="82437"/>
                  </a:lnTo>
                  <a:lnTo>
                    <a:pt x="215206" y="127721"/>
                  </a:lnTo>
                  <a:close/>
                </a:path>
                <a:path w="902970" h="130809">
                  <a:moveTo>
                    <a:pt x="341105" y="127020"/>
                  </a:moveTo>
                  <a:lnTo>
                    <a:pt x="335076" y="127020"/>
                  </a:lnTo>
                  <a:lnTo>
                    <a:pt x="335076" y="0"/>
                  </a:lnTo>
                  <a:lnTo>
                    <a:pt x="341105" y="0"/>
                  </a:lnTo>
                  <a:lnTo>
                    <a:pt x="341105" y="127020"/>
                  </a:lnTo>
                  <a:close/>
                </a:path>
                <a:path w="902970" h="130809">
                  <a:moveTo>
                    <a:pt x="279417" y="21310"/>
                  </a:moveTo>
                  <a:lnTo>
                    <a:pt x="273388" y="21310"/>
                  </a:lnTo>
                  <a:lnTo>
                    <a:pt x="273388" y="560"/>
                  </a:lnTo>
                  <a:lnTo>
                    <a:pt x="279417" y="560"/>
                  </a:lnTo>
                  <a:lnTo>
                    <a:pt x="279417" y="21310"/>
                  </a:lnTo>
                  <a:close/>
                </a:path>
                <a:path w="902970" h="130809">
                  <a:moveTo>
                    <a:pt x="313485" y="26918"/>
                  </a:moveTo>
                  <a:lnTo>
                    <a:pt x="239320" y="26918"/>
                  </a:lnTo>
                  <a:lnTo>
                    <a:pt x="239320" y="21310"/>
                  </a:lnTo>
                  <a:lnTo>
                    <a:pt x="313485" y="21310"/>
                  </a:lnTo>
                  <a:lnTo>
                    <a:pt x="313485" y="26918"/>
                  </a:lnTo>
                  <a:close/>
                </a:path>
                <a:path w="902970" h="130809">
                  <a:moveTo>
                    <a:pt x="281099" y="97158"/>
                  </a:moveTo>
                  <a:lnTo>
                    <a:pt x="271566" y="97158"/>
                  </a:lnTo>
                  <a:lnTo>
                    <a:pt x="267360" y="96387"/>
                  </a:lnTo>
                  <a:lnTo>
                    <a:pt x="246891" y="74305"/>
                  </a:lnTo>
                  <a:lnTo>
                    <a:pt x="246891" y="60846"/>
                  </a:lnTo>
                  <a:lnTo>
                    <a:pt x="271566" y="37994"/>
                  </a:lnTo>
                  <a:lnTo>
                    <a:pt x="281099" y="37994"/>
                  </a:lnTo>
                  <a:lnTo>
                    <a:pt x="285305" y="38765"/>
                  </a:lnTo>
                  <a:lnTo>
                    <a:pt x="292596" y="41849"/>
                  </a:lnTo>
                  <a:lnTo>
                    <a:pt x="295317" y="43602"/>
                  </a:lnTo>
                  <a:lnTo>
                    <a:pt x="272781" y="43602"/>
                  </a:lnTo>
                  <a:lnTo>
                    <a:pt x="269556" y="44162"/>
                  </a:lnTo>
                  <a:lnTo>
                    <a:pt x="252890" y="74305"/>
                  </a:lnTo>
                  <a:lnTo>
                    <a:pt x="253340" y="76385"/>
                  </a:lnTo>
                  <a:lnTo>
                    <a:pt x="272781" y="91550"/>
                  </a:lnTo>
                  <a:lnTo>
                    <a:pt x="295317" y="91550"/>
                  </a:lnTo>
                  <a:lnTo>
                    <a:pt x="292596" y="93302"/>
                  </a:lnTo>
                  <a:lnTo>
                    <a:pt x="285305" y="96387"/>
                  </a:lnTo>
                  <a:lnTo>
                    <a:pt x="281099" y="97158"/>
                  </a:lnTo>
                  <a:close/>
                </a:path>
                <a:path w="902970" h="130809">
                  <a:moveTo>
                    <a:pt x="295317" y="91550"/>
                  </a:moveTo>
                  <a:lnTo>
                    <a:pt x="279884" y="91550"/>
                  </a:lnTo>
                  <a:lnTo>
                    <a:pt x="283109" y="90989"/>
                  </a:lnTo>
                  <a:lnTo>
                    <a:pt x="288904" y="88746"/>
                  </a:lnTo>
                  <a:lnTo>
                    <a:pt x="299775" y="74305"/>
                  </a:lnTo>
                  <a:lnTo>
                    <a:pt x="299775" y="60846"/>
                  </a:lnTo>
                  <a:lnTo>
                    <a:pt x="279884" y="43602"/>
                  </a:lnTo>
                  <a:lnTo>
                    <a:pt x="295317" y="43602"/>
                  </a:lnTo>
                  <a:lnTo>
                    <a:pt x="305774" y="60846"/>
                  </a:lnTo>
                  <a:lnTo>
                    <a:pt x="305774" y="74305"/>
                  </a:lnTo>
                  <a:lnTo>
                    <a:pt x="305144" y="77413"/>
                  </a:lnTo>
                  <a:lnTo>
                    <a:pt x="302620" y="83675"/>
                  </a:lnTo>
                  <a:lnTo>
                    <a:pt x="300727" y="86456"/>
                  </a:lnTo>
                  <a:lnTo>
                    <a:pt x="295680" y="91316"/>
                  </a:lnTo>
                  <a:lnTo>
                    <a:pt x="295317" y="91550"/>
                  </a:lnTo>
                  <a:close/>
                </a:path>
                <a:path w="902970" h="130809">
                  <a:moveTo>
                    <a:pt x="495604" y="73324"/>
                  </a:moveTo>
                  <a:lnTo>
                    <a:pt x="489576" y="73324"/>
                  </a:lnTo>
                  <a:lnTo>
                    <a:pt x="489576" y="38695"/>
                  </a:lnTo>
                  <a:lnTo>
                    <a:pt x="459994" y="38695"/>
                  </a:lnTo>
                  <a:lnTo>
                    <a:pt x="459994" y="33087"/>
                  </a:lnTo>
                  <a:lnTo>
                    <a:pt x="489576" y="33087"/>
                  </a:lnTo>
                  <a:lnTo>
                    <a:pt x="489576" y="0"/>
                  </a:lnTo>
                  <a:lnTo>
                    <a:pt x="495604" y="0"/>
                  </a:lnTo>
                  <a:lnTo>
                    <a:pt x="495604" y="73324"/>
                  </a:lnTo>
                  <a:close/>
                </a:path>
                <a:path w="902970" h="130809">
                  <a:moveTo>
                    <a:pt x="463359" y="13318"/>
                  </a:moveTo>
                  <a:lnTo>
                    <a:pt x="397465" y="13318"/>
                  </a:lnTo>
                  <a:lnTo>
                    <a:pt x="397465" y="7851"/>
                  </a:lnTo>
                  <a:lnTo>
                    <a:pt x="463359" y="7851"/>
                  </a:lnTo>
                  <a:lnTo>
                    <a:pt x="463359" y="13318"/>
                  </a:lnTo>
                  <a:close/>
                </a:path>
                <a:path w="902970" h="130809">
                  <a:moveTo>
                    <a:pt x="398446" y="71641"/>
                  </a:moveTo>
                  <a:lnTo>
                    <a:pt x="394801" y="67295"/>
                  </a:lnTo>
                  <a:lnTo>
                    <a:pt x="399474" y="63930"/>
                  </a:lnTo>
                  <a:lnTo>
                    <a:pt x="403657" y="60776"/>
                  </a:lnTo>
                  <a:lnTo>
                    <a:pt x="427888" y="13318"/>
                  </a:lnTo>
                  <a:lnTo>
                    <a:pt x="433917" y="13318"/>
                  </a:lnTo>
                  <a:lnTo>
                    <a:pt x="437846" y="41358"/>
                  </a:lnTo>
                  <a:lnTo>
                    <a:pt x="431393" y="41358"/>
                  </a:lnTo>
                  <a:lnTo>
                    <a:pt x="402933" y="68370"/>
                  </a:lnTo>
                  <a:lnTo>
                    <a:pt x="398446" y="71641"/>
                  </a:lnTo>
                  <a:close/>
                </a:path>
                <a:path w="902970" h="130809">
                  <a:moveTo>
                    <a:pt x="461536" y="67716"/>
                  </a:moveTo>
                  <a:lnTo>
                    <a:pt x="432001" y="42760"/>
                  </a:lnTo>
                  <a:lnTo>
                    <a:pt x="431533" y="41358"/>
                  </a:lnTo>
                  <a:lnTo>
                    <a:pt x="437846" y="41358"/>
                  </a:lnTo>
                  <a:lnTo>
                    <a:pt x="440062" y="43788"/>
                  </a:lnTo>
                  <a:lnTo>
                    <a:pt x="442095" y="45751"/>
                  </a:lnTo>
                  <a:lnTo>
                    <a:pt x="464901" y="63510"/>
                  </a:lnTo>
                  <a:lnTo>
                    <a:pt x="461536" y="67716"/>
                  </a:lnTo>
                  <a:close/>
                </a:path>
                <a:path w="902970" h="130809">
                  <a:moveTo>
                    <a:pt x="495604" y="127721"/>
                  </a:moveTo>
                  <a:lnTo>
                    <a:pt x="489716" y="127721"/>
                  </a:lnTo>
                  <a:lnTo>
                    <a:pt x="489716" y="87344"/>
                  </a:lnTo>
                  <a:lnTo>
                    <a:pt x="415831" y="87344"/>
                  </a:lnTo>
                  <a:lnTo>
                    <a:pt x="415831" y="81736"/>
                  </a:lnTo>
                  <a:lnTo>
                    <a:pt x="495604" y="81736"/>
                  </a:lnTo>
                  <a:lnTo>
                    <a:pt x="495604" y="127721"/>
                  </a:lnTo>
                  <a:close/>
                </a:path>
                <a:path w="902970" h="130809">
                  <a:moveTo>
                    <a:pt x="626551" y="73744"/>
                  </a:moveTo>
                  <a:lnTo>
                    <a:pt x="509624" y="73744"/>
                  </a:lnTo>
                  <a:lnTo>
                    <a:pt x="509624" y="68417"/>
                  </a:lnTo>
                  <a:lnTo>
                    <a:pt x="626551" y="68417"/>
                  </a:lnTo>
                  <a:lnTo>
                    <a:pt x="626551" y="73744"/>
                  </a:lnTo>
                  <a:close/>
                </a:path>
                <a:path w="902970" h="130809">
                  <a:moveTo>
                    <a:pt x="611549" y="125338"/>
                  </a:moveTo>
                  <a:lnTo>
                    <a:pt x="527290" y="125338"/>
                  </a:lnTo>
                  <a:lnTo>
                    <a:pt x="527290" y="88325"/>
                  </a:lnTo>
                  <a:lnTo>
                    <a:pt x="533178" y="88325"/>
                  </a:lnTo>
                  <a:lnTo>
                    <a:pt x="533178" y="120010"/>
                  </a:lnTo>
                  <a:lnTo>
                    <a:pt x="611549" y="120010"/>
                  </a:lnTo>
                  <a:lnTo>
                    <a:pt x="611549" y="125338"/>
                  </a:lnTo>
                  <a:close/>
                </a:path>
                <a:path w="902970" h="130809">
                  <a:moveTo>
                    <a:pt x="573135" y="53556"/>
                  </a:moveTo>
                  <a:lnTo>
                    <a:pt x="563040" y="53556"/>
                  </a:lnTo>
                  <a:lnTo>
                    <a:pt x="558180" y="53112"/>
                  </a:lnTo>
                  <a:lnTo>
                    <a:pt x="529112" y="34769"/>
                  </a:lnTo>
                  <a:lnTo>
                    <a:pt x="529112" y="22572"/>
                  </a:lnTo>
                  <a:lnTo>
                    <a:pt x="563040" y="3785"/>
                  </a:lnTo>
                  <a:lnTo>
                    <a:pt x="573135" y="3785"/>
                  </a:lnTo>
                  <a:lnTo>
                    <a:pt x="577995" y="4229"/>
                  </a:lnTo>
                  <a:lnTo>
                    <a:pt x="587342" y="6005"/>
                  </a:lnTo>
                  <a:lnTo>
                    <a:pt x="591501" y="7383"/>
                  </a:lnTo>
                  <a:lnTo>
                    <a:pt x="595146" y="9253"/>
                  </a:lnTo>
                  <a:lnTo>
                    <a:pt x="563882" y="9253"/>
                  </a:lnTo>
                  <a:lnTo>
                    <a:pt x="559816" y="9580"/>
                  </a:lnTo>
                  <a:lnTo>
                    <a:pt x="535141" y="23740"/>
                  </a:lnTo>
                  <a:lnTo>
                    <a:pt x="535141" y="33741"/>
                  </a:lnTo>
                  <a:lnTo>
                    <a:pt x="563882" y="48088"/>
                  </a:lnTo>
                  <a:lnTo>
                    <a:pt x="594599" y="48088"/>
                  </a:lnTo>
                  <a:lnTo>
                    <a:pt x="591501" y="49677"/>
                  </a:lnTo>
                  <a:lnTo>
                    <a:pt x="587342" y="51102"/>
                  </a:lnTo>
                  <a:lnTo>
                    <a:pt x="577995" y="53065"/>
                  </a:lnTo>
                  <a:lnTo>
                    <a:pt x="573135" y="53556"/>
                  </a:lnTo>
                  <a:close/>
                </a:path>
                <a:path w="902970" h="130809">
                  <a:moveTo>
                    <a:pt x="594599" y="48088"/>
                  </a:moveTo>
                  <a:lnTo>
                    <a:pt x="572294" y="48088"/>
                  </a:lnTo>
                  <a:lnTo>
                    <a:pt x="576359" y="47737"/>
                  </a:lnTo>
                  <a:lnTo>
                    <a:pt x="584211" y="46335"/>
                  </a:lnTo>
                  <a:lnTo>
                    <a:pt x="601034" y="23740"/>
                  </a:lnTo>
                  <a:lnTo>
                    <a:pt x="600100" y="21029"/>
                  </a:lnTo>
                  <a:lnTo>
                    <a:pt x="572294" y="9253"/>
                  </a:lnTo>
                  <a:lnTo>
                    <a:pt x="595146" y="9253"/>
                  </a:lnTo>
                  <a:lnTo>
                    <a:pt x="598791" y="11122"/>
                  </a:lnTo>
                  <a:lnTo>
                    <a:pt x="601689" y="13482"/>
                  </a:lnTo>
                  <a:lnTo>
                    <a:pt x="605988" y="19183"/>
                  </a:lnTo>
                  <a:lnTo>
                    <a:pt x="607063" y="22572"/>
                  </a:lnTo>
                  <a:lnTo>
                    <a:pt x="607002" y="34769"/>
                  </a:lnTo>
                  <a:lnTo>
                    <a:pt x="605988" y="37877"/>
                  </a:lnTo>
                  <a:lnTo>
                    <a:pt x="601689" y="43578"/>
                  </a:lnTo>
                  <a:lnTo>
                    <a:pt x="598791" y="45938"/>
                  </a:lnTo>
                  <a:lnTo>
                    <a:pt x="594599" y="48088"/>
                  </a:lnTo>
                  <a:close/>
                </a:path>
                <a:path w="902970" h="130809">
                  <a:moveTo>
                    <a:pt x="764227" y="50051"/>
                  </a:moveTo>
                  <a:lnTo>
                    <a:pt x="683331" y="50051"/>
                  </a:lnTo>
                  <a:lnTo>
                    <a:pt x="683331" y="3785"/>
                  </a:lnTo>
                  <a:lnTo>
                    <a:pt x="689080" y="3785"/>
                  </a:lnTo>
                  <a:lnTo>
                    <a:pt x="689080" y="20609"/>
                  </a:lnTo>
                  <a:lnTo>
                    <a:pt x="764227" y="20609"/>
                  </a:lnTo>
                  <a:lnTo>
                    <a:pt x="764227" y="25936"/>
                  </a:lnTo>
                  <a:lnTo>
                    <a:pt x="689080" y="25936"/>
                  </a:lnTo>
                  <a:lnTo>
                    <a:pt x="689080" y="44723"/>
                  </a:lnTo>
                  <a:lnTo>
                    <a:pt x="764227" y="44723"/>
                  </a:lnTo>
                  <a:lnTo>
                    <a:pt x="764227" y="50051"/>
                  </a:lnTo>
                  <a:close/>
                </a:path>
                <a:path w="902970" h="130809">
                  <a:moveTo>
                    <a:pt x="764227" y="20609"/>
                  </a:moveTo>
                  <a:lnTo>
                    <a:pt x="758478" y="20609"/>
                  </a:lnTo>
                  <a:lnTo>
                    <a:pt x="758478" y="3925"/>
                  </a:lnTo>
                  <a:lnTo>
                    <a:pt x="764227" y="3925"/>
                  </a:lnTo>
                  <a:lnTo>
                    <a:pt x="764227" y="20609"/>
                  </a:lnTo>
                  <a:close/>
                </a:path>
                <a:path w="902970" h="130809">
                  <a:moveTo>
                    <a:pt x="764227" y="44723"/>
                  </a:moveTo>
                  <a:lnTo>
                    <a:pt x="758478" y="44723"/>
                  </a:lnTo>
                  <a:lnTo>
                    <a:pt x="758478" y="25936"/>
                  </a:lnTo>
                  <a:lnTo>
                    <a:pt x="764227" y="25936"/>
                  </a:lnTo>
                  <a:lnTo>
                    <a:pt x="764227" y="44723"/>
                  </a:lnTo>
                  <a:close/>
                </a:path>
                <a:path w="902970" h="130809">
                  <a:moveTo>
                    <a:pt x="782172" y="73464"/>
                  </a:moveTo>
                  <a:lnTo>
                    <a:pt x="665246" y="73464"/>
                  </a:lnTo>
                  <a:lnTo>
                    <a:pt x="665246" y="68136"/>
                  </a:lnTo>
                  <a:lnTo>
                    <a:pt x="782172" y="68136"/>
                  </a:lnTo>
                  <a:lnTo>
                    <a:pt x="782172" y="73464"/>
                  </a:lnTo>
                  <a:close/>
                </a:path>
                <a:path w="902970" h="130809">
                  <a:moveTo>
                    <a:pt x="727775" y="100943"/>
                  </a:moveTo>
                  <a:lnTo>
                    <a:pt x="721886" y="100943"/>
                  </a:lnTo>
                  <a:lnTo>
                    <a:pt x="721886" y="73464"/>
                  </a:lnTo>
                  <a:lnTo>
                    <a:pt x="727775" y="73464"/>
                  </a:lnTo>
                  <a:lnTo>
                    <a:pt x="727775" y="100943"/>
                  </a:lnTo>
                  <a:close/>
                </a:path>
                <a:path w="902970" h="130809">
                  <a:moveTo>
                    <a:pt x="767311" y="125338"/>
                  </a:moveTo>
                  <a:lnTo>
                    <a:pt x="682911" y="125338"/>
                  </a:lnTo>
                  <a:lnTo>
                    <a:pt x="682911" y="89166"/>
                  </a:lnTo>
                  <a:lnTo>
                    <a:pt x="688799" y="89166"/>
                  </a:lnTo>
                  <a:lnTo>
                    <a:pt x="688799" y="120010"/>
                  </a:lnTo>
                  <a:lnTo>
                    <a:pt x="767311" y="120010"/>
                  </a:lnTo>
                  <a:lnTo>
                    <a:pt x="767311" y="125338"/>
                  </a:lnTo>
                  <a:close/>
                </a:path>
                <a:path w="902970" h="130809">
                  <a:moveTo>
                    <a:pt x="881714" y="75988"/>
                  </a:moveTo>
                  <a:lnTo>
                    <a:pt x="875825" y="75988"/>
                  </a:lnTo>
                  <a:lnTo>
                    <a:pt x="875825" y="0"/>
                  </a:lnTo>
                  <a:lnTo>
                    <a:pt x="881714" y="0"/>
                  </a:lnTo>
                  <a:lnTo>
                    <a:pt x="881714" y="21450"/>
                  </a:lnTo>
                  <a:lnTo>
                    <a:pt x="902744" y="21450"/>
                  </a:lnTo>
                  <a:lnTo>
                    <a:pt x="902744" y="27058"/>
                  </a:lnTo>
                  <a:lnTo>
                    <a:pt x="881714" y="27058"/>
                  </a:lnTo>
                  <a:lnTo>
                    <a:pt x="881714" y="47527"/>
                  </a:lnTo>
                  <a:lnTo>
                    <a:pt x="902744" y="47527"/>
                  </a:lnTo>
                  <a:lnTo>
                    <a:pt x="902744" y="53135"/>
                  </a:lnTo>
                  <a:lnTo>
                    <a:pt x="881714" y="53135"/>
                  </a:lnTo>
                  <a:lnTo>
                    <a:pt x="881714" y="75988"/>
                  </a:lnTo>
                  <a:close/>
                </a:path>
                <a:path w="902970" h="130809">
                  <a:moveTo>
                    <a:pt x="851524" y="130385"/>
                  </a:moveTo>
                  <a:lnTo>
                    <a:pt x="840121" y="130385"/>
                  </a:lnTo>
                  <a:lnTo>
                    <a:pt x="834957" y="129801"/>
                  </a:lnTo>
                  <a:lnTo>
                    <a:pt x="808389" y="111318"/>
                  </a:lnTo>
                  <a:lnTo>
                    <a:pt x="808389" y="100102"/>
                  </a:lnTo>
                  <a:lnTo>
                    <a:pt x="840121" y="81035"/>
                  </a:lnTo>
                  <a:lnTo>
                    <a:pt x="851524" y="81035"/>
                  </a:lnTo>
                  <a:lnTo>
                    <a:pt x="856688" y="81619"/>
                  </a:lnTo>
                  <a:lnTo>
                    <a:pt x="865941" y="83956"/>
                  </a:lnTo>
                  <a:lnTo>
                    <a:pt x="869867" y="85545"/>
                  </a:lnTo>
                  <a:lnTo>
                    <a:pt x="871404" y="86503"/>
                  </a:lnTo>
                  <a:lnTo>
                    <a:pt x="841056" y="86503"/>
                  </a:lnTo>
                  <a:lnTo>
                    <a:pt x="836756" y="86947"/>
                  </a:lnTo>
                  <a:lnTo>
                    <a:pt x="814418" y="100943"/>
                  </a:lnTo>
                  <a:lnTo>
                    <a:pt x="814418" y="110477"/>
                  </a:lnTo>
                  <a:lnTo>
                    <a:pt x="841056" y="124917"/>
                  </a:lnTo>
                  <a:lnTo>
                    <a:pt x="871404" y="124917"/>
                  </a:lnTo>
                  <a:lnTo>
                    <a:pt x="869867" y="125875"/>
                  </a:lnTo>
                  <a:lnTo>
                    <a:pt x="865941" y="127464"/>
                  </a:lnTo>
                  <a:lnTo>
                    <a:pt x="856688" y="129801"/>
                  </a:lnTo>
                  <a:lnTo>
                    <a:pt x="851524" y="130385"/>
                  </a:lnTo>
                  <a:close/>
                </a:path>
                <a:path w="902970" h="130809">
                  <a:moveTo>
                    <a:pt x="871404" y="124917"/>
                  </a:moveTo>
                  <a:lnTo>
                    <a:pt x="850589" y="124917"/>
                  </a:lnTo>
                  <a:lnTo>
                    <a:pt x="854889" y="124473"/>
                  </a:lnTo>
                  <a:lnTo>
                    <a:pt x="862553" y="122697"/>
                  </a:lnTo>
                  <a:lnTo>
                    <a:pt x="877227" y="110477"/>
                  </a:lnTo>
                  <a:lnTo>
                    <a:pt x="877227" y="100943"/>
                  </a:lnTo>
                  <a:lnTo>
                    <a:pt x="850589" y="86503"/>
                  </a:lnTo>
                  <a:lnTo>
                    <a:pt x="871404" y="86503"/>
                  </a:lnTo>
                  <a:lnTo>
                    <a:pt x="876316" y="89564"/>
                  </a:lnTo>
                  <a:lnTo>
                    <a:pt x="878816" y="91900"/>
                  </a:lnTo>
                  <a:lnTo>
                    <a:pt x="882368" y="97228"/>
                  </a:lnTo>
                  <a:lnTo>
                    <a:pt x="883256" y="100102"/>
                  </a:lnTo>
                  <a:lnTo>
                    <a:pt x="883256" y="111318"/>
                  </a:lnTo>
                  <a:lnTo>
                    <a:pt x="882368" y="114192"/>
                  </a:lnTo>
                  <a:lnTo>
                    <a:pt x="878816" y="119520"/>
                  </a:lnTo>
                  <a:lnTo>
                    <a:pt x="876316" y="121856"/>
                  </a:lnTo>
                  <a:lnTo>
                    <a:pt x="871404" y="124917"/>
                  </a:lnTo>
                  <a:close/>
                </a:path>
                <a:path w="902970" h="130809">
                  <a:moveTo>
                    <a:pt x="790304" y="68978"/>
                  </a:moveTo>
                  <a:lnTo>
                    <a:pt x="790304" y="35049"/>
                  </a:lnTo>
                  <a:lnTo>
                    <a:pt x="837691" y="35049"/>
                  </a:lnTo>
                  <a:lnTo>
                    <a:pt x="837691" y="12197"/>
                  </a:lnTo>
                  <a:lnTo>
                    <a:pt x="790304" y="12197"/>
                  </a:lnTo>
                  <a:lnTo>
                    <a:pt x="790304" y="6729"/>
                  </a:lnTo>
                  <a:lnTo>
                    <a:pt x="843579" y="6729"/>
                  </a:lnTo>
                  <a:lnTo>
                    <a:pt x="843579" y="40517"/>
                  </a:lnTo>
                  <a:lnTo>
                    <a:pt x="796192" y="40517"/>
                  </a:lnTo>
                  <a:lnTo>
                    <a:pt x="796192" y="63370"/>
                  </a:lnTo>
                  <a:lnTo>
                    <a:pt x="861090" y="63370"/>
                  </a:lnTo>
                  <a:lnTo>
                    <a:pt x="861385" y="66314"/>
                  </a:lnTo>
                  <a:lnTo>
                    <a:pt x="812963" y="68855"/>
                  </a:lnTo>
                  <a:lnTo>
                    <a:pt x="790304" y="68978"/>
                  </a:lnTo>
                  <a:close/>
                </a:path>
                <a:path w="902970" h="130809">
                  <a:moveTo>
                    <a:pt x="861090" y="63370"/>
                  </a:moveTo>
                  <a:lnTo>
                    <a:pt x="796192" y="63370"/>
                  </a:lnTo>
                  <a:lnTo>
                    <a:pt x="806562" y="63335"/>
                  </a:lnTo>
                  <a:lnTo>
                    <a:pt x="825174" y="63054"/>
                  </a:lnTo>
                  <a:lnTo>
                    <a:pt x="860824" y="60706"/>
                  </a:lnTo>
                  <a:lnTo>
                    <a:pt x="861090" y="633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2" name="object 62" descr="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8433065" y="7983925"/>
              <a:ext cx="1336380" cy="127020"/>
            </a:xfrm>
            <a:prstGeom prst="rect">
              <a:avLst/>
            </a:prstGeom>
          </p:spPr>
        </p:pic>
        <p:pic>
          <p:nvPicPr>
            <p:cNvPr id="63" name="object 63" descr="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8433065" y="8222894"/>
              <a:ext cx="1936574" cy="130105"/>
            </a:xfrm>
            <a:prstGeom prst="rect">
              <a:avLst/>
            </a:prstGeom>
          </p:spPr>
        </p:pic>
        <p:pic>
          <p:nvPicPr>
            <p:cNvPr id="64" name="object 64" descr="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8433065" y="8462705"/>
              <a:ext cx="2092056" cy="132909"/>
            </a:xfrm>
            <a:prstGeom prst="rect">
              <a:avLst/>
            </a:prstGeom>
          </p:spPr>
        </p:pic>
        <p:sp>
          <p:nvSpPr>
            <p:cNvPr id="65" name="object 65" descr=""/>
            <p:cNvSpPr/>
            <p:nvPr/>
          </p:nvSpPr>
          <p:spPr>
            <a:xfrm>
              <a:off x="8432925" y="8707825"/>
              <a:ext cx="894080" cy="128270"/>
            </a:xfrm>
            <a:custGeom>
              <a:avLst/>
              <a:gdLst/>
              <a:ahLst/>
              <a:cxnLst/>
              <a:rect l="l" t="t" r="r" b="b"/>
              <a:pathLst>
                <a:path w="894079" h="128270">
                  <a:moveTo>
                    <a:pt x="71221" y="17384"/>
                  </a:moveTo>
                  <a:lnTo>
                    <a:pt x="3224" y="17384"/>
                  </a:lnTo>
                  <a:lnTo>
                    <a:pt x="3224" y="11916"/>
                  </a:lnTo>
                  <a:lnTo>
                    <a:pt x="71221" y="11916"/>
                  </a:lnTo>
                  <a:lnTo>
                    <a:pt x="71221" y="17384"/>
                  </a:lnTo>
                  <a:close/>
                </a:path>
                <a:path w="894079" h="128270">
                  <a:moveTo>
                    <a:pt x="4065" y="95616"/>
                  </a:moveTo>
                  <a:lnTo>
                    <a:pt x="0" y="91269"/>
                  </a:lnTo>
                  <a:lnTo>
                    <a:pt x="4766" y="87063"/>
                  </a:lnTo>
                  <a:lnTo>
                    <a:pt x="9159" y="82998"/>
                  </a:lnTo>
                  <a:lnTo>
                    <a:pt x="33320" y="52948"/>
                  </a:lnTo>
                  <a:lnTo>
                    <a:pt x="34208" y="17384"/>
                  </a:lnTo>
                  <a:lnTo>
                    <a:pt x="40237" y="17384"/>
                  </a:lnTo>
                  <a:lnTo>
                    <a:pt x="42690" y="56079"/>
                  </a:lnTo>
                  <a:lnTo>
                    <a:pt x="43942" y="58182"/>
                  </a:lnTo>
                  <a:lnTo>
                    <a:pt x="37433" y="58182"/>
                  </a:lnTo>
                  <a:lnTo>
                    <a:pt x="12407" y="87928"/>
                  </a:lnTo>
                  <a:lnTo>
                    <a:pt x="6122" y="93840"/>
                  </a:lnTo>
                  <a:lnTo>
                    <a:pt x="4065" y="95616"/>
                  </a:lnTo>
                  <a:close/>
                </a:path>
                <a:path w="894079" h="128270">
                  <a:moveTo>
                    <a:pt x="69819" y="92952"/>
                  </a:moveTo>
                  <a:lnTo>
                    <a:pt x="46686" y="70286"/>
                  </a:lnTo>
                  <a:lnTo>
                    <a:pt x="45728" y="69281"/>
                  </a:lnTo>
                  <a:lnTo>
                    <a:pt x="37573" y="58182"/>
                  </a:lnTo>
                  <a:lnTo>
                    <a:pt x="43942" y="58182"/>
                  </a:lnTo>
                  <a:lnTo>
                    <a:pt x="45962" y="61010"/>
                  </a:lnTo>
                  <a:lnTo>
                    <a:pt x="47527" y="62856"/>
                  </a:lnTo>
                  <a:lnTo>
                    <a:pt x="49490" y="64912"/>
                  </a:lnTo>
                  <a:lnTo>
                    <a:pt x="52855" y="68557"/>
                  </a:lnTo>
                  <a:lnTo>
                    <a:pt x="56640" y="72413"/>
                  </a:lnTo>
                  <a:lnTo>
                    <a:pt x="65052" y="80544"/>
                  </a:lnTo>
                  <a:lnTo>
                    <a:pt x="69398" y="84680"/>
                  </a:lnTo>
                  <a:lnTo>
                    <a:pt x="73885" y="88886"/>
                  </a:lnTo>
                  <a:lnTo>
                    <a:pt x="69819" y="92952"/>
                  </a:lnTo>
                  <a:close/>
                </a:path>
                <a:path w="894079" h="128270">
                  <a:moveTo>
                    <a:pt x="101223" y="127020"/>
                  </a:moveTo>
                  <a:lnTo>
                    <a:pt x="95195" y="127020"/>
                  </a:lnTo>
                  <a:lnTo>
                    <a:pt x="95195" y="0"/>
                  </a:lnTo>
                  <a:lnTo>
                    <a:pt x="101223" y="0"/>
                  </a:lnTo>
                  <a:lnTo>
                    <a:pt x="101223" y="127020"/>
                  </a:lnTo>
                  <a:close/>
                </a:path>
                <a:path w="894079" h="128270">
                  <a:moveTo>
                    <a:pt x="210299" y="55378"/>
                  </a:moveTo>
                  <a:lnTo>
                    <a:pt x="203990" y="55378"/>
                  </a:lnTo>
                  <a:lnTo>
                    <a:pt x="205392" y="50051"/>
                  </a:lnTo>
                  <a:lnTo>
                    <a:pt x="206467" y="44746"/>
                  </a:lnTo>
                  <a:lnTo>
                    <a:pt x="207962" y="34185"/>
                  </a:lnTo>
                  <a:lnTo>
                    <a:pt x="208324" y="28507"/>
                  </a:lnTo>
                  <a:lnTo>
                    <a:pt x="208336" y="11636"/>
                  </a:lnTo>
                  <a:lnTo>
                    <a:pt x="131086" y="11636"/>
                  </a:lnTo>
                  <a:lnTo>
                    <a:pt x="131086" y="6308"/>
                  </a:lnTo>
                  <a:lnTo>
                    <a:pt x="214224" y="6308"/>
                  </a:lnTo>
                  <a:lnTo>
                    <a:pt x="214224" y="28507"/>
                  </a:lnTo>
                  <a:lnTo>
                    <a:pt x="213874" y="34559"/>
                  </a:lnTo>
                  <a:lnTo>
                    <a:pt x="212472" y="44933"/>
                  </a:lnTo>
                  <a:lnTo>
                    <a:pt x="211514" y="50144"/>
                  </a:lnTo>
                  <a:lnTo>
                    <a:pt x="210299" y="55378"/>
                  </a:lnTo>
                  <a:close/>
                </a:path>
                <a:path w="894079" h="128270">
                  <a:moveTo>
                    <a:pt x="232590" y="60706"/>
                  </a:moveTo>
                  <a:lnTo>
                    <a:pt x="115664" y="60706"/>
                  </a:lnTo>
                  <a:lnTo>
                    <a:pt x="115664" y="55378"/>
                  </a:lnTo>
                  <a:lnTo>
                    <a:pt x="232590" y="55378"/>
                  </a:lnTo>
                  <a:lnTo>
                    <a:pt x="232590" y="60706"/>
                  </a:lnTo>
                  <a:close/>
                </a:path>
                <a:path w="894079" h="128270">
                  <a:moveTo>
                    <a:pt x="215206" y="127721"/>
                  </a:moveTo>
                  <a:lnTo>
                    <a:pt x="209317" y="127721"/>
                  </a:lnTo>
                  <a:lnTo>
                    <a:pt x="209317" y="87764"/>
                  </a:lnTo>
                  <a:lnTo>
                    <a:pt x="130385" y="87764"/>
                  </a:lnTo>
                  <a:lnTo>
                    <a:pt x="130385" y="82437"/>
                  </a:lnTo>
                  <a:lnTo>
                    <a:pt x="215206" y="82437"/>
                  </a:lnTo>
                  <a:lnTo>
                    <a:pt x="215206" y="127721"/>
                  </a:lnTo>
                  <a:close/>
                </a:path>
                <a:path w="894079" h="128270">
                  <a:moveTo>
                    <a:pt x="341105" y="127020"/>
                  </a:moveTo>
                  <a:lnTo>
                    <a:pt x="335076" y="127020"/>
                  </a:lnTo>
                  <a:lnTo>
                    <a:pt x="335076" y="0"/>
                  </a:lnTo>
                  <a:lnTo>
                    <a:pt x="341105" y="0"/>
                  </a:lnTo>
                  <a:lnTo>
                    <a:pt x="341105" y="127020"/>
                  </a:lnTo>
                  <a:close/>
                </a:path>
                <a:path w="894079" h="128270">
                  <a:moveTo>
                    <a:pt x="279417" y="21310"/>
                  </a:moveTo>
                  <a:lnTo>
                    <a:pt x="273388" y="21310"/>
                  </a:lnTo>
                  <a:lnTo>
                    <a:pt x="273388" y="560"/>
                  </a:lnTo>
                  <a:lnTo>
                    <a:pt x="279417" y="560"/>
                  </a:lnTo>
                  <a:lnTo>
                    <a:pt x="279417" y="21310"/>
                  </a:lnTo>
                  <a:close/>
                </a:path>
                <a:path w="894079" h="128270">
                  <a:moveTo>
                    <a:pt x="313485" y="26918"/>
                  </a:moveTo>
                  <a:lnTo>
                    <a:pt x="239320" y="26918"/>
                  </a:lnTo>
                  <a:lnTo>
                    <a:pt x="239320" y="21310"/>
                  </a:lnTo>
                  <a:lnTo>
                    <a:pt x="313485" y="21310"/>
                  </a:lnTo>
                  <a:lnTo>
                    <a:pt x="313485" y="26918"/>
                  </a:lnTo>
                  <a:close/>
                </a:path>
                <a:path w="894079" h="128270">
                  <a:moveTo>
                    <a:pt x="281099" y="97158"/>
                  </a:moveTo>
                  <a:lnTo>
                    <a:pt x="271566" y="97158"/>
                  </a:lnTo>
                  <a:lnTo>
                    <a:pt x="267360" y="96387"/>
                  </a:lnTo>
                  <a:lnTo>
                    <a:pt x="246891" y="74305"/>
                  </a:lnTo>
                  <a:lnTo>
                    <a:pt x="246891" y="60846"/>
                  </a:lnTo>
                  <a:lnTo>
                    <a:pt x="271566" y="37994"/>
                  </a:lnTo>
                  <a:lnTo>
                    <a:pt x="281099" y="37994"/>
                  </a:lnTo>
                  <a:lnTo>
                    <a:pt x="285305" y="38765"/>
                  </a:lnTo>
                  <a:lnTo>
                    <a:pt x="292596" y="41849"/>
                  </a:lnTo>
                  <a:lnTo>
                    <a:pt x="295317" y="43602"/>
                  </a:lnTo>
                  <a:lnTo>
                    <a:pt x="272781" y="43602"/>
                  </a:lnTo>
                  <a:lnTo>
                    <a:pt x="269556" y="44162"/>
                  </a:lnTo>
                  <a:lnTo>
                    <a:pt x="252890" y="74305"/>
                  </a:lnTo>
                  <a:lnTo>
                    <a:pt x="253340" y="76385"/>
                  </a:lnTo>
                  <a:lnTo>
                    <a:pt x="272781" y="91550"/>
                  </a:lnTo>
                  <a:lnTo>
                    <a:pt x="295317" y="91550"/>
                  </a:lnTo>
                  <a:lnTo>
                    <a:pt x="292596" y="93302"/>
                  </a:lnTo>
                  <a:lnTo>
                    <a:pt x="285305" y="96387"/>
                  </a:lnTo>
                  <a:lnTo>
                    <a:pt x="281099" y="97158"/>
                  </a:lnTo>
                  <a:close/>
                </a:path>
                <a:path w="894079" h="128270">
                  <a:moveTo>
                    <a:pt x="295317" y="91550"/>
                  </a:moveTo>
                  <a:lnTo>
                    <a:pt x="279884" y="91550"/>
                  </a:lnTo>
                  <a:lnTo>
                    <a:pt x="283109" y="90989"/>
                  </a:lnTo>
                  <a:lnTo>
                    <a:pt x="288904" y="88746"/>
                  </a:lnTo>
                  <a:lnTo>
                    <a:pt x="299775" y="74305"/>
                  </a:lnTo>
                  <a:lnTo>
                    <a:pt x="299775" y="60846"/>
                  </a:lnTo>
                  <a:lnTo>
                    <a:pt x="279884" y="43602"/>
                  </a:lnTo>
                  <a:lnTo>
                    <a:pt x="295317" y="43602"/>
                  </a:lnTo>
                  <a:lnTo>
                    <a:pt x="305774" y="60846"/>
                  </a:lnTo>
                  <a:lnTo>
                    <a:pt x="305774" y="74305"/>
                  </a:lnTo>
                  <a:lnTo>
                    <a:pt x="305144" y="77413"/>
                  </a:lnTo>
                  <a:lnTo>
                    <a:pt x="302620" y="83675"/>
                  </a:lnTo>
                  <a:lnTo>
                    <a:pt x="300727" y="86456"/>
                  </a:lnTo>
                  <a:lnTo>
                    <a:pt x="295680" y="91316"/>
                  </a:lnTo>
                  <a:lnTo>
                    <a:pt x="295317" y="91550"/>
                  </a:lnTo>
                  <a:close/>
                </a:path>
                <a:path w="894079" h="128270">
                  <a:moveTo>
                    <a:pt x="494903" y="46686"/>
                  </a:moveTo>
                  <a:lnTo>
                    <a:pt x="488875" y="46686"/>
                  </a:lnTo>
                  <a:lnTo>
                    <a:pt x="488875" y="0"/>
                  </a:lnTo>
                  <a:lnTo>
                    <a:pt x="494903" y="0"/>
                  </a:lnTo>
                  <a:lnTo>
                    <a:pt x="494903" y="46686"/>
                  </a:lnTo>
                  <a:close/>
                </a:path>
                <a:path w="894079" h="128270">
                  <a:moveTo>
                    <a:pt x="431206" y="94774"/>
                  </a:moveTo>
                  <a:lnTo>
                    <a:pt x="420925" y="94774"/>
                  </a:lnTo>
                  <a:lnTo>
                    <a:pt x="416439" y="93886"/>
                  </a:lnTo>
                  <a:lnTo>
                    <a:pt x="395502" y="63603"/>
                  </a:lnTo>
                  <a:lnTo>
                    <a:pt x="395502" y="40564"/>
                  </a:lnTo>
                  <a:lnTo>
                    <a:pt x="420925" y="9393"/>
                  </a:lnTo>
                  <a:lnTo>
                    <a:pt x="431206" y="9393"/>
                  </a:lnTo>
                  <a:lnTo>
                    <a:pt x="435693" y="10281"/>
                  </a:lnTo>
                  <a:lnTo>
                    <a:pt x="443357" y="13833"/>
                  </a:lnTo>
                  <a:lnTo>
                    <a:pt x="444842" y="15001"/>
                  </a:lnTo>
                  <a:lnTo>
                    <a:pt x="417747" y="15001"/>
                  </a:lnTo>
                  <a:lnTo>
                    <a:pt x="411578" y="17945"/>
                  </a:lnTo>
                  <a:lnTo>
                    <a:pt x="403540" y="29722"/>
                  </a:lnTo>
                  <a:lnTo>
                    <a:pt x="401531" y="37666"/>
                  </a:lnTo>
                  <a:lnTo>
                    <a:pt x="401531" y="66501"/>
                  </a:lnTo>
                  <a:lnTo>
                    <a:pt x="403540" y="74445"/>
                  </a:lnTo>
                  <a:lnTo>
                    <a:pt x="411578" y="86222"/>
                  </a:lnTo>
                  <a:lnTo>
                    <a:pt x="417747" y="89166"/>
                  </a:lnTo>
                  <a:lnTo>
                    <a:pt x="444842" y="89166"/>
                  </a:lnTo>
                  <a:lnTo>
                    <a:pt x="443357" y="90335"/>
                  </a:lnTo>
                  <a:lnTo>
                    <a:pt x="435693" y="93886"/>
                  </a:lnTo>
                  <a:lnTo>
                    <a:pt x="431206" y="94774"/>
                  </a:lnTo>
                  <a:close/>
                </a:path>
                <a:path w="894079" h="128270">
                  <a:moveTo>
                    <a:pt x="444842" y="89166"/>
                  </a:moveTo>
                  <a:lnTo>
                    <a:pt x="434384" y="89166"/>
                  </a:lnTo>
                  <a:lnTo>
                    <a:pt x="440553" y="86222"/>
                  </a:lnTo>
                  <a:lnTo>
                    <a:pt x="448591" y="74445"/>
                  </a:lnTo>
                  <a:lnTo>
                    <a:pt x="450600" y="66501"/>
                  </a:lnTo>
                  <a:lnTo>
                    <a:pt x="450600" y="37666"/>
                  </a:lnTo>
                  <a:lnTo>
                    <a:pt x="448591" y="29722"/>
                  </a:lnTo>
                  <a:lnTo>
                    <a:pt x="440553" y="17945"/>
                  </a:lnTo>
                  <a:lnTo>
                    <a:pt x="434384" y="15001"/>
                  </a:lnTo>
                  <a:lnTo>
                    <a:pt x="444842" y="15001"/>
                  </a:lnTo>
                  <a:lnTo>
                    <a:pt x="456629" y="46686"/>
                  </a:lnTo>
                  <a:lnTo>
                    <a:pt x="494903" y="46686"/>
                  </a:lnTo>
                  <a:lnTo>
                    <a:pt x="494903" y="52294"/>
                  </a:lnTo>
                  <a:lnTo>
                    <a:pt x="456629" y="52294"/>
                  </a:lnTo>
                  <a:lnTo>
                    <a:pt x="456629" y="63603"/>
                  </a:lnTo>
                  <a:lnTo>
                    <a:pt x="455998" y="68557"/>
                  </a:lnTo>
                  <a:lnTo>
                    <a:pt x="453475" y="77530"/>
                  </a:lnTo>
                  <a:lnTo>
                    <a:pt x="451582" y="81385"/>
                  </a:lnTo>
                  <a:lnTo>
                    <a:pt x="446535" y="87834"/>
                  </a:lnTo>
                  <a:lnTo>
                    <a:pt x="444842" y="89166"/>
                  </a:lnTo>
                  <a:close/>
                </a:path>
                <a:path w="894079" h="128270">
                  <a:moveTo>
                    <a:pt x="494903" y="127020"/>
                  </a:moveTo>
                  <a:lnTo>
                    <a:pt x="488875" y="127020"/>
                  </a:lnTo>
                  <a:lnTo>
                    <a:pt x="488875" y="52294"/>
                  </a:lnTo>
                  <a:lnTo>
                    <a:pt x="494903" y="52294"/>
                  </a:lnTo>
                  <a:lnTo>
                    <a:pt x="494903" y="127020"/>
                  </a:lnTo>
                  <a:close/>
                </a:path>
                <a:path w="894079" h="128270">
                  <a:moveTo>
                    <a:pt x="614494" y="127020"/>
                  </a:moveTo>
                  <a:lnTo>
                    <a:pt x="608465" y="127020"/>
                  </a:lnTo>
                  <a:lnTo>
                    <a:pt x="608465" y="66314"/>
                  </a:lnTo>
                  <a:lnTo>
                    <a:pt x="579023" y="66314"/>
                  </a:lnTo>
                  <a:lnTo>
                    <a:pt x="579023" y="60706"/>
                  </a:lnTo>
                  <a:lnTo>
                    <a:pt x="608465" y="60706"/>
                  </a:lnTo>
                  <a:lnTo>
                    <a:pt x="608465" y="35049"/>
                  </a:lnTo>
                  <a:lnTo>
                    <a:pt x="579023" y="35049"/>
                  </a:lnTo>
                  <a:lnTo>
                    <a:pt x="579023" y="29441"/>
                  </a:lnTo>
                  <a:lnTo>
                    <a:pt x="608465" y="29441"/>
                  </a:lnTo>
                  <a:lnTo>
                    <a:pt x="608465" y="0"/>
                  </a:lnTo>
                  <a:lnTo>
                    <a:pt x="614494" y="0"/>
                  </a:lnTo>
                  <a:lnTo>
                    <a:pt x="614494" y="127020"/>
                  </a:lnTo>
                  <a:close/>
                </a:path>
                <a:path w="894079" h="128270">
                  <a:moveTo>
                    <a:pt x="548319" y="94915"/>
                  </a:moveTo>
                  <a:lnTo>
                    <a:pt x="518317" y="94915"/>
                  </a:lnTo>
                  <a:lnTo>
                    <a:pt x="518317" y="47667"/>
                  </a:lnTo>
                  <a:lnTo>
                    <a:pt x="562199" y="47667"/>
                  </a:lnTo>
                  <a:lnTo>
                    <a:pt x="562199" y="15842"/>
                  </a:lnTo>
                  <a:lnTo>
                    <a:pt x="518317" y="15842"/>
                  </a:lnTo>
                  <a:lnTo>
                    <a:pt x="518317" y="10374"/>
                  </a:lnTo>
                  <a:lnTo>
                    <a:pt x="568088" y="10374"/>
                  </a:lnTo>
                  <a:lnTo>
                    <a:pt x="568088" y="53135"/>
                  </a:lnTo>
                  <a:lnTo>
                    <a:pt x="524205" y="53135"/>
                  </a:lnTo>
                  <a:lnTo>
                    <a:pt x="524205" y="89307"/>
                  </a:lnTo>
                  <a:lnTo>
                    <a:pt x="588944" y="89307"/>
                  </a:lnTo>
                  <a:lnTo>
                    <a:pt x="589258" y="91690"/>
                  </a:lnTo>
                  <a:lnTo>
                    <a:pt x="551217" y="94868"/>
                  </a:lnTo>
                  <a:lnTo>
                    <a:pt x="548319" y="94915"/>
                  </a:lnTo>
                  <a:close/>
                </a:path>
                <a:path w="894079" h="128270">
                  <a:moveTo>
                    <a:pt x="588944" y="89307"/>
                  </a:moveTo>
                  <a:lnTo>
                    <a:pt x="550189" y="89307"/>
                  </a:lnTo>
                  <a:lnTo>
                    <a:pt x="553086" y="89260"/>
                  </a:lnTo>
                  <a:lnTo>
                    <a:pt x="559816" y="89073"/>
                  </a:lnTo>
                  <a:lnTo>
                    <a:pt x="588557" y="86362"/>
                  </a:lnTo>
                  <a:lnTo>
                    <a:pt x="588944" y="89307"/>
                  </a:lnTo>
                  <a:close/>
                </a:path>
                <a:path w="894079" h="128270">
                  <a:moveTo>
                    <a:pt x="747122" y="72202"/>
                  </a:moveTo>
                  <a:lnTo>
                    <a:pt x="630196" y="72202"/>
                  </a:lnTo>
                  <a:lnTo>
                    <a:pt x="630196" y="66875"/>
                  </a:lnTo>
                  <a:lnTo>
                    <a:pt x="747122" y="66875"/>
                  </a:lnTo>
                  <a:lnTo>
                    <a:pt x="747122" y="72202"/>
                  </a:lnTo>
                  <a:close/>
                </a:path>
                <a:path w="894079" h="128270">
                  <a:moveTo>
                    <a:pt x="692725" y="100242"/>
                  </a:moveTo>
                  <a:lnTo>
                    <a:pt x="686836" y="100242"/>
                  </a:lnTo>
                  <a:lnTo>
                    <a:pt x="686836" y="72202"/>
                  </a:lnTo>
                  <a:lnTo>
                    <a:pt x="692725" y="72202"/>
                  </a:lnTo>
                  <a:lnTo>
                    <a:pt x="692725" y="100242"/>
                  </a:lnTo>
                  <a:close/>
                </a:path>
                <a:path w="894079" h="128270">
                  <a:moveTo>
                    <a:pt x="732261" y="125338"/>
                  </a:moveTo>
                  <a:lnTo>
                    <a:pt x="647861" y="125338"/>
                  </a:lnTo>
                  <a:lnTo>
                    <a:pt x="647861" y="87764"/>
                  </a:lnTo>
                  <a:lnTo>
                    <a:pt x="653749" y="87764"/>
                  </a:lnTo>
                  <a:lnTo>
                    <a:pt x="653749" y="120010"/>
                  </a:lnTo>
                  <a:lnTo>
                    <a:pt x="732261" y="120010"/>
                  </a:lnTo>
                  <a:lnTo>
                    <a:pt x="732261" y="125338"/>
                  </a:lnTo>
                  <a:close/>
                </a:path>
                <a:path w="894079" h="128270">
                  <a:moveTo>
                    <a:pt x="693706" y="52855"/>
                  </a:moveTo>
                  <a:lnTo>
                    <a:pt x="683612" y="52855"/>
                  </a:lnTo>
                  <a:lnTo>
                    <a:pt x="678629" y="52387"/>
                  </a:lnTo>
                  <a:lnTo>
                    <a:pt x="649684" y="34348"/>
                  </a:lnTo>
                  <a:lnTo>
                    <a:pt x="649684" y="22151"/>
                  </a:lnTo>
                  <a:lnTo>
                    <a:pt x="683612" y="3645"/>
                  </a:lnTo>
                  <a:lnTo>
                    <a:pt x="693706" y="3645"/>
                  </a:lnTo>
                  <a:lnTo>
                    <a:pt x="698567" y="4089"/>
                  </a:lnTo>
                  <a:lnTo>
                    <a:pt x="707913" y="5865"/>
                  </a:lnTo>
                  <a:lnTo>
                    <a:pt x="712072" y="7220"/>
                  </a:lnTo>
                  <a:lnTo>
                    <a:pt x="715858" y="9112"/>
                  </a:lnTo>
                  <a:lnTo>
                    <a:pt x="684360" y="9112"/>
                  </a:lnTo>
                  <a:lnTo>
                    <a:pt x="680224" y="9416"/>
                  </a:lnTo>
                  <a:lnTo>
                    <a:pt x="655712" y="23319"/>
                  </a:lnTo>
                  <a:lnTo>
                    <a:pt x="655712" y="33320"/>
                  </a:lnTo>
                  <a:lnTo>
                    <a:pt x="684360" y="47387"/>
                  </a:lnTo>
                  <a:lnTo>
                    <a:pt x="715444" y="47387"/>
                  </a:lnTo>
                  <a:lnTo>
                    <a:pt x="712072" y="49116"/>
                  </a:lnTo>
                  <a:lnTo>
                    <a:pt x="707913" y="50518"/>
                  </a:lnTo>
                  <a:lnTo>
                    <a:pt x="698567" y="52387"/>
                  </a:lnTo>
                  <a:lnTo>
                    <a:pt x="693706" y="52855"/>
                  </a:lnTo>
                  <a:close/>
                </a:path>
                <a:path w="894079" h="128270">
                  <a:moveTo>
                    <a:pt x="715444" y="47387"/>
                  </a:moveTo>
                  <a:lnTo>
                    <a:pt x="692958" y="47387"/>
                  </a:lnTo>
                  <a:lnTo>
                    <a:pt x="697094" y="47060"/>
                  </a:lnTo>
                  <a:lnTo>
                    <a:pt x="705039" y="45751"/>
                  </a:lnTo>
                  <a:lnTo>
                    <a:pt x="721606" y="23319"/>
                  </a:lnTo>
                  <a:lnTo>
                    <a:pt x="720695" y="20632"/>
                  </a:lnTo>
                  <a:lnTo>
                    <a:pt x="692958" y="9112"/>
                  </a:lnTo>
                  <a:lnTo>
                    <a:pt x="715858" y="9112"/>
                  </a:lnTo>
                  <a:lnTo>
                    <a:pt x="719363" y="10865"/>
                  </a:lnTo>
                  <a:lnTo>
                    <a:pt x="722260" y="13178"/>
                  </a:lnTo>
                  <a:lnTo>
                    <a:pt x="726560" y="18786"/>
                  </a:lnTo>
                  <a:lnTo>
                    <a:pt x="727634" y="22151"/>
                  </a:lnTo>
                  <a:lnTo>
                    <a:pt x="727573" y="34348"/>
                  </a:lnTo>
                  <a:lnTo>
                    <a:pt x="726560" y="37433"/>
                  </a:lnTo>
                  <a:lnTo>
                    <a:pt x="722260" y="43041"/>
                  </a:lnTo>
                  <a:lnTo>
                    <a:pt x="719363" y="45377"/>
                  </a:lnTo>
                  <a:lnTo>
                    <a:pt x="715444" y="47387"/>
                  </a:lnTo>
                  <a:close/>
                </a:path>
                <a:path w="894079" h="128270">
                  <a:moveTo>
                    <a:pt x="827550" y="58463"/>
                  </a:moveTo>
                  <a:lnTo>
                    <a:pt x="819512" y="58463"/>
                  </a:lnTo>
                  <a:lnTo>
                    <a:pt x="815604" y="57878"/>
                  </a:lnTo>
                  <a:lnTo>
                    <a:pt x="793108" y="37947"/>
                  </a:lnTo>
                  <a:lnTo>
                    <a:pt x="793108" y="23553"/>
                  </a:lnTo>
                  <a:lnTo>
                    <a:pt x="819512" y="2803"/>
                  </a:lnTo>
                  <a:lnTo>
                    <a:pt x="827550" y="2803"/>
                  </a:lnTo>
                  <a:lnTo>
                    <a:pt x="831382" y="3388"/>
                  </a:lnTo>
                  <a:lnTo>
                    <a:pt x="838672" y="5724"/>
                  </a:lnTo>
                  <a:lnTo>
                    <a:pt x="841897" y="7360"/>
                  </a:lnTo>
                  <a:lnTo>
                    <a:pt x="843486" y="8552"/>
                  </a:lnTo>
                  <a:lnTo>
                    <a:pt x="820073" y="8552"/>
                  </a:lnTo>
                  <a:lnTo>
                    <a:pt x="816848" y="9019"/>
                  </a:lnTo>
                  <a:lnTo>
                    <a:pt x="799136" y="25048"/>
                  </a:lnTo>
                  <a:lnTo>
                    <a:pt x="799136" y="36358"/>
                  </a:lnTo>
                  <a:lnTo>
                    <a:pt x="820073" y="52714"/>
                  </a:lnTo>
                  <a:lnTo>
                    <a:pt x="843486" y="52714"/>
                  </a:lnTo>
                  <a:lnTo>
                    <a:pt x="841897" y="53906"/>
                  </a:lnTo>
                  <a:lnTo>
                    <a:pt x="838672" y="55542"/>
                  </a:lnTo>
                  <a:lnTo>
                    <a:pt x="831382" y="57878"/>
                  </a:lnTo>
                  <a:lnTo>
                    <a:pt x="827550" y="58463"/>
                  </a:lnTo>
                  <a:close/>
                </a:path>
                <a:path w="894079" h="128270">
                  <a:moveTo>
                    <a:pt x="843486" y="52714"/>
                  </a:moveTo>
                  <a:lnTo>
                    <a:pt x="826989" y="52714"/>
                  </a:lnTo>
                  <a:lnTo>
                    <a:pt x="830214" y="52271"/>
                  </a:lnTo>
                  <a:lnTo>
                    <a:pt x="836196" y="50495"/>
                  </a:lnTo>
                  <a:lnTo>
                    <a:pt x="847926" y="36358"/>
                  </a:lnTo>
                  <a:lnTo>
                    <a:pt x="847926" y="25048"/>
                  </a:lnTo>
                  <a:lnTo>
                    <a:pt x="826989" y="8552"/>
                  </a:lnTo>
                  <a:lnTo>
                    <a:pt x="843486" y="8552"/>
                  </a:lnTo>
                  <a:lnTo>
                    <a:pt x="847505" y="11566"/>
                  </a:lnTo>
                  <a:lnTo>
                    <a:pt x="849748" y="14136"/>
                  </a:lnTo>
                  <a:lnTo>
                    <a:pt x="853113" y="20212"/>
                  </a:lnTo>
                  <a:lnTo>
                    <a:pt x="853954" y="23553"/>
                  </a:lnTo>
                  <a:lnTo>
                    <a:pt x="853930" y="37947"/>
                  </a:lnTo>
                  <a:lnTo>
                    <a:pt x="853113" y="41171"/>
                  </a:lnTo>
                  <a:lnTo>
                    <a:pt x="849748" y="47153"/>
                  </a:lnTo>
                  <a:lnTo>
                    <a:pt x="847505" y="49700"/>
                  </a:lnTo>
                  <a:lnTo>
                    <a:pt x="843486" y="52714"/>
                  </a:lnTo>
                  <a:close/>
                </a:path>
                <a:path w="894079" h="128270">
                  <a:moveTo>
                    <a:pt x="890406" y="62108"/>
                  </a:moveTo>
                  <a:lnTo>
                    <a:pt x="884377" y="62108"/>
                  </a:lnTo>
                  <a:lnTo>
                    <a:pt x="884377" y="0"/>
                  </a:lnTo>
                  <a:lnTo>
                    <a:pt x="890406" y="0"/>
                  </a:lnTo>
                  <a:lnTo>
                    <a:pt x="890406" y="62108"/>
                  </a:lnTo>
                  <a:close/>
                </a:path>
                <a:path w="894079" h="128270">
                  <a:moveTo>
                    <a:pt x="893490" y="127020"/>
                  </a:moveTo>
                  <a:lnTo>
                    <a:pt x="813717" y="127020"/>
                  </a:lnTo>
                  <a:lnTo>
                    <a:pt x="813717" y="96317"/>
                  </a:lnTo>
                  <a:lnTo>
                    <a:pt x="884518" y="96317"/>
                  </a:lnTo>
                  <a:lnTo>
                    <a:pt x="884518" y="76408"/>
                  </a:lnTo>
                  <a:lnTo>
                    <a:pt x="813016" y="76408"/>
                  </a:lnTo>
                  <a:lnTo>
                    <a:pt x="813016" y="70940"/>
                  </a:lnTo>
                  <a:lnTo>
                    <a:pt x="890406" y="70940"/>
                  </a:lnTo>
                  <a:lnTo>
                    <a:pt x="890406" y="101644"/>
                  </a:lnTo>
                  <a:lnTo>
                    <a:pt x="819605" y="101644"/>
                  </a:lnTo>
                  <a:lnTo>
                    <a:pt x="819605" y="121552"/>
                  </a:lnTo>
                  <a:lnTo>
                    <a:pt x="893490" y="121552"/>
                  </a:lnTo>
                  <a:lnTo>
                    <a:pt x="893490" y="1270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6" name="object 66" descr="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8430402" y="8948618"/>
              <a:ext cx="5548672" cy="130105"/>
            </a:xfrm>
            <a:prstGeom prst="rect">
              <a:avLst/>
            </a:prstGeom>
          </p:spPr>
        </p:pic>
        <p:pic>
          <p:nvPicPr>
            <p:cNvPr id="67" name="object 67" descr="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8428018" y="9188147"/>
              <a:ext cx="3852400" cy="131366"/>
            </a:xfrm>
            <a:prstGeom prst="rect">
              <a:avLst/>
            </a:prstGeom>
          </p:spPr>
        </p:pic>
        <p:pic>
          <p:nvPicPr>
            <p:cNvPr id="68" name="object 68" descr="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8429560" y="9428921"/>
              <a:ext cx="2524571" cy="133469"/>
            </a:xfrm>
            <a:prstGeom prst="rect">
              <a:avLst/>
            </a:prstGeom>
          </p:spPr>
        </p:pic>
        <p:pic>
          <p:nvPicPr>
            <p:cNvPr id="69" name="object 69" descr="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8434747" y="9672518"/>
              <a:ext cx="3275339" cy="130105"/>
            </a:xfrm>
            <a:prstGeom prst="rect">
              <a:avLst/>
            </a:prstGeom>
          </p:spPr>
        </p:pic>
        <p:pic>
          <p:nvPicPr>
            <p:cNvPr id="70" name="object 70" descr="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12254483" y="450204"/>
              <a:ext cx="2370586" cy="285884"/>
            </a:xfrm>
            <a:prstGeom prst="rect">
              <a:avLst/>
            </a:prstGeom>
          </p:spPr>
        </p:pic>
        <p:sp>
          <p:nvSpPr>
            <p:cNvPr id="71" name="object 71" descr=""/>
            <p:cNvSpPr/>
            <p:nvPr/>
          </p:nvSpPr>
          <p:spPr>
            <a:xfrm>
              <a:off x="13488923" y="907404"/>
              <a:ext cx="1125220" cy="286385"/>
            </a:xfrm>
            <a:custGeom>
              <a:avLst/>
              <a:gdLst/>
              <a:ahLst/>
              <a:cxnLst/>
              <a:rect l="l" t="t" r="r" b="b"/>
              <a:pathLst>
                <a:path w="1125219" h="286384">
                  <a:moveTo>
                    <a:pt x="226147" y="279788"/>
                  </a:moveTo>
                  <a:lnTo>
                    <a:pt x="38097" y="279788"/>
                  </a:lnTo>
                  <a:lnTo>
                    <a:pt x="38097" y="213956"/>
                  </a:lnTo>
                  <a:lnTo>
                    <a:pt x="196888" y="213956"/>
                  </a:lnTo>
                  <a:lnTo>
                    <a:pt x="196888" y="184392"/>
                  </a:lnTo>
                  <a:lnTo>
                    <a:pt x="36573" y="184392"/>
                  </a:lnTo>
                  <a:lnTo>
                    <a:pt x="36573" y="166410"/>
                  </a:lnTo>
                  <a:lnTo>
                    <a:pt x="217918" y="166410"/>
                  </a:lnTo>
                  <a:lnTo>
                    <a:pt x="217918" y="231633"/>
                  </a:lnTo>
                  <a:lnTo>
                    <a:pt x="59127" y="231633"/>
                  </a:lnTo>
                  <a:lnTo>
                    <a:pt x="59127" y="261806"/>
                  </a:lnTo>
                  <a:lnTo>
                    <a:pt x="226147" y="261806"/>
                  </a:lnTo>
                  <a:lnTo>
                    <a:pt x="226147" y="279788"/>
                  </a:lnTo>
                  <a:close/>
                </a:path>
                <a:path w="1125219" h="286384">
                  <a:moveTo>
                    <a:pt x="219747" y="88081"/>
                  </a:moveTo>
                  <a:lnTo>
                    <a:pt x="39011" y="88081"/>
                  </a:lnTo>
                  <a:lnTo>
                    <a:pt x="39011" y="6095"/>
                  </a:lnTo>
                  <a:lnTo>
                    <a:pt x="60651" y="6095"/>
                  </a:lnTo>
                  <a:lnTo>
                    <a:pt x="60651" y="69185"/>
                  </a:lnTo>
                  <a:lnTo>
                    <a:pt x="219747" y="69185"/>
                  </a:lnTo>
                  <a:lnTo>
                    <a:pt x="219747" y="88081"/>
                  </a:lnTo>
                  <a:close/>
                </a:path>
                <a:path w="1125219" h="286384">
                  <a:moveTo>
                    <a:pt x="138675" y="120998"/>
                  </a:moveTo>
                  <a:lnTo>
                    <a:pt x="117340" y="120998"/>
                  </a:lnTo>
                  <a:lnTo>
                    <a:pt x="117340" y="88081"/>
                  </a:lnTo>
                  <a:lnTo>
                    <a:pt x="138675" y="88081"/>
                  </a:lnTo>
                  <a:lnTo>
                    <a:pt x="138675" y="120998"/>
                  </a:lnTo>
                  <a:close/>
                </a:path>
                <a:path w="1125219" h="286384">
                  <a:moveTo>
                    <a:pt x="256016" y="139284"/>
                  </a:moveTo>
                  <a:lnTo>
                    <a:pt x="0" y="139284"/>
                  </a:lnTo>
                  <a:lnTo>
                    <a:pt x="0" y="120998"/>
                  </a:lnTo>
                  <a:lnTo>
                    <a:pt x="256016" y="120998"/>
                  </a:lnTo>
                  <a:lnTo>
                    <a:pt x="256016" y="139284"/>
                  </a:lnTo>
                  <a:close/>
                </a:path>
                <a:path w="1125219" h="286384">
                  <a:moveTo>
                    <a:pt x="501059" y="278569"/>
                  </a:moveTo>
                  <a:lnTo>
                    <a:pt x="479420" y="278569"/>
                  </a:lnTo>
                  <a:lnTo>
                    <a:pt x="479420" y="0"/>
                  </a:lnTo>
                  <a:lnTo>
                    <a:pt x="501059" y="0"/>
                  </a:lnTo>
                  <a:lnTo>
                    <a:pt x="501059" y="278569"/>
                  </a:lnTo>
                  <a:close/>
                </a:path>
                <a:path w="1125219" h="286384">
                  <a:moveTo>
                    <a:pt x="355374" y="210298"/>
                  </a:moveTo>
                  <a:lnTo>
                    <a:pt x="314600" y="198298"/>
                  </a:lnTo>
                  <a:lnTo>
                    <a:pt x="291027" y="163362"/>
                  </a:lnTo>
                  <a:lnTo>
                    <a:pt x="286494" y="129227"/>
                  </a:lnTo>
                  <a:lnTo>
                    <a:pt x="286494" y="100272"/>
                  </a:lnTo>
                  <a:lnTo>
                    <a:pt x="296694" y="52355"/>
                  </a:lnTo>
                  <a:lnTo>
                    <a:pt x="326382" y="24801"/>
                  </a:lnTo>
                  <a:lnTo>
                    <a:pt x="355374" y="19505"/>
                  </a:lnTo>
                  <a:lnTo>
                    <a:pt x="370775" y="20839"/>
                  </a:lnTo>
                  <a:lnTo>
                    <a:pt x="384366" y="24839"/>
                  </a:lnTo>
                  <a:lnTo>
                    <a:pt x="396148" y="31506"/>
                  </a:lnTo>
                  <a:lnTo>
                    <a:pt x="404818" y="39621"/>
                  </a:lnTo>
                  <a:lnTo>
                    <a:pt x="348263" y="39621"/>
                  </a:lnTo>
                  <a:lnTo>
                    <a:pt x="341761" y="40840"/>
                  </a:lnTo>
                  <a:lnTo>
                    <a:pt x="313365" y="66543"/>
                  </a:lnTo>
                  <a:lnTo>
                    <a:pt x="307619" y="100577"/>
                  </a:lnTo>
                  <a:lnTo>
                    <a:pt x="307743" y="133941"/>
                  </a:lnTo>
                  <a:lnTo>
                    <a:pt x="324947" y="180582"/>
                  </a:lnTo>
                  <a:lnTo>
                    <a:pt x="348263" y="190488"/>
                  </a:lnTo>
                  <a:lnTo>
                    <a:pt x="404492" y="190488"/>
                  </a:lnTo>
                  <a:lnTo>
                    <a:pt x="396148" y="198298"/>
                  </a:lnTo>
                  <a:lnTo>
                    <a:pt x="384366" y="204965"/>
                  </a:lnTo>
                  <a:lnTo>
                    <a:pt x="370775" y="208965"/>
                  </a:lnTo>
                  <a:lnTo>
                    <a:pt x="355374" y="210298"/>
                  </a:lnTo>
                  <a:close/>
                </a:path>
                <a:path w="1125219" h="286384">
                  <a:moveTo>
                    <a:pt x="404492" y="190488"/>
                  </a:moveTo>
                  <a:lnTo>
                    <a:pt x="362486" y="190488"/>
                  </a:lnTo>
                  <a:lnTo>
                    <a:pt x="368988" y="189268"/>
                  </a:lnTo>
                  <a:lnTo>
                    <a:pt x="380772" y="184392"/>
                  </a:lnTo>
                  <a:lnTo>
                    <a:pt x="401253" y="148799"/>
                  </a:lnTo>
                  <a:lnTo>
                    <a:pt x="403129" y="100577"/>
                  </a:lnTo>
                  <a:lnTo>
                    <a:pt x="403006" y="95872"/>
                  </a:lnTo>
                  <a:lnTo>
                    <a:pt x="385801" y="49526"/>
                  </a:lnTo>
                  <a:lnTo>
                    <a:pt x="362486" y="39621"/>
                  </a:lnTo>
                  <a:lnTo>
                    <a:pt x="404818" y="39621"/>
                  </a:lnTo>
                  <a:lnTo>
                    <a:pt x="423121" y="82443"/>
                  </a:lnTo>
                  <a:lnTo>
                    <a:pt x="424255" y="129227"/>
                  </a:lnTo>
                  <a:lnTo>
                    <a:pt x="423121" y="147361"/>
                  </a:lnTo>
                  <a:lnTo>
                    <a:pt x="419721" y="163362"/>
                  </a:lnTo>
                  <a:lnTo>
                    <a:pt x="414054" y="177230"/>
                  </a:lnTo>
                  <a:lnTo>
                    <a:pt x="406120" y="188964"/>
                  </a:lnTo>
                  <a:lnTo>
                    <a:pt x="404492" y="190488"/>
                  </a:lnTo>
                  <a:close/>
                </a:path>
                <a:path w="1125219" h="286384">
                  <a:moveTo>
                    <a:pt x="762257" y="285884"/>
                  </a:moveTo>
                  <a:lnTo>
                    <a:pt x="722797" y="280436"/>
                  </a:lnTo>
                  <a:lnTo>
                    <a:pt x="681541" y="249768"/>
                  </a:lnTo>
                  <a:lnTo>
                    <a:pt x="679356" y="242605"/>
                  </a:lnTo>
                  <a:lnTo>
                    <a:pt x="679356" y="214972"/>
                  </a:lnTo>
                  <a:lnTo>
                    <a:pt x="703739" y="185154"/>
                  </a:lnTo>
                  <a:lnTo>
                    <a:pt x="745684" y="172734"/>
                  </a:lnTo>
                  <a:lnTo>
                    <a:pt x="762257" y="171896"/>
                  </a:lnTo>
                  <a:lnTo>
                    <a:pt x="770667" y="172115"/>
                  </a:lnTo>
                  <a:lnTo>
                    <a:pt x="808545" y="179668"/>
                  </a:lnTo>
                  <a:lnTo>
                    <a:pt x="828685" y="190183"/>
                  </a:lnTo>
                  <a:lnTo>
                    <a:pt x="754129" y="190183"/>
                  </a:lnTo>
                  <a:lnTo>
                    <a:pt x="746306" y="190945"/>
                  </a:lnTo>
                  <a:lnTo>
                    <a:pt x="708717" y="205371"/>
                  </a:lnTo>
                  <a:lnTo>
                    <a:pt x="700081" y="218527"/>
                  </a:lnTo>
                  <a:lnTo>
                    <a:pt x="700081" y="239253"/>
                  </a:lnTo>
                  <a:lnTo>
                    <a:pt x="731271" y="263787"/>
                  </a:lnTo>
                  <a:lnTo>
                    <a:pt x="754129" y="267597"/>
                  </a:lnTo>
                  <a:lnTo>
                    <a:pt x="828685" y="267597"/>
                  </a:lnTo>
                  <a:lnTo>
                    <a:pt x="828293" y="267953"/>
                  </a:lnTo>
                  <a:lnTo>
                    <a:pt x="786744" y="283912"/>
                  </a:lnTo>
                  <a:lnTo>
                    <a:pt x="770667" y="285665"/>
                  </a:lnTo>
                  <a:lnTo>
                    <a:pt x="762257" y="285884"/>
                  </a:lnTo>
                  <a:close/>
                </a:path>
                <a:path w="1125219" h="286384">
                  <a:moveTo>
                    <a:pt x="828685" y="267597"/>
                  </a:moveTo>
                  <a:lnTo>
                    <a:pt x="770384" y="267597"/>
                  </a:lnTo>
                  <a:lnTo>
                    <a:pt x="778207" y="266835"/>
                  </a:lnTo>
                  <a:lnTo>
                    <a:pt x="793243" y="263787"/>
                  </a:lnTo>
                  <a:lnTo>
                    <a:pt x="824432" y="239253"/>
                  </a:lnTo>
                  <a:lnTo>
                    <a:pt x="824432" y="218527"/>
                  </a:lnTo>
                  <a:lnTo>
                    <a:pt x="793243" y="193993"/>
                  </a:lnTo>
                  <a:lnTo>
                    <a:pt x="770384" y="190183"/>
                  </a:lnTo>
                  <a:lnTo>
                    <a:pt x="828685" y="190183"/>
                  </a:lnTo>
                  <a:lnTo>
                    <a:pt x="834236" y="195212"/>
                  </a:lnTo>
                  <a:lnTo>
                    <a:pt x="842973" y="208013"/>
                  </a:lnTo>
                  <a:lnTo>
                    <a:pt x="845095" y="214972"/>
                  </a:lnTo>
                  <a:lnTo>
                    <a:pt x="845157" y="242605"/>
                  </a:lnTo>
                  <a:lnTo>
                    <a:pt x="842973" y="249768"/>
                  </a:lnTo>
                  <a:lnTo>
                    <a:pt x="834236" y="262568"/>
                  </a:lnTo>
                  <a:lnTo>
                    <a:pt x="828685" y="267597"/>
                  </a:lnTo>
                  <a:close/>
                </a:path>
                <a:path w="1125219" h="286384">
                  <a:moveTo>
                    <a:pt x="764695" y="145075"/>
                  </a:moveTo>
                  <a:lnTo>
                    <a:pt x="639125" y="145075"/>
                  </a:lnTo>
                  <a:lnTo>
                    <a:pt x="639125" y="13410"/>
                  </a:lnTo>
                  <a:lnTo>
                    <a:pt x="659850" y="13410"/>
                  </a:lnTo>
                  <a:lnTo>
                    <a:pt x="659850" y="61870"/>
                  </a:lnTo>
                  <a:lnTo>
                    <a:pt x="764695" y="61870"/>
                  </a:lnTo>
                  <a:lnTo>
                    <a:pt x="764695" y="80462"/>
                  </a:lnTo>
                  <a:lnTo>
                    <a:pt x="659850" y="80462"/>
                  </a:lnTo>
                  <a:lnTo>
                    <a:pt x="659850" y="126484"/>
                  </a:lnTo>
                  <a:lnTo>
                    <a:pt x="764695" y="126484"/>
                  </a:lnTo>
                  <a:lnTo>
                    <a:pt x="764695" y="145075"/>
                  </a:lnTo>
                  <a:close/>
                </a:path>
                <a:path w="1125219" h="286384">
                  <a:moveTo>
                    <a:pt x="764695" y="61870"/>
                  </a:moveTo>
                  <a:lnTo>
                    <a:pt x="743970" y="61870"/>
                  </a:lnTo>
                  <a:lnTo>
                    <a:pt x="743970" y="13410"/>
                  </a:lnTo>
                  <a:lnTo>
                    <a:pt x="764695" y="13410"/>
                  </a:lnTo>
                  <a:lnTo>
                    <a:pt x="764695" y="61870"/>
                  </a:lnTo>
                  <a:close/>
                </a:path>
                <a:path w="1125219" h="286384">
                  <a:moveTo>
                    <a:pt x="764695" y="126484"/>
                  </a:moveTo>
                  <a:lnTo>
                    <a:pt x="743970" y="126484"/>
                  </a:lnTo>
                  <a:lnTo>
                    <a:pt x="743970" y="80462"/>
                  </a:lnTo>
                  <a:lnTo>
                    <a:pt x="764695" y="80462"/>
                  </a:lnTo>
                  <a:lnTo>
                    <a:pt x="764695" y="126484"/>
                  </a:lnTo>
                  <a:close/>
                </a:path>
                <a:path w="1125219" h="286384">
                  <a:moveTo>
                    <a:pt x="843633" y="165800"/>
                  </a:moveTo>
                  <a:lnTo>
                    <a:pt x="822299" y="165800"/>
                  </a:lnTo>
                  <a:lnTo>
                    <a:pt x="822299" y="0"/>
                  </a:lnTo>
                  <a:lnTo>
                    <a:pt x="843633" y="0"/>
                  </a:lnTo>
                  <a:lnTo>
                    <a:pt x="843633" y="67661"/>
                  </a:lnTo>
                  <a:lnTo>
                    <a:pt x="886303" y="67661"/>
                  </a:lnTo>
                  <a:lnTo>
                    <a:pt x="886303" y="86557"/>
                  </a:lnTo>
                  <a:lnTo>
                    <a:pt x="843633" y="86557"/>
                  </a:lnTo>
                  <a:lnTo>
                    <a:pt x="843633" y="165800"/>
                  </a:lnTo>
                  <a:close/>
                </a:path>
                <a:path w="1125219" h="286384">
                  <a:moveTo>
                    <a:pt x="1124641" y="62784"/>
                  </a:moveTo>
                  <a:lnTo>
                    <a:pt x="1103307" y="62784"/>
                  </a:lnTo>
                  <a:lnTo>
                    <a:pt x="1103307" y="0"/>
                  </a:lnTo>
                  <a:lnTo>
                    <a:pt x="1124641" y="0"/>
                  </a:lnTo>
                  <a:lnTo>
                    <a:pt x="1124641" y="62784"/>
                  </a:lnTo>
                  <a:close/>
                </a:path>
                <a:path w="1125219" h="286384">
                  <a:moveTo>
                    <a:pt x="1037779" y="134103"/>
                  </a:moveTo>
                  <a:lnTo>
                    <a:pt x="910990" y="134103"/>
                  </a:lnTo>
                  <a:lnTo>
                    <a:pt x="910990" y="12496"/>
                  </a:lnTo>
                  <a:lnTo>
                    <a:pt x="931715" y="12496"/>
                  </a:lnTo>
                  <a:lnTo>
                    <a:pt x="931715" y="55165"/>
                  </a:lnTo>
                  <a:lnTo>
                    <a:pt x="1037779" y="55165"/>
                  </a:lnTo>
                  <a:lnTo>
                    <a:pt x="1037779" y="62784"/>
                  </a:lnTo>
                  <a:lnTo>
                    <a:pt x="1124641" y="62784"/>
                  </a:lnTo>
                  <a:lnTo>
                    <a:pt x="1124641" y="73757"/>
                  </a:lnTo>
                  <a:lnTo>
                    <a:pt x="931715" y="73757"/>
                  </a:lnTo>
                  <a:lnTo>
                    <a:pt x="931715" y="115511"/>
                  </a:lnTo>
                  <a:lnTo>
                    <a:pt x="1037779" y="115511"/>
                  </a:lnTo>
                  <a:lnTo>
                    <a:pt x="1037779" y="134103"/>
                  </a:lnTo>
                  <a:close/>
                </a:path>
                <a:path w="1125219" h="286384">
                  <a:moveTo>
                    <a:pt x="1037779" y="55165"/>
                  </a:moveTo>
                  <a:lnTo>
                    <a:pt x="1017054" y="55165"/>
                  </a:lnTo>
                  <a:lnTo>
                    <a:pt x="1017054" y="12496"/>
                  </a:lnTo>
                  <a:lnTo>
                    <a:pt x="1037779" y="12496"/>
                  </a:lnTo>
                  <a:lnTo>
                    <a:pt x="1037779" y="55165"/>
                  </a:lnTo>
                  <a:close/>
                </a:path>
                <a:path w="1125219" h="286384">
                  <a:moveTo>
                    <a:pt x="1037779" y="115511"/>
                  </a:moveTo>
                  <a:lnTo>
                    <a:pt x="1017054" y="115511"/>
                  </a:lnTo>
                  <a:lnTo>
                    <a:pt x="1017054" y="73757"/>
                  </a:lnTo>
                  <a:lnTo>
                    <a:pt x="1124641" y="73757"/>
                  </a:lnTo>
                  <a:lnTo>
                    <a:pt x="1124641" y="81681"/>
                  </a:lnTo>
                  <a:lnTo>
                    <a:pt x="1037779" y="81681"/>
                  </a:lnTo>
                  <a:lnTo>
                    <a:pt x="1037779" y="115511"/>
                  </a:lnTo>
                  <a:close/>
                </a:path>
                <a:path w="1125219" h="286384">
                  <a:moveTo>
                    <a:pt x="1124641" y="144161"/>
                  </a:moveTo>
                  <a:lnTo>
                    <a:pt x="1103307" y="144161"/>
                  </a:lnTo>
                  <a:lnTo>
                    <a:pt x="1103307" y="81681"/>
                  </a:lnTo>
                  <a:lnTo>
                    <a:pt x="1124641" y="81681"/>
                  </a:lnTo>
                  <a:lnTo>
                    <a:pt x="1124641" y="144161"/>
                  </a:lnTo>
                  <a:close/>
                </a:path>
                <a:path w="1125219" h="286384">
                  <a:moveTo>
                    <a:pt x="1124641" y="278265"/>
                  </a:moveTo>
                  <a:lnTo>
                    <a:pt x="954574" y="278265"/>
                  </a:lnTo>
                  <a:lnTo>
                    <a:pt x="954574" y="160619"/>
                  </a:lnTo>
                  <a:lnTo>
                    <a:pt x="975603" y="160619"/>
                  </a:lnTo>
                  <a:lnTo>
                    <a:pt x="975603" y="199326"/>
                  </a:lnTo>
                  <a:lnTo>
                    <a:pt x="1124641" y="199326"/>
                  </a:lnTo>
                  <a:lnTo>
                    <a:pt x="1124641" y="218223"/>
                  </a:lnTo>
                  <a:lnTo>
                    <a:pt x="975603" y="218223"/>
                  </a:lnTo>
                  <a:lnTo>
                    <a:pt x="975603" y="259063"/>
                  </a:lnTo>
                  <a:lnTo>
                    <a:pt x="1124641" y="259063"/>
                  </a:lnTo>
                  <a:lnTo>
                    <a:pt x="1124641" y="278265"/>
                  </a:lnTo>
                  <a:close/>
                </a:path>
                <a:path w="1125219" h="286384">
                  <a:moveTo>
                    <a:pt x="1124641" y="199326"/>
                  </a:moveTo>
                  <a:lnTo>
                    <a:pt x="1103611" y="199326"/>
                  </a:lnTo>
                  <a:lnTo>
                    <a:pt x="1103611" y="160619"/>
                  </a:lnTo>
                  <a:lnTo>
                    <a:pt x="1124641" y="160619"/>
                  </a:lnTo>
                  <a:lnTo>
                    <a:pt x="1124641" y="199326"/>
                  </a:lnTo>
                  <a:close/>
                </a:path>
                <a:path w="1125219" h="286384">
                  <a:moveTo>
                    <a:pt x="1124641" y="259063"/>
                  </a:moveTo>
                  <a:lnTo>
                    <a:pt x="1103611" y="259063"/>
                  </a:lnTo>
                  <a:lnTo>
                    <a:pt x="1103611" y="218223"/>
                  </a:lnTo>
                  <a:lnTo>
                    <a:pt x="1124641" y="218223"/>
                  </a:lnTo>
                  <a:lnTo>
                    <a:pt x="1124641" y="2590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2" name="object 72" descr="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14240256" y="10152888"/>
              <a:ext cx="291083" cy="115823"/>
            </a:xfrm>
            <a:prstGeom prst="rect">
              <a:avLst/>
            </a:prstGeom>
          </p:spPr>
        </p:pic>
        <p:sp>
          <p:nvSpPr>
            <p:cNvPr id="73" name="object 73" descr=""/>
            <p:cNvSpPr/>
            <p:nvPr/>
          </p:nvSpPr>
          <p:spPr>
            <a:xfrm>
              <a:off x="14240256" y="10206228"/>
              <a:ext cx="48895" cy="7620"/>
            </a:xfrm>
            <a:custGeom>
              <a:avLst/>
              <a:gdLst/>
              <a:ahLst/>
              <a:cxnLst/>
              <a:rect l="l" t="t" r="r" b="b"/>
              <a:pathLst>
                <a:path w="48894" h="7620">
                  <a:moveTo>
                    <a:pt x="48767" y="0"/>
                  </a:moveTo>
                  <a:lnTo>
                    <a:pt x="0" y="0"/>
                  </a:lnTo>
                  <a:lnTo>
                    <a:pt x="0" y="7619"/>
                  </a:lnTo>
                  <a:lnTo>
                    <a:pt x="48767" y="7619"/>
                  </a:lnTo>
                  <a:lnTo>
                    <a:pt x="48767" y="0"/>
                  </a:lnTo>
                  <a:close/>
                </a:path>
              </a:pathLst>
            </a:custGeom>
            <a:solidFill>
              <a:srgbClr val="736F7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4" name="object 74" descr="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14349984" y="10154411"/>
              <a:ext cx="70103" cy="112776"/>
            </a:xfrm>
            <a:prstGeom prst="rect">
              <a:avLst/>
            </a:prstGeom>
          </p:spPr>
        </p:pic>
        <p:sp>
          <p:nvSpPr>
            <p:cNvPr id="75" name="object 75" descr=""/>
            <p:cNvSpPr/>
            <p:nvPr/>
          </p:nvSpPr>
          <p:spPr>
            <a:xfrm>
              <a:off x="14484095" y="10206228"/>
              <a:ext cx="47625" cy="7620"/>
            </a:xfrm>
            <a:custGeom>
              <a:avLst/>
              <a:gdLst/>
              <a:ahLst/>
              <a:cxnLst/>
              <a:rect l="l" t="t" r="r" b="b"/>
              <a:pathLst>
                <a:path w="47625" h="7620">
                  <a:moveTo>
                    <a:pt x="47243" y="0"/>
                  </a:moveTo>
                  <a:lnTo>
                    <a:pt x="0" y="0"/>
                  </a:lnTo>
                  <a:lnTo>
                    <a:pt x="0" y="7619"/>
                  </a:lnTo>
                  <a:lnTo>
                    <a:pt x="47243" y="7619"/>
                  </a:lnTo>
                  <a:lnTo>
                    <a:pt x="47243" y="0"/>
                  </a:lnTo>
                  <a:close/>
                </a:path>
              </a:pathLst>
            </a:custGeom>
            <a:solidFill>
              <a:srgbClr val="736F7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6" name="object 76" descr="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2311907" y="457200"/>
              <a:ext cx="2189988" cy="592835"/>
            </a:xfrm>
            <a:prstGeom prst="rect">
              <a:avLst/>
            </a:prstGeom>
          </p:spPr>
        </p:pic>
        <p:pic>
          <p:nvPicPr>
            <p:cNvPr id="77" name="object 77" descr="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1926336" y="1315211"/>
              <a:ext cx="1674875" cy="594359"/>
            </a:xfrm>
            <a:prstGeom prst="rect">
              <a:avLst/>
            </a:prstGeom>
          </p:spPr>
        </p:pic>
        <p:pic>
          <p:nvPicPr>
            <p:cNvPr id="78" name="object 78" descr="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448056" y="457200"/>
              <a:ext cx="1684019" cy="585216"/>
            </a:xfrm>
            <a:prstGeom prst="rect">
              <a:avLst/>
            </a:prstGeom>
          </p:spPr>
        </p:pic>
        <p:pic>
          <p:nvPicPr>
            <p:cNvPr id="79" name="object 79" descr="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524256" y="472439"/>
              <a:ext cx="384047" cy="266700"/>
            </a:xfrm>
            <a:prstGeom prst="rect">
              <a:avLst/>
            </a:prstGeom>
          </p:spPr>
        </p:pic>
        <p:pic>
          <p:nvPicPr>
            <p:cNvPr id="80" name="object 80" descr="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449580" y="800100"/>
              <a:ext cx="533399" cy="237743"/>
            </a:xfrm>
            <a:prstGeom prst="rect">
              <a:avLst/>
            </a:prstGeom>
          </p:spPr>
        </p:pic>
        <p:pic>
          <p:nvPicPr>
            <p:cNvPr id="81" name="object 81" descr="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1444751" y="457200"/>
              <a:ext cx="45720" cy="580643"/>
            </a:xfrm>
            <a:prstGeom prst="rect">
              <a:avLst/>
            </a:prstGeom>
          </p:spPr>
        </p:pic>
        <p:pic>
          <p:nvPicPr>
            <p:cNvPr id="82" name="object 82" descr="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1056131" y="504443"/>
              <a:ext cx="329184" cy="388620"/>
            </a:xfrm>
            <a:prstGeom prst="rect">
              <a:avLst/>
            </a:prstGeom>
          </p:spPr>
        </p:pic>
        <p:pic>
          <p:nvPicPr>
            <p:cNvPr id="83" name="object 83" descr="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1985772" y="457200"/>
              <a:ext cx="132587" cy="284987"/>
            </a:xfrm>
            <a:prstGeom prst="rect">
              <a:avLst/>
            </a:prstGeom>
          </p:spPr>
        </p:pic>
        <p:pic>
          <p:nvPicPr>
            <p:cNvPr id="84" name="object 84" descr="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1601724" y="480060"/>
              <a:ext cx="259079" cy="236219"/>
            </a:xfrm>
            <a:prstGeom prst="rect">
              <a:avLst/>
            </a:prstGeom>
          </p:spPr>
        </p:pic>
        <p:pic>
          <p:nvPicPr>
            <p:cNvPr id="85" name="object 85" descr="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1676400" y="777239"/>
              <a:ext cx="368808" cy="262128"/>
            </a:xfrm>
            <a:prstGeom prst="rect">
              <a:avLst/>
            </a:prstGeom>
          </p:spPr>
        </p:pic>
        <p:pic>
          <p:nvPicPr>
            <p:cNvPr id="86" name="object 86" descr="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2314955" y="457200"/>
              <a:ext cx="2162555" cy="585216"/>
            </a:xfrm>
            <a:prstGeom prst="rect">
              <a:avLst/>
            </a:prstGeom>
          </p:spPr>
        </p:pic>
        <p:pic>
          <p:nvPicPr>
            <p:cNvPr id="87" name="object 87" descr="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2316479" y="457200"/>
              <a:ext cx="475487" cy="580643"/>
            </a:xfrm>
            <a:prstGeom prst="rect">
              <a:avLst/>
            </a:prstGeom>
          </p:spPr>
        </p:pic>
        <p:pic>
          <p:nvPicPr>
            <p:cNvPr id="88" name="object 88" descr="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2872739" y="507491"/>
              <a:ext cx="533399" cy="448056"/>
            </a:xfrm>
            <a:prstGeom prst="rect">
              <a:avLst/>
            </a:prstGeom>
          </p:spPr>
        </p:pic>
        <p:pic>
          <p:nvPicPr>
            <p:cNvPr id="89" name="object 89" descr="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3433572" y="469391"/>
              <a:ext cx="534924" cy="277368"/>
            </a:xfrm>
            <a:prstGeom prst="rect">
              <a:avLst/>
            </a:prstGeom>
          </p:spPr>
        </p:pic>
        <p:pic>
          <p:nvPicPr>
            <p:cNvPr id="90" name="object 90" descr="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3511296" y="803147"/>
              <a:ext cx="394715" cy="237743"/>
            </a:xfrm>
            <a:prstGeom prst="rect">
              <a:avLst/>
            </a:prstGeom>
          </p:spPr>
        </p:pic>
        <p:pic>
          <p:nvPicPr>
            <p:cNvPr id="91" name="object 91" descr="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4430267" y="457200"/>
              <a:ext cx="45720" cy="580643"/>
            </a:xfrm>
            <a:prstGeom prst="rect">
              <a:avLst/>
            </a:prstGeom>
          </p:spPr>
        </p:pic>
        <p:pic>
          <p:nvPicPr>
            <p:cNvPr id="92" name="object 92" descr="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4027932" y="498602"/>
              <a:ext cx="288035" cy="397509"/>
            </a:xfrm>
            <a:prstGeom prst="rect">
              <a:avLst/>
            </a:prstGeom>
          </p:spPr>
        </p:pic>
        <p:pic>
          <p:nvPicPr>
            <p:cNvPr id="93" name="object 93" descr="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441960" y="1371600"/>
              <a:ext cx="1284731" cy="475487"/>
            </a:xfrm>
            <a:prstGeom prst="rect">
              <a:avLst/>
            </a:prstGeom>
          </p:spPr>
        </p:pic>
        <p:pic>
          <p:nvPicPr>
            <p:cNvPr id="94" name="object 94" descr="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1339595" y="1375663"/>
              <a:ext cx="387095" cy="469900"/>
            </a:xfrm>
            <a:prstGeom prst="rect">
              <a:avLst/>
            </a:prstGeom>
          </p:spPr>
        </p:pic>
        <p:pic>
          <p:nvPicPr>
            <p:cNvPr id="95" name="object 95" descr="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1752600" y="1321308"/>
              <a:ext cx="1842516" cy="588263"/>
            </a:xfrm>
            <a:prstGeom prst="rect">
              <a:avLst/>
            </a:prstGeom>
          </p:spPr>
        </p:pic>
        <p:pic>
          <p:nvPicPr>
            <p:cNvPr id="96" name="object 96" descr="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1949195" y="1321308"/>
              <a:ext cx="333755" cy="112775"/>
            </a:xfrm>
            <a:prstGeom prst="rect">
              <a:avLst/>
            </a:prstGeom>
          </p:spPr>
        </p:pic>
        <p:pic>
          <p:nvPicPr>
            <p:cNvPr id="97" name="object 97" descr="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2353055" y="1327403"/>
              <a:ext cx="137160" cy="580644"/>
            </a:xfrm>
            <a:prstGeom prst="rect">
              <a:avLst/>
            </a:prstGeom>
          </p:spPr>
        </p:pic>
        <p:pic>
          <p:nvPicPr>
            <p:cNvPr id="98" name="object 98" descr="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1937004" y="1467611"/>
              <a:ext cx="376428" cy="329183"/>
            </a:xfrm>
            <a:prstGeom prst="rect">
              <a:avLst/>
            </a:prstGeom>
          </p:spPr>
        </p:pic>
        <p:pic>
          <p:nvPicPr>
            <p:cNvPr id="99" name="object 99" descr="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2517648" y="1327658"/>
              <a:ext cx="460248" cy="580390"/>
            </a:xfrm>
            <a:prstGeom prst="rect">
              <a:avLst/>
            </a:prstGeom>
          </p:spPr>
        </p:pic>
        <p:pic>
          <p:nvPicPr>
            <p:cNvPr id="100" name="object 100" descr="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3136392" y="1357883"/>
              <a:ext cx="384048" cy="252983"/>
            </a:xfrm>
            <a:prstGeom prst="rect">
              <a:avLst/>
            </a:prstGeom>
          </p:spPr>
        </p:pic>
        <p:pic>
          <p:nvPicPr>
            <p:cNvPr id="101" name="object 101" descr="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3058667" y="1679447"/>
              <a:ext cx="533400" cy="228600"/>
            </a:xfrm>
            <a:prstGeom prst="rect">
              <a:avLst/>
            </a:prstGeom>
          </p:spPr>
        </p:pic>
        <p:pic>
          <p:nvPicPr>
            <p:cNvPr id="102" name="object 102" descr="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3613403" y="1325879"/>
              <a:ext cx="1789176" cy="583691"/>
            </a:xfrm>
            <a:prstGeom prst="rect">
              <a:avLst/>
            </a:prstGeom>
          </p:spPr>
        </p:pic>
        <p:pic>
          <p:nvPicPr>
            <p:cNvPr id="103" name="object 103" descr="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3796284" y="1365503"/>
              <a:ext cx="533400" cy="542544"/>
            </a:xfrm>
            <a:prstGeom prst="rect">
              <a:avLst/>
            </a:prstGeom>
          </p:spPr>
        </p:pic>
        <p:pic>
          <p:nvPicPr>
            <p:cNvPr id="104" name="object 104" descr="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4396740" y="1327403"/>
              <a:ext cx="445008" cy="580644"/>
            </a:xfrm>
            <a:prstGeom prst="rect">
              <a:avLst/>
            </a:prstGeom>
          </p:spPr>
        </p:pic>
        <p:pic>
          <p:nvPicPr>
            <p:cNvPr id="105" name="object 105" descr="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5355335" y="1327403"/>
              <a:ext cx="44196" cy="580644"/>
            </a:xfrm>
            <a:prstGeom prst="rect">
              <a:avLst/>
            </a:prstGeom>
          </p:spPr>
        </p:pic>
        <p:pic>
          <p:nvPicPr>
            <p:cNvPr id="106" name="object 106" descr="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4962144" y="1379219"/>
              <a:ext cx="269748" cy="374904"/>
            </a:xfrm>
            <a:prstGeom prst="rect">
              <a:avLst/>
            </a:prstGeom>
          </p:spPr>
        </p:pic>
        <p:pic>
          <p:nvPicPr>
            <p:cNvPr id="107" name="object 107" descr="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528827" y="10160507"/>
              <a:ext cx="2167128" cy="121920"/>
            </a:xfrm>
            <a:prstGeom prst="rect">
              <a:avLst/>
            </a:prstGeom>
          </p:spPr>
        </p:pic>
        <p:pic>
          <p:nvPicPr>
            <p:cNvPr id="108" name="object 108" descr="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1252727" y="10172699"/>
              <a:ext cx="65531" cy="76200"/>
            </a:xfrm>
            <a:prstGeom prst="rect">
              <a:avLst/>
            </a:prstGeom>
          </p:spPr>
        </p:pic>
        <p:pic>
          <p:nvPicPr>
            <p:cNvPr id="109" name="object 109" descr="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1360932" y="10163556"/>
              <a:ext cx="214883" cy="114300"/>
            </a:xfrm>
            <a:prstGeom prst="rect">
              <a:avLst/>
            </a:prstGeom>
          </p:spPr>
        </p:pic>
        <p:pic>
          <p:nvPicPr>
            <p:cNvPr id="110" name="object 110" descr="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1580387" y="10163556"/>
              <a:ext cx="205740" cy="114300"/>
            </a:xfrm>
            <a:prstGeom prst="rect">
              <a:avLst/>
            </a:prstGeom>
          </p:spPr>
        </p:pic>
        <p:pic>
          <p:nvPicPr>
            <p:cNvPr id="111" name="object 111" descr="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1839467" y="10168128"/>
              <a:ext cx="217932" cy="109727"/>
            </a:xfrm>
            <a:prstGeom prst="rect">
              <a:avLst/>
            </a:prstGeom>
          </p:spPr>
        </p:pic>
        <p:pic>
          <p:nvPicPr>
            <p:cNvPr id="112" name="object 112" descr="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2100072" y="10160507"/>
              <a:ext cx="217932" cy="120396"/>
            </a:xfrm>
            <a:prstGeom prst="rect">
              <a:avLst/>
            </a:prstGeom>
          </p:spPr>
        </p:pic>
        <p:pic>
          <p:nvPicPr>
            <p:cNvPr id="113" name="object 113" descr="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2366772" y="10172699"/>
              <a:ext cx="135636" cy="91439"/>
            </a:xfrm>
            <a:prstGeom prst="rect">
              <a:avLst/>
            </a:prstGeom>
          </p:spPr>
        </p:pic>
        <p:pic>
          <p:nvPicPr>
            <p:cNvPr id="114" name="object 114" descr="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2516124" y="10174224"/>
              <a:ext cx="176783" cy="86867"/>
            </a:xfrm>
            <a:prstGeom prst="rect">
              <a:avLst/>
            </a:prstGeom>
          </p:spPr>
        </p:pic>
        <p:sp>
          <p:nvSpPr>
            <p:cNvPr id="115" name="object 115" descr=""/>
            <p:cNvSpPr/>
            <p:nvPr/>
          </p:nvSpPr>
          <p:spPr>
            <a:xfrm>
              <a:off x="361175" y="2798318"/>
              <a:ext cx="4331335" cy="7127240"/>
            </a:xfrm>
            <a:custGeom>
              <a:avLst/>
              <a:gdLst/>
              <a:ahLst/>
              <a:cxnLst/>
              <a:rect l="l" t="t" r="r" b="b"/>
              <a:pathLst>
                <a:path w="4331335" h="7127240">
                  <a:moveTo>
                    <a:pt x="4331220" y="0"/>
                  </a:moveTo>
                  <a:lnTo>
                    <a:pt x="4328172" y="0"/>
                  </a:lnTo>
                  <a:lnTo>
                    <a:pt x="4328172" y="2540"/>
                  </a:lnTo>
                  <a:lnTo>
                    <a:pt x="4328172" y="7123430"/>
                  </a:lnTo>
                  <a:lnTo>
                    <a:pt x="4584" y="7123430"/>
                  </a:lnTo>
                  <a:lnTo>
                    <a:pt x="4584" y="2540"/>
                  </a:lnTo>
                  <a:lnTo>
                    <a:pt x="4328172" y="2540"/>
                  </a:lnTo>
                  <a:lnTo>
                    <a:pt x="4328172" y="0"/>
                  </a:lnTo>
                  <a:lnTo>
                    <a:pt x="0" y="0"/>
                  </a:lnTo>
                  <a:lnTo>
                    <a:pt x="0" y="2540"/>
                  </a:lnTo>
                  <a:lnTo>
                    <a:pt x="0" y="7123430"/>
                  </a:lnTo>
                  <a:lnTo>
                    <a:pt x="0" y="7125970"/>
                  </a:lnTo>
                  <a:lnTo>
                    <a:pt x="0" y="7127240"/>
                  </a:lnTo>
                  <a:lnTo>
                    <a:pt x="4331220" y="7127240"/>
                  </a:lnTo>
                  <a:lnTo>
                    <a:pt x="4331220" y="7125970"/>
                  </a:lnTo>
                  <a:lnTo>
                    <a:pt x="4331220" y="7123430"/>
                  </a:lnTo>
                  <a:lnTo>
                    <a:pt x="4331220" y="7122922"/>
                  </a:lnTo>
                  <a:lnTo>
                    <a:pt x="4331220" y="2540"/>
                  </a:lnTo>
                  <a:lnTo>
                    <a:pt x="4331220" y="0"/>
                  </a:lnTo>
                  <a:close/>
                </a:path>
              </a:pathLst>
            </a:custGeom>
            <a:solidFill>
              <a:srgbClr val="708E5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6" name="object 116" descr=""/>
            <p:cNvSpPr/>
            <p:nvPr/>
          </p:nvSpPr>
          <p:spPr>
            <a:xfrm>
              <a:off x="625322" y="2970238"/>
              <a:ext cx="1036955" cy="6758305"/>
            </a:xfrm>
            <a:custGeom>
              <a:avLst/>
              <a:gdLst/>
              <a:ahLst/>
              <a:cxnLst/>
              <a:rect l="l" t="t" r="r" b="b"/>
              <a:pathLst>
                <a:path w="1036955" h="6758305">
                  <a:moveTo>
                    <a:pt x="45008" y="4127131"/>
                  </a:moveTo>
                  <a:lnTo>
                    <a:pt x="41363" y="4127131"/>
                  </a:lnTo>
                  <a:lnTo>
                    <a:pt x="7721" y="4147743"/>
                  </a:lnTo>
                  <a:lnTo>
                    <a:pt x="10515" y="4152646"/>
                  </a:lnTo>
                  <a:lnTo>
                    <a:pt x="38836" y="4135539"/>
                  </a:lnTo>
                  <a:lnTo>
                    <a:pt x="38836" y="4228211"/>
                  </a:lnTo>
                  <a:lnTo>
                    <a:pt x="45008" y="4228211"/>
                  </a:lnTo>
                  <a:lnTo>
                    <a:pt x="45008" y="4135539"/>
                  </a:lnTo>
                  <a:lnTo>
                    <a:pt x="45008" y="4127131"/>
                  </a:lnTo>
                  <a:close/>
                </a:path>
                <a:path w="1036955" h="6758305">
                  <a:moveTo>
                    <a:pt x="45008" y="3898531"/>
                  </a:moveTo>
                  <a:lnTo>
                    <a:pt x="41363" y="3898531"/>
                  </a:lnTo>
                  <a:lnTo>
                    <a:pt x="7721" y="3919143"/>
                  </a:lnTo>
                  <a:lnTo>
                    <a:pt x="10515" y="3924046"/>
                  </a:lnTo>
                  <a:lnTo>
                    <a:pt x="38836" y="3906939"/>
                  </a:lnTo>
                  <a:lnTo>
                    <a:pt x="38836" y="3999611"/>
                  </a:lnTo>
                  <a:lnTo>
                    <a:pt x="45008" y="3999611"/>
                  </a:lnTo>
                  <a:lnTo>
                    <a:pt x="45008" y="3906939"/>
                  </a:lnTo>
                  <a:lnTo>
                    <a:pt x="45008" y="3898531"/>
                  </a:lnTo>
                  <a:close/>
                </a:path>
                <a:path w="1036955" h="6758305">
                  <a:moveTo>
                    <a:pt x="45008" y="3669931"/>
                  </a:moveTo>
                  <a:lnTo>
                    <a:pt x="41363" y="3669931"/>
                  </a:lnTo>
                  <a:lnTo>
                    <a:pt x="7721" y="3690543"/>
                  </a:lnTo>
                  <a:lnTo>
                    <a:pt x="10515" y="3695446"/>
                  </a:lnTo>
                  <a:lnTo>
                    <a:pt x="38836" y="3678339"/>
                  </a:lnTo>
                  <a:lnTo>
                    <a:pt x="38836" y="3771011"/>
                  </a:lnTo>
                  <a:lnTo>
                    <a:pt x="45008" y="3771011"/>
                  </a:lnTo>
                  <a:lnTo>
                    <a:pt x="45008" y="3678339"/>
                  </a:lnTo>
                  <a:lnTo>
                    <a:pt x="45008" y="3669931"/>
                  </a:lnTo>
                  <a:close/>
                </a:path>
                <a:path w="1036955" h="6758305">
                  <a:moveTo>
                    <a:pt x="45008" y="3441331"/>
                  </a:moveTo>
                  <a:lnTo>
                    <a:pt x="41363" y="3441331"/>
                  </a:lnTo>
                  <a:lnTo>
                    <a:pt x="7721" y="3461943"/>
                  </a:lnTo>
                  <a:lnTo>
                    <a:pt x="10515" y="3466846"/>
                  </a:lnTo>
                  <a:lnTo>
                    <a:pt x="38836" y="3449739"/>
                  </a:lnTo>
                  <a:lnTo>
                    <a:pt x="38836" y="3542411"/>
                  </a:lnTo>
                  <a:lnTo>
                    <a:pt x="45008" y="3542411"/>
                  </a:lnTo>
                  <a:lnTo>
                    <a:pt x="45008" y="3449739"/>
                  </a:lnTo>
                  <a:lnTo>
                    <a:pt x="45008" y="3441331"/>
                  </a:lnTo>
                  <a:close/>
                </a:path>
                <a:path w="1036955" h="6758305">
                  <a:moveTo>
                    <a:pt x="45008" y="3212731"/>
                  </a:moveTo>
                  <a:lnTo>
                    <a:pt x="41363" y="3212731"/>
                  </a:lnTo>
                  <a:lnTo>
                    <a:pt x="7721" y="3233343"/>
                  </a:lnTo>
                  <a:lnTo>
                    <a:pt x="10515" y="3238246"/>
                  </a:lnTo>
                  <a:lnTo>
                    <a:pt x="38836" y="3221139"/>
                  </a:lnTo>
                  <a:lnTo>
                    <a:pt x="38836" y="3313811"/>
                  </a:lnTo>
                  <a:lnTo>
                    <a:pt x="45008" y="3313811"/>
                  </a:lnTo>
                  <a:lnTo>
                    <a:pt x="45008" y="3221139"/>
                  </a:lnTo>
                  <a:lnTo>
                    <a:pt x="45008" y="3212731"/>
                  </a:lnTo>
                  <a:close/>
                </a:path>
                <a:path w="1036955" h="6758305">
                  <a:moveTo>
                    <a:pt x="45008" y="2984131"/>
                  </a:moveTo>
                  <a:lnTo>
                    <a:pt x="41363" y="2984131"/>
                  </a:lnTo>
                  <a:lnTo>
                    <a:pt x="7721" y="3004743"/>
                  </a:lnTo>
                  <a:lnTo>
                    <a:pt x="10515" y="3009646"/>
                  </a:lnTo>
                  <a:lnTo>
                    <a:pt x="38836" y="2992539"/>
                  </a:lnTo>
                  <a:lnTo>
                    <a:pt x="38836" y="3085211"/>
                  </a:lnTo>
                  <a:lnTo>
                    <a:pt x="45008" y="3085211"/>
                  </a:lnTo>
                  <a:lnTo>
                    <a:pt x="45008" y="2992539"/>
                  </a:lnTo>
                  <a:lnTo>
                    <a:pt x="45008" y="2984131"/>
                  </a:lnTo>
                  <a:close/>
                </a:path>
                <a:path w="1036955" h="6758305">
                  <a:moveTo>
                    <a:pt x="45008" y="2755531"/>
                  </a:moveTo>
                  <a:lnTo>
                    <a:pt x="41363" y="2755531"/>
                  </a:lnTo>
                  <a:lnTo>
                    <a:pt x="7721" y="2776143"/>
                  </a:lnTo>
                  <a:lnTo>
                    <a:pt x="10515" y="2781046"/>
                  </a:lnTo>
                  <a:lnTo>
                    <a:pt x="38836" y="2763939"/>
                  </a:lnTo>
                  <a:lnTo>
                    <a:pt x="38836" y="2856611"/>
                  </a:lnTo>
                  <a:lnTo>
                    <a:pt x="45008" y="2856611"/>
                  </a:lnTo>
                  <a:lnTo>
                    <a:pt x="45008" y="2763939"/>
                  </a:lnTo>
                  <a:lnTo>
                    <a:pt x="45008" y="2755531"/>
                  </a:lnTo>
                  <a:close/>
                </a:path>
                <a:path w="1036955" h="6758305">
                  <a:moveTo>
                    <a:pt x="45008" y="2526931"/>
                  </a:moveTo>
                  <a:lnTo>
                    <a:pt x="41363" y="2526931"/>
                  </a:lnTo>
                  <a:lnTo>
                    <a:pt x="7721" y="2547543"/>
                  </a:lnTo>
                  <a:lnTo>
                    <a:pt x="10515" y="2552446"/>
                  </a:lnTo>
                  <a:lnTo>
                    <a:pt x="38836" y="2535339"/>
                  </a:lnTo>
                  <a:lnTo>
                    <a:pt x="38836" y="2628011"/>
                  </a:lnTo>
                  <a:lnTo>
                    <a:pt x="45008" y="2628011"/>
                  </a:lnTo>
                  <a:lnTo>
                    <a:pt x="45008" y="2535339"/>
                  </a:lnTo>
                  <a:lnTo>
                    <a:pt x="45008" y="2526931"/>
                  </a:lnTo>
                  <a:close/>
                </a:path>
                <a:path w="1036955" h="6758305">
                  <a:moveTo>
                    <a:pt x="45008" y="2298331"/>
                  </a:moveTo>
                  <a:lnTo>
                    <a:pt x="41363" y="2298331"/>
                  </a:lnTo>
                  <a:lnTo>
                    <a:pt x="7721" y="2318943"/>
                  </a:lnTo>
                  <a:lnTo>
                    <a:pt x="10515" y="2323846"/>
                  </a:lnTo>
                  <a:lnTo>
                    <a:pt x="38836" y="2306739"/>
                  </a:lnTo>
                  <a:lnTo>
                    <a:pt x="38836" y="2399411"/>
                  </a:lnTo>
                  <a:lnTo>
                    <a:pt x="45008" y="2399411"/>
                  </a:lnTo>
                  <a:lnTo>
                    <a:pt x="45008" y="2306739"/>
                  </a:lnTo>
                  <a:lnTo>
                    <a:pt x="45008" y="2298331"/>
                  </a:lnTo>
                  <a:close/>
                </a:path>
                <a:path w="1036955" h="6758305">
                  <a:moveTo>
                    <a:pt x="45008" y="2069731"/>
                  </a:moveTo>
                  <a:lnTo>
                    <a:pt x="41363" y="2069731"/>
                  </a:lnTo>
                  <a:lnTo>
                    <a:pt x="7721" y="2090343"/>
                  </a:lnTo>
                  <a:lnTo>
                    <a:pt x="10515" y="2095246"/>
                  </a:lnTo>
                  <a:lnTo>
                    <a:pt x="38836" y="2078139"/>
                  </a:lnTo>
                  <a:lnTo>
                    <a:pt x="38836" y="2170811"/>
                  </a:lnTo>
                  <a:lnTo>
                    <a:pt x="45008" y="2170811"/>
                  </a:lnTo>
                  <a:lnTo>
                    <a:pt x="45008" y="2078139"/>
                  </a:lnTo>
                  <a:lnTo>
                    <a:pt x="45008" y="2069731"/>
                  </a:lnTo>
                  <a:close/>
                </a:path>
                <a:path w="1036955" h="6758305">
                  <a:moveTo>
                    <a:pt x="45008" y="12331"/>
                  </a:moveTo>
                  <a:lnTo>
                    <a:pt x="41363" y="12331"/>
                  </a:lnTo>
                  <a:lnTo>
                    <a:pt x="7721" y="32943"/>
                  </a:lnTo>
                  <a:lnTo>
                    <a:pt x="10515" y="37846"/>
                  </a:lnTo>
                  <a:lnTo>
                    <a:pt x="38836" y="20739"/>
                  </a:lnTo>
                  <a:lnTo>
                    <a:pt x="38836" y="113411"/>
                  </a:lnTo>
                  <a:lnTo>
                    <a:pt x="45008" y="113411"/>
                  </a:lnTo>
                  <a:lnTo>
                    <a:pt x="45008" y="20739"/>
                  </a:lnTo>
                  <a:lnTo>
                    <a:pt x="45008" y="12331"/>
                  </a:lnTo>
                  <a:close/>
                </a:path>
                <a:path w="1036955" h="6758305">
                  <a:moveTo>
                    <a:pt x="66878" y="1692541"/>
                  </a:moveTo>
                  <a:lnTo>
                    <a:pt x="66789" y="1680273"/>
                  </a:lnTo>
                  <a:lnTo>
                    <a:pt x="65151" y="1675549"/>
                  </a:lnTo>
                  <a:lnTo>
                    <a:pt x="60985" y="1670329"/>
                  </a:lnTo>
                  <a:lnTo>
                    <a:pt x="60985" y="1691462"/>
                  </a:lnTo>
                  <a:lnTo>
                    <a:pt x="60426" y="1694129"/>
                  </a:lnTo>
                  <a:lnTo>
                    <a:pt x="39077" y="1709547"/>
                  </a:lnTo>
                  <a:lnTo>
                    <a:pt x="30568" y="1709547"/>
                  </a:lnTo>
                  <a:lnTo>
                    <a:pt x="8559" y="1691462"/>
                  </a:lnTo>
                  <a:lnTo>
                    <a:pt x="8559" y="1683385"/>
                  </a:lnTo>
                  <a:lnTo>
                    <a:pt x="30937" y="1664550"/>
                  </a:lnTo>
                  <a:lnTo>
                    <a:pt x="38696" y="1664550"/>
                  </a:lnTo>
                  <a:lnTo>
                    <a:pt x="60985" y="1691462"/>
                  </a:lnTo>
                  <a:lnTo>
                    <a:pt x="60985" y="1670329"/>
                  </a:lnTo>
                  <a:lnTo>
                    <a:pt x="58229" y="1666862"/>
                  </a:lnTo>
                  <a:lnTo>
                    <a:pt x="54381" y="1664550"/>
                  </a:lnTo>
                  <a:lnTo>
                    <a:pt x="53136" y="1663801"/>
                  </a:lnTo>
                  <a:lnTo>
                    <a:pt x="46405" y="1662023"/>
                  </a:lnTo>
                  <a:lnTo>
                    <a:pt x="51358" y="1660055"/>
                  </a:lnTo>
                  <a:lnTo>
                    <a:pt x="52349" y="1659356"/>
                  </a:lnTo>
                  <a:lnTo>
                    <a:pt x="55473" y="1657121"/>
                  </a:lnTo>
                  <a:lnTo>
                    <a:pt x="62014" y="1649260"/>
                  </a:lnTo>
                  <a:lnTo>
                    <a:pt x="63652" y="1644269"/>
                  </a:lnTo>
                  <a:lnTo>
                    <a:pt x="63652" y="1632026"/>
                  </a:lnTo>
                  <a:lnTo>
                    <a:pt x="62928" y="1628698"/>
                  </a:lnTo>
                  <a:lnTo>
                    <a:pt x="60032" y="1622717"/>
                  </a:lnTo>
                  <a:lnTo>
                    <a:pt x="58051" y="1620164"/>
                  </a:lnTo>
                  <a:lnTo>
                    <a:pt x="58051" y="1633702"/>
                  </a:lnTo>
                  <a:lnTo>
                    <a:pt x="58051" y="1641322"/>
                  </a:lnTo>
                  <a:lnTo>
                    <a:pt x="38557" y="1659356"/>
                  </a:lnTo>
                  <a:lnTo>
                    <a:pt x="31267" y="1659356"/>
                  </a:lnTo>
                  <a:lnTo>
                    <a:pt x="11506" y="1641322"/>
                  </a:lnTo>
                  <a:lnTo>
                    <a:pt x="11506" y="1630895"/>
                  </a:lnTo>
                  <a:lnTo>
                    <a:pt x="13462" y="1626184"/>
                  </a:lnTo>
                  <a:lnTo>
                    <a:pt x="21310" y="1618513"/>
                  </a:lnTo>
                  <a:lnTo>
                    <a:pt x="27114" y="1616595"/>
                  </a:lnTo>
                  <a:lnTo>
                    <a:pt x="38417" y="1616595"/>
                  </a:lnTo>
                  <a:lnTo>
                    <a:pt x="58051" y="1633702"/>
                  </a:lnTo>
                  <a:lnTo>
                    <a:pt x="58051" y="1620164"/>
                  </a:lnTo>
                  <a:lnTo>
                    <a:pt x="38887" y="1610995"/>
                  </a:lnTo>
                  <a:lnTo>
                    <a:pt x="30657" y="1610995"/>
                  </a:lnTo>
                  <a:lnTo>
                    <a:pt x="5892" y="1632026"/>
                  </a:lnTo>
                  <a:lnTo>
                    <a:pt x="5892" y="1644269"/>
                  </a:lnTo>
                  <a:lnTo>
                    <a:pt x="7505" y="1649222"/>
                  </a:lnTo>
                  <a:lnTo>
                    <a:pt x="13957" y="1656880"/>
                  </a:lnTo>
                  <a:lnTo>
                    <a:pt x="17995" y="1659877"/>
                  </a:lnTo>
                  <a:lnTo>
                    <a:pt x="22860" y="1662023"/>
                  </a:lnTo>
                  <a:lnTo>
                    <a:pt x="16319" y="1663700"/>
                  </a:lnTo>
                  <a:lnTo>
                    <a:pt x="11315" y="1666748"/>
                  </a:lnTo>
                  <a:lnTo>
                    <a:pt x="4394" y="1675523"/>
                  </a:lnTo>
                  <a:lnTo>
                    <a:pt x="2755" y="1680273"/>
                  </a:lnTo>
                  <a:lnTo>
                    <a:pt x="2667" y="1692541"/>
                  </a:lnTo>
                  <a:lnTo>
                    <a:pt x="3467" y="1696186"/>
                  </a:lnTo>
                  <a:lnTo>
                    <a:pt x="30099" y="1715160"/>
                  </a:lnTo>
                  <a:lnTo>
                    <a:pt x="39446" y="1715160"/>
                  </a:lnTo>
                  <a:lnTo>
                    <a:pt x="43751" y="1714525"/>
                  </a:lnTo>
                  <a:lnTo>
                    <a:pt x="51600" y="1712010"/>
                  </a:lnTo>
                  <a:lnTo>
                    <a:pt x="54991" y="1710207"/>
                  </a:lnTo>
                  <a:lnTo>
                    <a:pt x="55778" y="1709547"/>
                  </a:lnTo>
                  <a:lnTo>
                    <a:pt x="60693" y="1705533"/>
                  </a:lnTo>
                  <a:lnTo>
                    <a:pt x="62903" y="1702727"/>
                  </a:lnTo>
                  <a:lnTo>
                    <a:pt x="66090" y="1696186"/>
                  </a:lnTo>
                  <a:lnTo>
                    <a:pt x="66878" y="1692541"/>
                  </a:lnTo>
                  <a:close/>
                </a:path>
                <a:path w="1036955" h="6758305">
                  <a:moveTo>
                    <a:pt x="67157" y="1873618"/>
                  </a:moveTo>
                  <a:lnTo>
                    <a:pt x="66268" y="1867255"/>
                  </a:lnTo>
                  <a:lnTo>
                    <a:pt x="62725" y="1856790"/>
                  </a:lnTo>
                  <a:lnTo>
                    <a:pt x="60312" y="1852510"/>
                  </a:lnTo>
                  <a:lnTo>
                    <a:pt x="60147" y="1852333"/>
                  </a:lnTo>
                  <a:lnTo>
                    <a:pt x="60147" y="1869541"/>
                  </a:lnTo>
                  <a:lnTo>
                    <a:pt x="60147" y="1878571"/>
                  </a:lnTo>
                  <a:lnTo>
                    <a:pt x="37579" y="1900021"/>
                  </a:lnTo>
                  <a:lnTo>
                    <a:pt x="25336" y="1900021"/>
                  </a:lnTo>
                  <a:lnTo>
                    <a:pt x="18999" y="1897722"/>
                  </a:lnTo>
                  <a:lnTo>
                    <a:pt x="10312" y="1888566"/>
                  </a:lnTo>
                  <a:lnTo>
                    <a:pt x="8140" y="1882025"/>
                  </a:lnTo>
                  <a:lnTo>
                    <a:pt x="8140" y="1866976"/>
                  </a:lnTo>
                  <a:lnTo>
                    <a:pt x="30289" y="1845195"/>
                  </a:lnTo>
                  <a:lnTo>
                    <a:pt x="37769" y="1845195"/>
                  </a:lnTo>
                  <a:lnTo>
                    <a:pt x="60147" y="1869541"/>
                  </a:lnTo>
                  <a:lnTo>
                    <a:pt x="60147" y="1852333"/>
                  </a:lnTo>
                  <a:lnTo>
                    <a:pt x="38417" y="1839595"/>
                  </a:lnTo>
                  <a:lnTo>
                    <a:pt x="29540" y="1839595"/>
                  </a:lnTo>
                  <a:lnTo>
                    <a:pt x="1968" y="1879409"/>
                  </a:lnTo>
                  <a:lnTo>
                    <a:pt x="2717" y="1883689"/>
                  </a:lnTo>
                  <a:lnTo>
                    <a:pt x="28562" y="1905342"/>
                  </a:lnTo>
                  <a:lnTo>
                    <a:pt x="36322" y="1905342"/>
                  </a:lnTo>
                  <a:lnTo>
                    <a:pt x="61277" y="1888655"/>
                  </a:lnTo>
                  <a:lnTo>
                    <a:pt x="61087" y="1896973"/>
                  </a:lnTo>
                  <a:lnTo>
                    <a:pt x="48260" y="1933016"/>
                  </a:lnTo>
                  <a:lnTo>
                    <a:pt x="35712" y="1938147"/>
                  </a:lnTo>
                  <a:lnTo>
                    <a:pt x="25615" y="1938147"/>
                  </a:lnTo>
                  <a:lnTo>
                    <a:pt x="21691" y="1937639"/>
                  </a:lnTo>
                  <a:lnTo>
                    <a:pt x="14770" y="1935581"/>
                  </a:lnTo>
                  <a:lnTo>
                    <a:pt x="11404" y="1934044"/>
                  </a:lnTo>
                  <a:lnTo>
                    <a:pt x="8140" y="1931987"/>
                  </a:lnTo>
                  <a:lnTo>
                    <a:pt x="5473" y="1936889"/>
                  </a:lnTo>
                  <a:lnTo>
                    <a:pt x="8280" y="1938667"/>
                  </a:lnTo>
                  <a:lnTo>
                    <a:pt x="11798" y="1940255"/>
                  </a:lnTo>
                  <a:lnTo>
                    <a:pt x="20307" y="1943061"/>
                  </a:lnTo>
                  <a:lnTo>
                    <a:pt x="25095" y="1943760"/>
                  </a:lnTo>
                  <a:lnTo>
                    <a:pt x="36131" y="1943760"/>
                  </a:lnTo>
                  <a:lnTo>
                    <a:pt x="41249" y="1942820"/>
                  </a:lnTo>
                  <a:lnTo>
                    <a:pt x="50317" y="1939086"/>
                  </a:lnTo>
                  <a:lnTo>
                    <a:pt x="51435" y="1938147"/>
                  </a:lnTo>
                  <a:lnTo>
                    <a:pt x="54165" y="1935861"/>
                  </a:lnTo>
                  <a:lnTo>
                    <a:pt x="67005" y="1892782"/>
                  </a:lnTo>
                  <a:lnTo>
                    <a:pt x="67081" y="1888655"/>
                  </a:lnTo>
                  <a:lnTo>
                    <a:pt x="67157" y="1873618"/>
                  </a:lnTo>
                  <a:close/>
                </a:path>
                <a:path w="1036955" h="6758305">
                  <a:moveTo>
                    <a:pt x="67576" y="6508331"/>
                  </a:moveTo>
                  <a:lnTo>
                    <a:pt x="13741" y="6508331"/>
                  </a:lnTo>
                  <a:lnTo>
                    <a:pt x="54444" y="6460236"/>
                  </a:lnTo>
                  <a:lnTo>
                    <a:pt x="56248" y="6457924"/>
                  </a:lnTo>
                  <a:lnTo>
                    <a:pt x="63792" y="6432245"/>
                  </a:lnTo>
                  <a:lnTo>
                    <a:pt x="63119" y="6428854"/>
                  </a:lnTo>
                  <a:lnTo>
                    <a:pt x="39535" y="6411595"/>
                  </a:lnTo>
                  <a:lnTo>
                    <a:pt x="31407" y="6411595"/>
                  </a:lnTo>
                  <a:lnTo>
                    <a:pt x="5194" y="6430797"/>
                  </a:lnTo>
                  <a:lnTo>
                    <a:pt x="10236" y="6433744"/>
                  </a:lnTo>
                  <a:lnTo>
                    <a:pt x="13512" y="6427851"/>
                  </a:lnTo>
                  <a:lnTo>
                    <a:pt x="17221" y="6423622"/>
                  </a:lnTo>
                  <a:lnTo>
                    <a:pt x="25539" y="6418478"/>
                  </a:lnTo>
                  <a:lnTo>
                    <a:pt x="30289" y="6417196"/>
                  </a:lnTo>
                  <a:lnTo>
                    <a:pt x="42900" y="6417196"/>
                  </a:lnTo>
                  <a:lnTo>
                    <a:pt x="48425" y="6418910"/>
                  </a:lnTo>
                  <a:lnTo>
                    <a:pt x="55892" y="6425730"/>
                  </a:lnTo>
                  <a:lnTo>
                    <a:pt x="57772" y="6430378"/>
                  </a:lnTo>
                  <a:lnTo>
                    <a:pt x="57670" y="6440640"/>
                  </a:lnTo>
                  <a:lnTo>
                    <a:pt x="5334" y="6509029"/>
                  </a:lnTo>
                  <a:lnTo>
                    <a:pt x="5334" y="6514211"/>
                  </a:lnTo>
                  <a:lnTo>
                    <a:pt x="67576" y="6514211"/>
                  </a:lnTo>
                  <a:lnTo>
                    <a:pt x="67576" y="6508331"/>
                  </a:lnTo>
                  <a:close/>
                </a:path>
                <a:path w="1036955" h="6758305">
                  <a:moveTo>
                    <a:pt x="67576" y="6279731"/>
                  </a:moveTo>
                  <a:lnTo>
                    <a:pt x="13741" y="6279731"/>
                  </a:lnTo>
                  <a:lnTo>
                    <a:pt x="54444" y="6231636"/>
                  </a:lnTo>
                  <a:lnTo>
                    <a:pt x="56248" y="6229324"/>
                  </a:lnTo>
                  <a:lnTo>
                    <a:pt x="63792" y="6203645"/>
                  </a:lnTo>
                  <a:lnTo>
                    <a:pt x="63119" y="6200254"/>
                  </a:lnTo>
                  <a:lnTo>
                    <a:pt x="39535" y="6182995"/>
                  </a:lnTo>
                  <a:lnTo>
                    <a:pt x="31407" y="6182995"/>
                  </a:lnTo>
                  <a:lnTo>
                    <a:pt x="5194" y="6202197"/>
                  </a:lnTo>
                  <a:lnTo>
                    <a:pt x="10236" y="6205144"/>
                  </a:lnTo>
                  <a:lnTo>
                    <a:pt x="13512" y="6199251"/>
                  </a:lnTo>
                  <a:lnTo>
                    <a:pt x="17221" y="6195022"/>
                  </a:lnTo>
                  <a:lnTo>
                    <a:pt x="25539" y="6189878"/>
                  </a:lnTo>
                  <a:lnTo>
                    <a:pt x="30289" y="6188595"/>
                  </a:lnTo>
                  <a:lnTo>
                    <a:pt x="42900" y="6188595"/>
                  </a:lnTo>
                  <a:lnTo>
                    <a:pt x="48425" y="6190310"/>
                  </a:lnTo>
                  <a:lnTo>
                    <a:pt x="55892" y="6197130"/>
                  </a:lnTo>
                  <a:lnTo>
                    <a:pt x="57772" y="6201778"/>
                  </a:lnTo>
                  <a:lnTo>
                    <a:pt x="57670" y="6212040"/>
                  </a:lnTo>
                  <a:lnTo>
                    <a:pt x="5334" y="6280429"/>
                  </a:lnTo>
                  <a:lnTo>
                    <a:pt x="5334" y="6285611"/>
                  </a:lnTo>
                  <a:lnTo>
                    <a:pt x="67576" y="6285611"/>
                  </a:lnTo>
                  <a:lnTo>
                    <a:pt x="67576" y="6279731"/>
                  </a:lnTo>
                  <a:close/>
                </a:path>
                <a:path w="1036955" h="6758305">
                  <a:moveTo>
                    <a:pt x="67576" y="6051131"/>
                  </a:moveTo>
                  <a:lnTo>
                    <a:pt x="13741" y="6051131"/>
                  </a:lnTo>
                  <a:lnTo>
                    <a:pt x="54444" y="6003036"/>
                  </a:lnTo>
                  <a:lnTo>
                    <a:pt x="56248" y="6000724"/>
                  </a:lnTo>
                  <a:lnTo>
                    <a:pt x="63792" y="5975045"/>
                  </a:lnTo>
                  <a:lnTo>
                    <a:pt x="63119" y="5971654"/>
                  </a:lnTo>
                  <a:lnTo>
                    <a:pt x="39535" y="5954395"/>
                  </a:lnTo>
                  <a:lnTo>
                    <a:pt x="31407" y="5954395"/>
                  </a:lnTo>
                  <a:lnTo>
                    <a:pt x="5194" y="5973597"/>
                  </a:lnTo>
                  <a:lnTo>
                    <a:pt x="10236" y="5976544"/>
                  </a:lnTo>
                  <a:lnTo>
                    <a:pt x="13512" y="5970651"/>
                  </a:lnTo>
                  <a:lnTo>
                    <a:pt x="17221" y="5966422"/>
                  </a:lnTo>
                  <a:lnTo>
                    <a:pt x="25539" y="5961278"/>
                  </a:lnTo>
                  <a:lnTo>
                    <a:pt x="30289" y="5959995"/>
                  </a:lnTo>
                  <a:lnTo>
                    <a:pt x="42900" y="5959995"/>
                  </a:lnTo>
                  <a:lnTo>
                    <a:pt x="48425" y="5961710"/>
                  </a:lnTo>
                  <a:lnTo>
                    <a:pt x="55892" y="5968530"/>
                  </a:lnTo>
                  <a:lnTo>
                    <a:pt x="57772" y="5973178"/>
                  </a:lnTo>
                  <a:lnTo>
                    <a:pt x="57670" y="5983440"/>
                  </a:lnTo>
                  <a:lnTo>
                    <a:pt x="5334" y="6051829"/>
                  </a:lnTo>
                  <a:lnTo>
                    <a:pt x="5334" y="6057011"/>
                  </a:lnTo>
                  <a:lnTo>
                    <a:pt x="67576" y="6057011"/>
                  </a:lnTo>
                  <a:lnTo>
                    <a:pt x="67576" y="6051131"/>
                  </a:lnTo>
                  <a:close/>
                </a:path>
                <a:path w="1036955" h="6758305">
                  <a:moveTo>
                    <a:pt x="67576" y="5822531"/>
                  </a:moveTo>
                  <a:lnTo>
                    <a:pt x="13741" y="5822531"/>
                  </a:lnTo>
                  <a:lnTo>
                    <a:pt x="54444" y="5774436"/>
                  </a:lnTo>
                  <a:lnTo>
                    <a:pt x="56248" y="5772124"/>
                  </a:lnTo>
                  <a:lnTo>
                    <a:pt x="63792" y="5746445"/>
                  </a:lnTo>
                  <a:lnTo>
                    <a:pt x="63119" y="5743054"/>
                  </a:lnTo>
                  <a:lnTo>
                    <a:pt x="39535" y="5725795"/>
                  </a:lnTo>
                  <a:lnTo>
                    <a:pt x="31407" y="5725795"/>
                  </a:lnTo>
                  <a:lnTo>
                    <a:pt x="5194" y="5744997"/>
                  </a:lnTo>
                  <a:lnTo>
                    <a:pt x="10236" y="5747944"/>
                  </a:lnTo>
                  <a:lnTo>
                    <a:pt x="13512" y="5742051"/>
                  </a:lnTo>
                  <a:lnTo>
                    <a:pt x="17221" y="5737822"/>
                  </a:lnTo>
                  <a:lnTo>
                    <a:pt x="25539" y="5732678"/>
                  </a:lnTo>
                  <a:lnTo>
                    <a:pt x="30289" y="5731395"/>
                  </a:lnTo>
                  <a:lnTo>
                    <a:pt x="42900" y="5731395"/>
                  </a:lnTo>
                  <a:lnTo>
                    <a:pt x="48425" y="5733110"/>
                  </a:lnTo>
                  <a:lnTo>
                    <a:pt x="55892" y="5739930"/>
                  </a:lnTo>
                  <a:lnTo>
                    <a:pt x="57772" y="5744578"/>
                  </a:lnTo>
                  <a:lnTo>
                    <a:pt x="57670" y="5754840"/>
                  </a:lnTo>
                  <a:lnTo>
                    <a:pt x="5334" y="5823229"/>
                  </a:lnTo>
                  <a:lnTo>
                    <a:pt x="5334" y="5828411"/>
                  </a:lnTo>
                  <a:lnTo>
                    <a:pt x="67576" y="5828411"/>
                  </a:lnTo>
                  <a:lnTo>
                    <a:pt x="67576" y="5822531"/>
                  </a:lnTo>
                  <a:close/>
                </a:path>
                <a:path w="1036955" h="6758305">
                  <a:moveTo>
                    <a:pt x="67576" y="5593931"/>
                  </a:moveTo>
                  <a:lnTo>
                    <a:pt x="13741" y="5593931"/>
                  </a:lnTo>
                  <a:lnTo>
                    <a:pt x="54444" y="5545836"/>
                  </a:lnTo>
                  <a:lnTo>
                    <a:pt x="56248" y="5543524"/>
                  </a:lnTo>
                  <a:lnTo>
                    <a:pt x="63792" y="5517845"/>
                  </a:lnTo>
                  <a:lnTo>
                    <a:pt x="63119" y="5514454"/>
                  </a:lnTo>
                  <a:lnTo>
                    <a:pt x="39535" y="5497195"/>
                  </a:lnTo>
                  <a:lnTo>
                    <a:pt x="31407" y="5497195"/>
                  </a:lnTo>
                  <a:lnTo>
                    <a:pt x="5194" y="5516397"/>
                  </a:lnTo>
                  <a:lnTo>
                    <a:pt x="10236" y="5519344"/>
                  </a:lnTo>
                  <a:lnTo>
                    <a:pt x="13512" y="5513451"/>
                  </a:lnTo>
                  <a:lnTo>
                    <a:pt x="17221" y="5509222"/>
                  </a:lnTo>
                  <a:lnTo>
                    <a:pt x="25539" y="5504078"/>
                  </a:lnTo>
                  <a:lnTo>
                    <a:pt x="30289" y="5502795"/>
                  </a:lnTo>
                  <a:lnTo>
                    <a:pt x="42900" y="5502795"/>
                  </a:lnTo>
                  <a:lnTo>
                    <a:pt x="48425" y="5504510"/>
                  </a:lnTo>
                  <a:lnTo>
                    <a:pt x="55892" y="5511330"/>
                  </a:lnTo>
                  <a:lnTo>
                    <a:pt x="57772" y="5515978"/>
                  </a:lnTo>
                  <a:lnTo>
                    <a:pt x="57670" y="5526240"/>
                  </a:lnTo>
                  <a:lnTo>
                    <a:pt x="5334" y="5594629"/>
                  </a:lnTo>
                  <a:lnTo>
                    <a:pt x="5334" y="5599811"/>
                  </a:lnTo>
                  <a:lnTo>
                    <a:pt x="67576" y="5599811"/>
                  </a:lnTo>
                  <a:lnTo>
                    <a:pt x="67576" y="5593931"/>
                  </a:lnTo>
                  <a:close/>
                </a:path>
                <a:path w="1036955" h="6758305">
                  <a:moveTo>
                    <a:pt x="67576" y="5365331"/>
                  </a:moveTo>
                  <a:lnTo>
                    <a:pt x="13741" y="5365331"/>
                  </a:lnTo>
                  <a:lnTo>
                    <a:pt x="54444" y="5317236"/>
                  </a:lnTo>
                  <a:lnTo>
                    <a:pt x="56248" y="5314924"/>
                  </a:lnTo>
                  <a:lnTo>
                    <a:pt x="63792" y="5289245"/>
                  </a:lnTo>
                  <a:lnTo>
                    <a:pt x="63119" y="5285854"/>
                  </a:lnTo>
                  <a:lnTo>
                    <a:pt x="39535" y="5268595"/>
                  </a:lnTo>
                  <a:lnTo>
                    <a:pt x="31407" y="5268595"/>
                  </a:lnTo>
                  <a:lnTo>
                    <a:pt x="5194" y="5287797"/>
                  </a:lnTo>
                  <a:lnTo>
                    <a:pt x="10236" y="5290744"/>
                  </a:lnTo>
                  <a:lnTo>
                    <a:pt x="13512" y="5284851"/>
                  </a:lnTo>
                  <a:lnTo>
                    <a:pt x="17221" y="5280622"/>
                  </a:lnTo>
                  <a:lnTo>
                    <a:pt x="25539" y="5275478"/>
                  </a:lnTo>
                  <a:lnTo>
                    <a:pt x="30289" y="5274195"/>
                  </a:lnTo>
                  <a:lnTo>
                    <a:pt x="42900" y="5274195"/>
                  </a:lnTo>
                  <a:lnTo>
                    <a:pt x="48425" y="5275910"/>
                  </a:lnTo>
                  <a:lnTo>
                    <a:pt x="55892" y="5282730"/>
                  </a:lnTo>
                  <a:lnTo>
                    <a:pt x="57772" y="5287378"/>
                  </a:lnTo>
                  <a:lnTo>
                    <a:pt x="57670" y="5297640"/>
                  </a:lnTo>
                  <a:lnTo>
                    <a:pt x="5334" y="5366029"/>
                  </a:lnTo>
                  <a:lnTo>
                    <a:pt x="5334" y="5371211"/>
                  </a:lnTo>
                  <a:lnTo>
                    <a:pt x="67576" y="5371211"/>
                  </a:lnTo>
                  <a:lnTo>
                    <a:pt x="67576" y="5365331"/>
                  </a:lnTo>
                  <a:close/>
                </a:path>
                <a:path w="1036955" h="6758305">
                  <a:moveTo>
                    <a:pt x="67576" y="5136731"/>
                  </a:moveTo>
                  <a:lnTo>
                    <a:pt x="13741" y="5136731"/>
                  </a:lnTo>
                  <a:lnTo>
                    <a:pt x="54444" y="5088636"/>
                  </a:lnTo>
                  <a:lnTo>
                    <a:pt x="56248" y="5086324"/>
                  </a:lnTo>
                  <a:lnTo>
                    <a:pt x="63792" y="5060645"/>
                  </a:lnTo>
                  <a:lnTo>
                    <a:pt x="63119" y="5057254"/>
                  </a:lnTo>
                  <a:lnTo>
                    <a:pt x="39535" y="5039995"/>
                  </a:lnTo>
                  <a:lnTo>
                    <a:pt x="31407" y="5039995"/>
                  </a:lnTo>
                  <a:lnTo>
                    <a:pt x="5194" y="5059197"/>
                  </a:lnTo>
                  <a:lnTo>
                    <a:pt x="10236" y="5062144"/>
                  </a:lnTo>
                  <a:lnTo>
                    <a:pt x="13512" y="5056251"/>
                  </a:lnTo>
                  <a:lnTo>
                    <a:pt x="17221" y="5052022"/>
                  </a:lnTo>
                  <a:lnTo>
                    <a:pt x="25539" y="5046878"/>
                  </a:lnTo>
                  <a:lnTo>
                    <a:pt x="30289" y="5045595"/>
                  </a:lnTo>
                  <a:lnTo>
                    <a:pt x="42900" y="5045595"/>
                  </a:lnTo>
                  <a:lnTo>
                    <a:pt x="48425" y="5047310"/>
                  </a:lnTo>
                  <a:lnTo>
                    <a:pt x="55892" y="5054130"/>
                  </a:lnTo>
                  <a:lnTo>
                    <a:pt x="57772" y="5058778"/>
                  </a:lnTo>
                  <a:lnTo>
                    <a:pt x="57670" y="5069040"/>
                  </a:lnTo>
                  <a:lnTo>
                    <a:pt x="5334" y="5137429"/>
                  </a:lnTo>
                  <a:lnTo>
                    <a:pt x="5334" y="5142611"/>
                  </a:lnTo>
                  <a:lnTo>
                    <a:pt x="67576" y="5142611"/>
                  </a:lnTo>
                  <a:lnTo>
                    <a:pt x="67576" y="5136731"/>
                  </a:lnTo>
                  <a:close/>
                </a:path>
                <a:path w="1036955" h="6758305">
                  <a:moveTo>
                    <a:pt x="67576" y="4908131"/>
                  </a:moveTo>
                  <a:lnTo>
                    <a:pt x="13741" y="4908131"/>
                  </a:lnTo>
                  <a:lnTo>
                    <a:pt x="54444" y="4860036"/>
                  </a:lnTo>
                  <a:lnTo>
                    <a:pt x="56248" y="4857724"/>
                  </a:lnTo>
                  <a:lnTo>
                    <a:pt x="63792" y="4832045"/>
                  </a:lnTo>
                  <a:lnTo>
                    <a:pt x="63119" y="4828654"/>
                  </a:lnTo>
                  <a:lnTo>
                    <a:pt x="39535" y="4811395"/>
                  </a:lnTo>
                  <a:lnTo>
                    <a:pt x="31407" y="4811395"/>
                  </a:lnTo>
                  <a:lnTo>
                    <a:pt x="5194" y="4830597"/>
                  </a:lnTo>
                  <a:lnTo>
                    <a:pt x="10236" y="4833544"/>
                  </a:lnTo>
                  <a:lnTo>
                    <a:pt x="13512" y="4827651"/>
                  </a:lnTo>
                  <a:lnTo>
                    <a:pt x="17221" y="4823422"/>
                  </a:lnTo>
                  <a:lnTo>
                    <a:pt x="25539" y="4818278"/>
                  </a:lnTo>
                  <a:lnTo>
                    <a:pt x="30289" y="4816995"/>
                  </a:lnTo>
                  <a:lnTo>
                    <a:pt x="42900" y="4816995"/>
                  </a:lnTo>
                  <a:lnTo>
                    <a:pt x="48425" y="4818710"/>
                  </a:lnTo>
                  <a:lnTo>
                    <a:pt x="55892" y="4825530"/>
                  </a:lnTo>
                  <a:lnTo>
                    <a:pt x="57772" y="4830178"/>
                  </a:lnTo>
                  <a:lnTo>
                    <a:pt x="57670" y="4840440"/>
                  </a:lnTo>
                  <a:lnTo>
                    <a:pt x="5334" y="4908829"/>
                  </a:lnTo>
                  <a:lnTo>
                    <a:pt x="5334" y="4914011"/>
                  </a:lnTo>
                  <a:lnTo>
                    <a:pt x="67576" y="4914011"/>
                  </a:lnTo>
                  <a:lnTo>
                    <a:pt x="67576" y="4908131"/>
                  </a:lnTo>
                  <a:close/>
                </a:path>
                <a:path w="1036955" h="6758305">
                  <a:moveTo>
                    <a:pt x="67576" y="4679531"/>
                  </a:moveTo>
                  <a:lnTo>
                    <a:pt x="13741" y="4679531"/>
                  </a:lnTo>
                  <a:lnTo>
                    <a:pt x="54444" y="4631436"/>
                  </a:lnTo>
                  <a:lnTo>
                    <a:pt x="56248" y="4629124"/>
                  </a:lnTo>
                  <a:lnTo>
                    <a:pt x="63792" y="4603445"/>
                  </a:lnTo>
                  <a:lnTo>
                    <a:pt x="63119" y="4600054"/>
                  </a:lnTo>
                  <a:lnTo>
                    <a:pt x="39535" y="4582795"/>
                  </a:lnTo>
                  <a:lnTo>
                    <a:pt x="31407" y="4582795"/>
                  </a:lnTo>
                  <a:lnTo>
                    <a:pt x="5194" y="4601997"/>
                  </a:lnTo>
                  <a:lnTo>
                    <a:pt x="10236" y="4604944"/>
                  </a:lnTo>
                  <a:lnTo>
                    <a:pt x="13512" y="4599051"/>
                  </a:lnTo>
                  <a:lnTo>
                    <a:pt x="17221" y="4594822"/>
                  </a:lnTo>
                  <a:lnTo>
                    <a:pt x="25539" y="4589678"/>
                  </a:lnTo>
                  <a:lnTo>
                    <a:pt x="30289" y="4588395"/>
                  </a:lnTo>
                  <a:lnTo>
                    <a:pt x="42900" y="4588395"/>
                  </a:lnTo>
                  <a:lnTo>
                    <a:pt x="48425" y="4590110"/>
                  </a:lnTo>
                  <a:lnTo>
                    <a:pt x="55892" y="4596930"/>
                  </a:lnTo>
                  <a:lnTo>
                    <a:pt x="57772" y="4601578"/>
                  </a:lnTo>
                  <a:lnTo>
                    <a:pt x="57670" y="4611840"/>
                  </a:lnTo>
                  <a:lnTo>
                    <a:pt x="5334" y="4680229"/>
                  </a:lnTo>
                  <a:lnTo>
                    <a:pt x="5334" y="4685411"/>
                  </a:lnTo>
                  <a:lnTo>
                    <a:pt x="67576" y="4685411"/>
                  </a:lnTo>
                  <a:lnTo>
                    <a:pt x="67576" y="4679531"/>
                  </a:lnTo>
                  <a:close/>
                </a:path>
                <a:path w="1036955" h="6758305">
                  <a:moveTo>
                    <a:pt x="67576" y="4450931"/>
                  </a:moveTo>
                  <a:lnTo>
                    <a:pt x="13741" y="4450931"/>
                  </a:lnTo>
                  <a:lnTo>
                    <a:pt x="54444" y="4402836"/>
                  </a:lnTo>
                  <a:lnTo>
                    <a:pt x="56248" y="4400524"/>
                  </a:lnTo>
                  <a:lnTo>
                    <a:pt x="63792" y="4374845"/>
                  </a:lnTo>
                  <a:lnTo>
                    <a:pt x="63119" y="4371454"/>
                  </a:lnTo>
                  <a:lnTo>
                    <a:pt x="39535" y="4354195"/>
                  </a:lnTo>
                  <a:lnTo>
                    <a:pt x="31407" y="4354195"/>
                  </a:lnTo>
                  <a:lnTo>
                    <a:pt x="5194" y="4373397"/>
                  </a:lnTo>
                  <a:lnTo>
                    <a:pt x="10236" y="4376344"/>
                  </a:lnTo>
                  <a:lnTo>
                    <a:pt x="13512" y="4370451"/>
                  </a:lnTo>
                  <a:lnTo>
                    <a:pt x="17221" y="4366222"/>
                  </a:lnTo>
                  <a:lnTo>
                    <a:pt x="25539" y="4361078"/>
                  </a:lnTo>
                  <a:lnTo>
                    <a:pt x="30289" y="4359795"/>
                  </a:lnTo>
                  <a:lnTo>
                    <a:pt x="42900" y="4359795"/>
                  </a:lnTo>
                  <a:lnTo>
                    <a:pt x="48425" y="4361510"/>
                  </a:lnTo>
                  <a:lnTo>
                    <a:pt x="55892" y="4368330"/>
                  </a:lnTo>
                  <a:lnTo>
                    <a:pt x="57772" y="4372978"/>
                  </a:lnTo>
                  <a:lnTo>
                    <a:pt x="57670" y="4383240"/>
                  </a:lnTo>
                  <a:lnTo>
                    <a:pt x="5334" y="4451629"/>
                  </a:lnTo>
                  <a:lnTo>
                    <a:pt x="5334" y="4456811"/>
                  </a:lnTo>
                  <a:lnTo>
                    <a:pt x="67576" y="4456811"/>
                  </a:lnTo>
                  <a:lnTo>
                    <a:pt x="67576" y="4450931"/>
                  </a:lnTo>
                  <a:close/>
                </a:path>
                <a:path w="1036955" h="6758305">
                  <a:moveTo>
                    <a:pt x="67576" y="336130"/>
                  </a:moveTo>
                  <a:lnTo>
                    <a:pt x="13741" y="336130"/>
                  </a:lnTo>
                  <a:lnTo>
                    <a:pt x="54444" y="288036"/>
                  </a:lnTo>
                  <a:lnTo>
                    <a:pt x="56248" y="285724"/>
                  </a:lnTo>
                  <a:lnTo>
                    <a:pt x="63792" y="260045"/>
                  </a:lnTo>
                  <a:lnTo>
                    <a:pt x="63119" y="256654"/>
                  </a:lnTo>
                  <a:lnTo>
                    <a:pt x="39535" y="239395"/>
                  </a:lnTo>
                  <a:lnTo>
                    <a:pt x="31407" y="239395"/>
                  </a:lnTo>
                  <a:lnTo>
                    <a:pt x="5194" y="258597"/>
                  </a:lnTo>
                  <a:lnTo>
                    <a:pt x="10236" y="261543"/>
                  </a:lnTo>
                  <a:lnTo>
                    <a:pt x="13512" y="255651"/>
                  </a:lnTo>
                  <a:lnTo>
                    <a:pt x="17221" y="251421"/>
                  </a:lnTo>
                  <a:lnTo>
                    <a:pt x="25539" y="246278"/>
                  </a:lnTo>
                  <a:lnTo>
                    <a:pt x="30289" y="244995"/>
                  </a:lnTo>
                  <a:lnTo>
                    <a:pt x="42900" y="244995"/>
                  </a:lnTo>
                  <a:lnTo>
                    <a:pt x="48425" y="246710"/>
                  </a:lnTo>
                  <a:lnTo>
                    <a:pt x="55892" y="253530"/>
                  </a:lnTo>
                  <a:lnTo>
                    <a:pt x="57772" y="258178"/>
                  </a:lnTo>
                  <a:lnTo>
                    <a:pt x="57670" y="268439"/>
                  </a:lnTo>
                  <a:lnTo>
                    <a:pt x="5334" y="336829"/>
                  </a:lnTo>
                  <a:lnTo>
                    <a:pt x="5334" y="342011"/>
                  </a:lnTo>
                  <a:lnTo>
                    <a:pt x="67576" y="342011"/>
                  </a:lnTo>
                  <a:lnTo>
                    <a:pt x="67576" y="336130"/>
                  </a:lnTo>
                  <a:close/>
                </a:path>
                <a:path w="1036955" h="6758305">
                  <a:moveTo>
                    <a:pt x="68427" y="6707251"/>
                  </a:moveTo>
                  <a:lnTo>
                    <a:pt x="66484" y="6702158"/>
                  </a:lnTo>
                  <a:lnTo>
                    <a:pt x="58724" y="6693751"/>
                  </a:lnTo>
                  <a:lnTo>
                    <a:pt x="53238" y="6691033"/>
                  </a:lnTo>
                  <a:lnTo>
                    <a:pt x="46126" y="6689826"/>
                  </a:lnTo>
                  <a:lnTo>
                    <a:pt x="49771" y="6688607"/>
                  </a:lnTo>
                  <a:lnTo>
                    <a:pt x="64490" y="6668795"/>
                  </a:lnTo>
                  <a:lnTo>
                    <a:pt x="64490" y="6661683"/>
                  </a:lnTo>
                  <a:lnTo>
                    <a:pt x="39725" y="6640195"/>
                  </a:lnTo>
                  <a:lnTo>
                    <a:pt x="31686" y="6640195"/>
                  </a:lnTo>
                  <a:lnTo>
                    <a:pt x="6731" y="6655892"/>
                  </a:lnTo>
                  <a:lnTo>
                    <a:pt x="11645" y="6659258"/>
                  </a:lnTo>
                  <a:lnTo>
                    <a:pt x="14909" y="6654114"/>
                  </a:lnTo>
                  <a:lnTo>
                    <a:pt x="18656" y="6650609"/>
                  </a:lnTo>
                  <a:lnTo>
                    <a:pt x="27063" y="6646875"/>
                  </a:lnTo>
                  <a:lnTo>
                    <a:pt x="31267" y="6645935"/>
                  </a:lnTo>
                  <a:lnTo>
                    <a:pt x="42760" y="6645935"/>
                  </a:lnTo>
                  <a:lnTo>
                    <a:pt x="48399" y="6647739"/>
                  </a:lnTo>
                  <a:lnTo>
                    <a:pt x="56337" y="6654940"/>
                  </a:lnTo>
                  <a:lnTo>
                    <a:pt x="58331" y="6659588"/>
                  </a:lnTo>
                  <a:lnTo>
                    <a:pt x="58331" y="6670243"/>
                  </a:lnTo>
                  <a:lnTo>
                    <a:pt x="38277" y="6687299"/>
                  </a:lnTo>
                  <a:lnTo>
                    <a:pt x="25095" y="6687299"/>
                  </a:lnTo>
                  <a:lnTo>
                    <a:pt x="25095" y="6692900"/>
                  </a:lnTo>
                  <a:lnTo>
                    <a:pt x="38658" y="6692900"/>
                  </a:lnTo>
                  <a:lnTo>
                    <a:pt x="41313" y="6693167"/>
                  </a:lnTo>
                  <a:lnTo>
                    <a:pt x="62255" y="6709257"/>
                  </a:lnTo>
                  <a:lnTo>
                    <a:pt x="62255" y="6717906"/>
                  </a:lnTo>
                  <a:lnTo>
                    <a:pt x="40335" y="6738607"/>
                  </a:lnTo>
                  <a:lnTo>
                    <a:pt x="30708" y="6738607"/>
                  </a:lnTo>
                  <a:lnTo>
                    <a:pt x="25984" y="6737820"/>
                  </a:lnTo>
                  <a:lnTo>
                    <a:pt x="16078" y="6734645"/>
                  </a:lnTo>
                  <a:lnTo>
                    <a:pt x="11176" y="6731876"/>
                  </a:lnTo>
                  <a:lnTo>
                    <a:pt x="6311" y="6727952"/>
                  </a:lnTo>
                  <a:lnTo>
                    <a:pt x="2806" y="6733146"/>
                  </a:lnTo>
                  <a:lnTo>
                    <a:pt x="7569" y="6736969"/>
                  </a:lnTo>
                  <a:lnTo>
                    <a:pt x="12687" y="6739801"/>
                  </a:lnTo>
                  <a:lnTo>
                    <a:pt x="23622" y="6743446"/>
                  </a:lnTo>
                  <a:lnTo>
                    <a:pt x="29311" y="6744360"/>
                  </a:lnTo>
                  <a:lnTo>
                    <a:pt x="41363" y="6744360"/>
                  </a:lnTo>
                  <a:lnTo>
                    <a:pt x="46570" y="6743497"/>
                  </a:lnTo>
                  <a:lnTo>
                    <a:pt x="55079" y="6740042"/>
                  </a:lnTo>
                  <a:lnTo>
                    <a:pt x="57289" y="6738607"/>
                  </a:lnTo>
                  <a:lnTo>
                    <a:pt x="58508" y="6737820"/>
                  </a:lnTo>
                  <a:lnTo>
                    <a:pt x="63754" y="6732397"/>
                  </a:lnTo>
                  <a:lnTo>
                    <a:pt x="65620" y="6729311"/>
                  </a:lnTo>
                  <a:lnTo>
                    <a:pt x="67856" y="6722389"/>
                  </a:lnTo>
                  <a:lnTo>
                    <a:pt x="68427" y="6718884"/>
                  </a:lnTo>
                  <a:lnTo>
                    <a:pt x="68427" y="6707251"/>
                  </a:lnTo>
                  <a:close/>
                </a:path>
                <a:path w="1036955" h="6758305">
                  <a:moveTo>
                    <a:pt x="68427" y="1218565"/>
                  </a:moveTo>
                  <a:lnTo>
                    <a:pt x="67678" y="1214285"/>
                  </a:lnTo>
                  <a:lnTo>
                    <a:pt x="64681" y="1206715"/>
                  </a:lnTo>
                  <a:lnTo>
                    <a:pt x="62560" y="1203490"/>
                  </a:lnTo>
                  <a:lnTo>
                    <a:pt x="62255" y="1203198"/>
                  </a:lnTo>
                  <a:lnTo>
                    <a:pt x="62255" y="1215948"/>
                  </a:lnTo>
                  <a:lnTo>
                    <a:pt x="62255" y="1230579"/>
                  </a:lnTo>
                  <a:lnTo>
                    <a:pt x="40106" y="1252347"/>
                  </a:lnTo>
                  <a:lnTo>
                    <a:pt x="32816" y="1252347"/>
                  </a:lnTo>
                  <a:lnTo>
                    <a:pt x="10236" y="1227912"/>
                  </a:lnTo>
                  <a:lnTo>
                    <a:pt x="10236" y="1219403"/>
                  </a:lnTo>
                  <a:lnTo>
                    <a:pt x="32816" y="1197952"/>
                  </a:lnTo>
                  <a:lnTo>
                    <a:pt x="45059" y="1197952"/>
                  </a:lnTo>
                  <a:lnTo>
                    <a:pt x="51384" y="1200238"/>
                  </a:lnTo>
                  <a:lnTo>
                    <a:pt x="60083" y="1209408"/>
                  </a:lnTo>
                  <a:lnTo>
                    <a:pt x="62255" y="1215948"/>
                  </a:lnTo>
                  <a:lnTo>
                    <a:pt x="62255" y="1203198"/>
                  </a:lnTo>
                  <a:lnTo>
                    <a:pt x="41833" y="1192631"/>
                  </a:lnTo>
                  <a:lnTo>
                    <a:pt x="34074" y="1192631"/>
                  </a:lnTo>
                  <a:lnTo>
                    <a:pt x="9118" y="1209306"/>
                  </a:lnTo>
                  <a:lnTo>
                    <a:pt x="9486" y="1201928"/>
                  </a:lnTo>
                  <a:lnTo>
                    <a:pt x="22250" y="1165479"/>
                  </a:lnTo>
                  <a:lnTo>
                    <a:pt x="34683" y="1159395"/>
                  </a:lnTo>
                  <a:lnTo>
                    <a:pt x="44780" y="1159395"/>
                  </a:lnTo>
                  <a:lnTo>
                    <a:pt x="48704" y="1159916"/>
                  </a:lnTo>
                  <a:lnTo>
                    <a:pt x="55613" y="1161973"/>
                  </a:lnTo>
                  <a:lnTo>
                    <a:pt x="58978" y="1163510"/>
                  </a:lnTo>
                  <a:lnTo>
                    <a:pt x="62255" y="1165567"/>
                  </a:lnTo>
                  <a:lnTo>
                    <a:pt x="64922" y="1160665"/>
                  </a:lnTo>
                  <a:lnTo>
                    <a:pt x="45288" y="1153795"/>
                  </a:lnTo>
                  <a:lnTo>
                    <a:pt x="34074" y="1153795"/>
                  </a:lnTo>
                  <a:lnTo>
                    <a:pt x="5676" y="1186383"/>
                  </a:lnTo>
                  <a:lnTo>
                    <a:pt x="3225" y="1223657"/>
                  </a:lnTo>
                  <a:lnTo>
                    <a:pt x="4140" y="1230033"/>
                  </a:lnTo>
                  <a:lnTo>
                    <a:pt x="32156" y="1257960"/>
                  </a:lnTo>
                  <a:lnTo>
                    <a:pt x="40843" y="1257960"/>
                  </a:lnTo>
                  <a:lnTo>
                    <a:pt x="44983" y="1257287"/>
                  </a:lnTo>
                  <a:lnTo>
                    <a:pt x="52743" y="1254569"/>
                  </a:lnTo>
                  <a:lnTo>
                    <a:pt x="56134" y="1252562"/>
                  </a:lnTo>
                  <a:lnTo>
                    <a:pt x="56362" y="1252347"/>
                  </a:lnTo>
                  <a:lnTo>
                    <a:pt x="61925" y="1247228"/>
                  </a:lnTo>
                  <a:lnTo>
                    <a:pt x="64211" y="1243939"/>
                  </a:lnTo>
                  <a:lnTo>
                    <a:pt x="67576" y="1236091"/>
                  </a:lnTo>
                  <a:lnTo>
                    <a:pt x="68364" y="1231836"/>
                  </a:lnTo>
                  <a:lnTo>
                    <a:pt x="68427" y="1218565"/>
                  </a:lnTo>
                  <a:close/>
                </a:path>
                <a:path w="1036955" h="6758305">
                  <a:moveTo>
                    <a:pt x="68427" y="535051"/>
                  </a:moveTo>
                  <a:lnTo>
                    <a:pt x="66484" y="529958"/>
                  </a:lnTo>
                  <a:lnTo>
                    <a:pt x="58724" y="521550"/>
                  </a:lnTo>
                  <a:lnTo>
                    <a:pt x="53238" y="518833"/>
                  </a:lnTo>
                  <a:lnTo>
                    <a:pt x="46126" y="517626"/>
                  </a:lnTo>
                  <a:lnTo>
                    <a:pt x="49771" y="516407"/>
                  </a:lnTo>
                  <a:lnTo>
                    <a:pt x="64490" y="496595"/>
                  </a:lnTo>
                  <a:lnTo>
                    <a:pt x="64490" y="489483"/>
                  </a:lnTo>
                  <a:lnTo>
                    <a:pt x="39725" y="467995"/>
                  </a:lnTo>
                  <a:lnTo>
                    <a:pt x="31686" y="467995"/>
                  </a:lnTo>
                  <a:lnTo>
                    <a:pt x="6731" y="483692"/>
                  </a:lnTo>
                  <a:lnTo>
                    <a:pt x="11645" y="487057"/>
                  </a:lnTo>
                  <a:lnTo>
                    <a:pt x="14909" y="481914"/>
                  </a:lnTo>
                  <a:lnTo>
                    <a:pt x="18656" y="478409"/>
                  </a:lnTo>
                  <a:lnTo>
                    <a:pt x="27063" y="474675"/>
                  </a:lnTo>
                  <a:lnTo>
                    <a:pt x="31267" y="473735"/>
                  </a:lnTo>
                  <a:lnTo>
                    <a:pt x="42760" y="473735"/>
                  </a:lnTo>
                  <a:lnTo>
                    <a:pt x="48399" y="475538"/>
                  </a:lnTo>
                  <a:lnTo>
                    <a:pt x="56337" y="482739"/>
                  </a:lnTo>
                  <a:lnTo>
                    <a:pt x="58331" y="487387"/>
                  </a:lnTo>
                  <a:lnTo>
                    <a:pt x="58331" y="498043"/>
                  </a:lnTo>
                  <a:lnTo>
                    <a:pt x="38277" y="515099"/>
                  </a:lnTo>
                  <a:lnTo>
                    <a:pt x="25095" y="515099"/>
                  </a:lnTo>
                  <a:lnTo>
                    <a:pt x="25095" y="520700"/>
                  </a:lnTo>
                  <a:lnTo>
                    <a:pt x="38658" y="520700"/>
                  </a:lnTo>
                  <a:lnTo>
                    <a:pt x="41313" y="520966"/>
                  </a:lnTo>
                  <a:lnTo>
                    <a:pt x="62255" y="537057"/>
                  </a:lnTo>
                  <a:lnTo>
                    <a:pt x="62255" y="545706"/>
                  </a:lnTo>
                  <a:lnTo>
                    <a:pt x="40335" y="566407"/>
                  </a:lnTo>
                  <a:lnTo>
                    <a:pt x="30708" y="566407"/>
                  </a:lnTo>
                  <a:lnTo>
                    <a:pt x="25984" y="565619"/>
                  </a:lnTo>
                  <a:lnTo>
                    <a:pt x="16078" y="562444"/>
                  </a:lnTo>
                  <a:lnTo>
                    <a:pt x="11176" y="559676"/>
                  </a:lnTo>
                  <a:lnTo>
                    <a:pt x="6311" y="555752"/>
                  </a:lnTo>
                  <a:lnTo>
                    <a:pt x="2806" y="560946"/>
                  </a:lnTo>
                  <a:lnTo>
                    <a:pt x="7569" y="564769"/>
                  </a:lnTo>
                  <a:lnTo>
                    <a:pt x="12687" y="567601"/>
                  </a:lnTo>
                  <a:lnTo>
                    <a:pt x="23622" y="571246"/>
                  </a:lnTo>
                  <a:lnTo>
                    <a:pt x="29311" y="572160"/>
                  </a:lnTo>
                  <a:lnTo>
                    <a:pt x="41363" y="572160"/>
                  </a:lnTo>
                  <a:lnTo>
                    <a:pt x="46570" y="571296"/>
                  </a:lnTo>
                  <a:lnTo>
                    <a:pt x="55079" y="567842"/>
                  </a:lnTo>
                  <a:lnTo>
                    <a:pt x="57289" y="566407"/>
                  </a:lnTo>
                  <a:lnTo>
                    <a:pt x="58508" y="565619"/>
                  </a:lnTo>
                  <a:lnTo>
                    <a:pt x="63754" y="560197"/>
                  </a:lnTo>
                  <a:lnTo>
                    <a:pt x="65620" y="557110"/>
                  </a:lnTo>
                  <a:lnTo>
                    <a:pt x="67856" y="550189"/>
                  </a:lnTo>
                  <a:lnTo>
                    <a:pt x="68427" y="546684"/>
                  </a:lnTo>
                  <a:lnTo>
                    <a:pt x="68427" y="535051"/>
                  </a:lnTo>
                  <a:close/>
                </a:path>
                <a:path w="1036955" h="6758305">
                  <a:moveTo>
                    <a:pt x="68707" y="991920"/>
                  </a:moveTo>
                  <a:lnTo>
                    <a:pt x="67957" y="987488"/>
                  </a:lnTo>
                  <a:lnTo>
                    <a:pt x="64960" y="979817"/>
                  </a:lnTo>
                  <a:lnTo>
                    <a:pt x="62839" y="976642"/>
                  </a:lnTo>
                  <a:lnTo>
                    <a:pt x="57937" y="972159"/>
                  </a:lnTo>
                  <a:lnTo>
                    <a:pt x="57327" y="971600"/>
                  </a:lnTo>
                  <a:lnTo>
                    <a:pt x="54076" y="969683"/>
                  </a:lnTo>
                  <a:lnTo>
                    <a:pt x="46596" y="967066"/>
                  </a:lnTo>
                  <a:lnTo>
                    <a:pt x="42481" y="966406"/>
                  </a:lnTo>
                  <a:lnTo>
                    <a:pt x="33235" y="966406"/>
                  </a:lnTo>
                  <a:lnTo>
                    <a:pt x="28841" y="967270"/>
                  </a:lnTo>
                  <a:lnTo>
                    <a:pt x="20802" y="970737"/>
                  </a:lnTo>
                  <a:lnTo>
                    <a:pt x="17576" y="972807"/>
                  </a:lnTo>
                  <a:lnTo>
                    <a:pt x="15151" y="975245"/>
                  </a:lnTo>
                  <a:lnTo>
                    <a:pt x="17526" y="932484"/>
                  </a:lnTo>
                  <a:lnTo>
                    <a:pt x="62395" y="932484"/>
                  </a:lnTo>
                  <a:lnTo>
                    <a:pt x="62395" y="926731"/>
                  </a:lnTo>
                  <a:lnTo>
                    <a:pt x="11925" y="926731"/>
                  </a:lnTo>
                  <a:lnTo>
                    <a:pt x="8699" y="981405"/>
                  </a:lnTo>
                  <a:lnTo>
                    <a:pt x="15709" y="981405"/>
                  </a:lnTo>
                  <a:lnTo>
                    <a:pt x="18135" y="978979"/>
                  </a:lnTo>
                  <a:lnTo>
                    <a:pt x="21056" y="976833"/>
                  </a:lnTo>
                  <a:lnTo>
                    <a:pt x="23952" y="975245"/>
                  </a:lnTo>
                  <a:lnTo>
                    <a:pt x="27876" y="973086"/>
                  </a:lnTo>
                  <a:lnTo>
                    <a:pt x="32156" y="972159"/>
                  </a:lnTo>
                  <a:lnTo>
                    <a:pt x="45339" y="972159"/>
                  </a:lnTo>
                  <a:lnTo>
                    <a:pt x="51549" y="974166"/>
                  </a:lnTo>
                  <a:lnTo>
                    <a:pt x="60337" y="982205"/>
                  </a:lnTo>
                  <a:lnTo>
                    <a:pt x="62534" y="988606"/>
                  </a:lnTo>
                  <a:lnTo>
                    <a:pt x="62534" y="1002207"/>
                  </a:lnTo>
                  <a:lnTo>
                    <a:pt x="40614" y="1023607"/>
                  </a:lnTo>
                  <a:lnTo>
                    <a:pt x="30988" y="1023607"/>
                  </a:lnTo>
                  <a:lnTo>
                    <a:pt x="26263" y="1022819"/>
                  </a:lnTo>
                  <a:lnTo>
                    <a:pt x="16357" y="1019644"/>
                  </a:lnTo>
                  <a:lnTo>
                    <a:pt x="11455" y="1016876"/>
                  </a:lnTo>
                  <a:lnTo>
                    <a:pt x="6591" y="1012952"/>
                  </a:lnTo>
                  <a:lnTo>
                    <a:pt x="3086" y="1018146"/>
                  </a:lnTo>
                  <a:lnTo>
                    <a:pt x="7861" y="1021969"/>
                  </a:lnTo>
                  <a:lnTo>
                    <a:pt x="12966" y="1024801"/>
                  </a:lnTo>
                  <a:lnTo>
                    <a:pt x="23914" y="1028446"/>
                  </a:lnTo>
                  <a:lnTo>
                    <a:pt x="29591" y="1029360"/>
                  </a:lnTo>
                  <a:lnTo>
                    <a:pt x="41643" y="1029360"/>
                  </a:lnTo>
                  <a:lnTo>
                    <a:pt x="46850" y="1028446"/>
                  </a:lnTo>
                  <a:lnTo>
                    <a:pt x="55359" y="1024801"/>
                  </a:lnTo>
                  <a:lnTo>
                    <a:pt x="57111" y="1023607"/>
                  </a:lnTo>
                  <a:lnTo>
                    <a:pt x="58801" y="1022464"/>
                  </a:lnTo>
                  <a:lnTo>
                    <a:pt x="64033" y="1016762"/>
                  </a:lnTo>
                  <a:lnTo>
                    <a:pt x="65900" y="1013561"/>
                  </a:lnTo>
                  <a:lnTo>
                    <a:pt x="68135" y="1006462"/>
                  </a:lnTo>
                  <a:lnTo>
                    <a:pt x="68707" y="1003007"/>
                  </a:lnTo>
                  <a:lnTo>
                    <a:pt x="68707" y="991920"/>
                  </a:lnTo>
                  <a:close/>
                </a:path>
                <a:path w="1036955" h="6758305">
                  <a:moveTo>
                    <a:pt x="68986" y="1383931"/>
                  </a:moveTo>
                  <a:lnTo>
                    <a:pt x="2806" y="1383931"/>
                  </a:lnTo>
                  <a:lnTo>
                    <a:pt x="2806" y="1389684"/>
                  </a:lnTo>
                  <a:lnTo>
                    <a:pt x="62115" y="1389684"/>
                  </a:lnTo>
                  <a:lnTo>
                    <a:pt x="19494" y="1485011"/>
                  </a:lnTo>
                  <a:lnTo>
                    <a:pt x="26365" y="1485011"/>
                  </a:lnTo>
                  <a:lnTo>
                    <a:pt x="68986" y="1388275"/>
                  </a:lnTo>
                  <a:lnTo>
                    <a:pt x="68986" y="1383931"/>
                  </a:lnTo>
                  <a:close/>
                </a:path>
                <a:path w="1036955" h="6758305">
                  <a:moveTo>
                    <a:pt x="73469" y="769772"/>
                  </a:moveTo>
                  <a:lnTo>
                    <a:pt x="57772" y="769772"/>
                  </a:lnTo>
                  <a:lnTo>
                    <a:pt x="57772" y="736409"/>
                  </a:lnTo>
                  <a:lnTo>
                    <a:pt x="51600" y="736409"/>
                  </a:lnTo>
                  <a:lnTo>
                    <a:pt x="51600" y="769772"/>
                  </a:lnTo>
                  <a:lnTo>
                    <a:pt x="7150" y="769772"/>
                  </a:lnTo>
                  <a:lnTo>
                    <a:pt x="57912" y="698131"/>
                  </a:lnTo>
                  <a:lnTo>
                    <a:pt x="50622" y="698131"/>
                  </a:lnTo>
                  <a:lnTo>
                    <a:pt x="0" y="769772"/>
                  </a:lnTo>
                  <a:lnTo>
                    <a:pt x="0" y="775804"/>
                  </a:lnTo>
                  <a:lnTo>
                    <a:pt x="51600" y="775804"/>
                  </a:lnTo>
                  <a:lnTo>
                    <a:pt x="51600" y="799211"/>
                  </a:lnTo>
                  <a:lnTo>
                    <a:pt x="57772" y="799211"/>
                  </a:lnTo>
                  <a:lnTo>
                    <a:pt x="57772" y="775804"/>
                  </a:lnTo>
                  <a:lnTo>
                    <a:pt x="73469" y="775804"/>
                  </a:lnTo>
                  <a:lnTo>
                    <a:pt x="73469" y="769772"/>
                  </a:lnTo>
                  <a:close/>
                </a:path>
                <a:path w="1036955" h="6758305">
                  <a:moveTo>
                    <a:pt x="127723" y="4584331"/>
                  </a:moveTo>
                  <a:lnTo>
                    <a:pt x="124079" y="4584331"/>
                  </a:lnTo>
                  <a:lnTo>
                    <a:pt x="90436" y="4604944"/>
                  </a:lnTo>
                  <a:lnTo>
                    <a:pt x="93230" y="4609846"/>
                  </a:lnTo>
                  <a:lnTo>
                    <a:pt x="121551" y="4592739"/>
                  </a:lnTo>
                  <a:lnTo>
                    <a:pt x="121551" y="4685411"/>
                  </a:lnTo>
                  <a:lnTo>
                    <a:pt x="127723" y="4685411"/>
                  </a:lnTo>
                  <a:lnTo>
                    <a:pt x="127723" y="4592739"/>
                  </a:lnTo>
                  <a:lnTo>
                    <a:pt x="127723" y="4584331"/>
                  </a:lnTo>
                  <a:close/>
                </a:path>
                <a:path w="1036955" h="6758305">
                  <a:moveTo>
                    <a:pt x="127723" y="2298331"/>
                  </a:moveTo>
                  <a:lnTo>
                    <a:pt x="124079" y="2298331"/>
                  </a:lnTo>
                  <a:lnTo>
                    <a:pt x="90436" y="2318943"/>
                  </a:lnTo>
                  <a:lnTo>
                    <a:pt x="93230" y="2323846"/>
                  </a:lnTo>
                  <a:lnTo>
                    <a:pt x="121551" y="2306739"/>
                  </a:lnTo>
                  <a:lnTo>
                    <a:pt x="121551" y="2399411"/>
                  </a:lnTo>
                  <a:lnTo>
                    <a:pt x="127723" y="2399411"/>
                  </a:lnTo>
                  <a:lnTo>
                    <a:pt x="127723" y="2306739"/>
                  </a:lnTo>
                  <a:lnTo>
                    <a:pt x="127723" y="2298331"/>
                  </a:lnTo>
                  <a:close/>
                </a:path>
                <a:path w="1036955" h="6758305">
                  <a:moveTo>
                    <a:pt x="149593" y="6264541"/>
                  </a:moveTo>
                  <a:lnTo>
                    <a:pt x="149504" y="6252273"/>
                  </a:lnTo>
                  <a:lnTo>
                    <a:pt x="147866" y="6247549"/>
                  </a:lnTo>
                  <a:lnTo>
                    <a:pt x="143713" y="6242329"/>
                  </a:lnTo>
                  <a:lnTo>
                    <a:pt x="143713" y="6263462"/>
                  </a:lnTo>
                  <a:lnTo>
                    <a:pt x="143141" y="6266129"/>
                  </a:lnTo>
                  <a:lnTo>
                    <a:pt x="121793" y="6281547"/>
                  </a:lnTo>
                  <a:lnTo>
                    <a:pt x="113284" y="6281547"/>
                  </a:lnTo>
                  <a:lnTo>
                    <a:pt x="91274" y="6263462"/>
                  </a:lnTo>
                  <a:lnTo>
                    <a:pt x="91274" y="6255385"/>
                  </a:lnTo>
                  <a:lnTo>
                    <a:pt x="113665" y="6236551"/>
                  </a:lnTo>
                  <a:lnTo>
                    <a:pt x="121412" y="6236551"/>
                  </a:lnTo>
                  <a:lnTo>
                    <a:pt x="143713" y="6263462"/>
                  </a:lnTo>
                  <a:lnTo>
                    <a:pt x="143713" y="6242329"/>
                  </a:lnTo>
                  <a:lnTo>
                    <a:pt x="140957" y="6238862"/>
                  </a:lnTo>
                  <a:lnTo>
                    <a:pt x="137096" y="6236551"/>
                  </a:lnTo>
                  <a:lnTo>
                    <a:pt x="135851" y="6235801"/>
                  </a:lnTo>
                  <a:lnTo>
                    <a:pt x="129133" y="6234023"/>
                  </a:lnTo>
                  <a:lnTo>
                    <a:pt x="134086" y="6232055"/>
                  </a:lnTo>
                  <a:lnTo>
                    <a:pt x="135064" y="6231356"/>
                  </a:lnTo>
                  <a:lnTo>
                    <a:pt x="138188" y="6229121"/>
                  </a:lnTo>
                  <a:lnTo>
                    <a:pt x="144741" y="6221260"/>
                  </a:lnTo>
                  <a:lnTo>
                    <a:pt x="146367" y="6216269"/>
                  </a:lnTo>
                  <a:lnTo>
                    <a:pt x="146367" y="6204026"/>
                  </a:lnTo>
                  <a:lnTo>
                    <a:pt x="145643" y="6200699"/>
                  </a:lnTo>
                  <a:lnTo>
                    <a:pt x="142748" y="6194717"/>
                  </a:lnTo>
                  <a:lnTo>
                    <a:pt x="140766" y="6192164"/>
                  </a:lnTo>
                  <a:lnTo>
                    <a:pt x="140766" y="6205702"/>
                  </a:lnTo>
                  <a:lnTo>
                    <a:pt x="140766" y="6213322"/>
                  </a:lnTo>
                  <a:lnTo>
                    <a:pt x="121272" y="6231356"/>
                  </a:lnTo>
                  <a:lnTo>
                    <a:pt x="113982" y="6231356"/>
                  </a:lnTo>
                  <a:lnTo>
                    <a:pt x="94221" y="6213322"/>
                  </a:lnTo>
                  <a:lnTo>
                    <a:pt x="94221" y="6202896"/>
                  </a:lnTo>
                  <a:lnTo>
                    <a:pt x="96177" y="6198184"/>
                  </a:lnTo>
                  <a:lnTo>
                    <a:pt x="104038" y="6190513"/>
                  </a:lnTo>
                  <a:lnTo>
                    <a:pt x="109829" y="6188595"/>
                  </a:lnTo>
                  <a:lnTo>
                    <a:pt x="121132" y="6188595"/>
                  </a:lnTo>
                  <a:lnTo>
                    <a:pt x="140766" y="6205702"/>
                  </a:lnTo>
                  <a:lnTo>
                    <a:pt x="140766" y="6192164"/>
                  </a:lnTo>
                  <a:lnTo>
                    <a:pt x="121602" y="6182995"/>
                  </a:lnTo>
                  <a:lnTo>
                    <a:pt x="113372" y="6182995"/>
                  </a:lnTo>
                  <a:lnTo>
                    <a:pt x="88607" y="6204026"/>
                  </a:lnTo>
                  <a:lnTo>
                    <a:pt x="88607" y="6216269"/>
                  </a:lnTo>
                  <a:lnTo>
                    <a:pt x="90220" y="6221222"/>
                  </a:lnTo>
                  <a:lnTo>
                    <a:pt x="96672" y="6228880"/>
                  </a:lnTo>
                  <a:lnTo>
                    <a:pt x="100711" y="6231877"/>
                  </a:lnTo>
                  <a:lnTo>
                    <a:pt x="105575" y="6234023"/>
                  </a:lnTo>
                  <a:lnTo>
                    <a:pt x="99034" y="6235700"/>
                  </a:lnTo>
                  <a:lnTo>
                    <a:pt x="94030" y="6238748"/>
                  </a:lnTo>
                  <a:lnTo>
                    <a:pt x="87109" y="6247523"/>
                  </a:lnTo>
                  <a:lnTo>
                    <a:pt x="85471" y="6252273"/>
                  </a:lnTo>
                  <a:lnTo>
                    <a:pt x="85382" y="6264541"/>
                  </a:lnTo>
                  <a:lnTo>
                    <a:pt x="86182" y="6268186"/>
                  </a:lnTo>
                  <a:lnTo>
                    <a:pt x="112814" y="6287160"/>
                  </a:lnTo>
                  <a:lnTo>
                    <a:pt x="122161" y="6287160"/>
                  </a:lnTo>
                  <a:lnTo>
                    <a:pt x="126466" y="6286525"/>
                  </a:lnTo>
                  <a:lnTo>
                    <a:pt x="134315" y="6284011"/>
                  </a:lnTo>
                  <a:lnTo>
                    <a:pt x="137706" y="6282207"/>
                  </a:lnTo>
                  <a:lnTo>
                    <a:pt x="138506" y="6281547"/>
                  </a:lnTo>
                  <a:lnTo>
                    <a:pt x="143408" y="6277534"/>
                  </a:lnTo>
                  <a:lnTo>
                    <a:pt x="145630" y="6274727"/>
                  </a:lnTo>
                  <a:lnTo>
                    <a:pt x="148805" y="6268186"/>
                  </a:lnTo>
                  <a:lnTo>
                    <a:pt x="149593" y="6264541"/>
                  </a:lnTo>
                  <a:close/>
                </a:path>
                <a:path w="1036955" h="6758305">
                  <a:moveTo>
                    <a:pt x="149593" y="3978541"/>
                  </a:moveTo>
                  <a:lnTo>
                    <a:pt x="149504" y="3966273"/>
                  </a:lnTo>
                  <a:lnTo>
                    <a:pt x="147866" y="3961549"/>
                  </a:lnTo>
                  <a:lnTo>
                    <a:pt x="143713" y="3956329"/>
                  </a:lnTo>
                  <a:lnTo>
                    <a:pt x="143713" y="3977462"/>
                  </a:lnTo>
                  <a:lnTo>
                    <a:pt x="143141" y="3980129"/>
                  </a:lnTo>
                  <a:lnTo>
                    <a:pt x="121793" y="3995547"/>
                  </a:lnTo>
                  <a:lnTo>
                    <a:pt x="113284" y="3995547"/>
                  </a:lnTo>
                  <a:lnTo>
                    <a:pt x="91274" y="3977462"/>
                  </a:lnTo>
                  <a:lnTo>
                    <a:pt x="91274" y="3969385"/>
                  </a:lnTo>
                  <a:lnTo>
                    <a:pt x="113665" y="3950551"/>
                  </a:lnTo>
                  <a:lnTo>
                    <a:pt x="121412" y="3950551"/>
                  </a:lnTo>
                  <a:lnTo>
                    <a:pt x="143713" y="3977462"/>
                  </a:lnTo>
                  <a:lnTo>
                    <a:pt x="143713" y="3956329"/>
                  </a:lnTo>
                  <a:lnTo>
                    <a:pt x="140957" y="3952862"/>
                  </a:lnTo>
                  <a:lnTo>
                    <a:pt x="137096" y="3950551"/>
                  </a:lnTo>
                  <a:lnTo>
                    <a:pt x="135851" y="3949801"/>
                  </a:lnTo>
                  <a:lnTo>
                    <a:pt x="129133" y="3948023"/>
                  </a:lnTo>
                  <a:lnTo>
                    <a:pt x="134086" y="3946055"/>
                  </a:lnTo>
                  <a:lnTo>
                    <a:pt x="135064" y="3945356"/>
                  </a:lnTo>
                  <a:lnTo>
                    <a:pt x="138188" y="3943121"/>
                  </a:lnTo>
                  <a:lnTo>
                    <a:pt x="144741" y="3935260"/>
                  </a:lnTo>
                  <a:lnTo>
                    <a:pt x="146367" y="3930269"/>
                  </a:lnTo>
                  <a:lnTo>
                    <a:pt x="146367" y="3918026"/>
                  </a:lnTo>
                  <a:lnTo>
                    <a:pt x="145643" y="3914698"/>
                  </a:lnTo>
                  <a:lnTo>
                    <a:pt x="142748" y="3908717"/>
                  </a:lnTo>
                  <a:lnTo>
                    <a:pt x="140766" y="3906164"/>
                  </a:lnTo>
                  <a:lnTo>
                    <a:pt x="140766" y="3919702"/>
                  </a:lnTo>
                  <a:lnTo>
                    <a:pt x="140766" y="3927322"/>
                  </a:lnTo>
                  <a:lnTo>
                    <a:pt x="121272" y="3945356"/>
                  </a:lnTo>
                  <a:lnTo>
                    <a:pt x="113982" y="3945356"/>
                  </a:lnTo>
                  <a:lnTo>
                    <a:pt x="94221" y="3927322"/>
                  </a:lnTo>
                  <a:lnTo>
                    <a:pt x="94221" y="3916896"/>
                  </a:lnTo>
                  <a:lnTo>
                    <a:pt x="96177" y="3912184"/>
                  </a:lnTo>
                  <a:lnTo>
                    <a:pt x="104038" y="3904513"/>
                  </a:lnTo>
                  <a:lnTo>
                    <a:pt x="109829" y="3902595"/>
                  </a:lnTo>
                  <a:lnTo>
                    <a:pt x="121132" y="3902595"/>
                  </a:lnTo>
                  <a:lnTo>
                    <a:pt x="140766" y="3919702"/>
                  </a:lnTo>
                  <a:lnTo>
                    <a:pt x="140766" y="3906164"/>
                  </a:lnTo>
                  <a:lnTo>
                    <a:pt x="121602" y="3896995"/>
                  </a:lnTo>
                  <a:lnTo>
                    <a:pt x="113372" y="3896995"/>
                  </a:lnTo>
                  <a:lnTo>
                    <a:pt x="88607" y="3918026"/>
                  </a:lnTo>
                  <a:lnTo>
                    <a:pt x="88607" y="3930269"/>
                  </a:lnTo>
                  <a:lnTo>
                    <a:pt x="90220" y="3935222"/>
                  </a:lnTo>
                  <a:lnTo>
                    <a:pt x="96672" y="3942880"/>
                  </a:lnTo>
                  <a:lnTo>
                    <a:pt x="100711" y="3945877"/>
                  </a:lnTo>
                  <a:lnTo>
                    <a:pt x="105575" y="3948023"/>
                  </a:lnTo>
                  <a:lnTo>
                    <a:pt x="99034" y="3949700"/>
                  </a:lnTo>
                  <a:lnTo>
                    <a:pt x="94030" y="3952748"/>
                  </a:lnTo>
                  <a:lnTo>
                    <a:pt x="87109" y="3961523"/>
                  </a:lnTo>
                  <a:lnTo>
                    <a:pt x="85471" y="3966273"/>
                  </a:lnTo>
                  <a:lnTo>
                    <a:pt x="85382" y="3978541"/>
                  </a:lnTo>
                  <a:lnTo>
                    <a:pt x="86182" y="3982186"/>
                  </a:lnTo>
                  <a:lnTo>
                    <a:pt x="112814" y="4001160"/>
                  </a:lnTo>
                  <a:lnTo>
                    <a:pt x="122161" y="4001160"/>
                  </a:lnTo>
                  <a:lnTo>
                    <a:pt x="126466" y="4000525"/>
                  </a:lnTo>
                  <a:lnTo>
                    <a:pt x="134315" y="3998010"/>
                  </a:lnTo>
                  <a:lnTo>
                    <a:pt x="137706" y="3996207"/>
                  </a:lnTo>
                  <a:lnTo>
                    <a:pt x="138506" y="3995547"/>
                  </a:lnTo>
                  <a:lnTo>
                    <a:pt x="143408" y="3991533"/>
                  </a:lnTo>
                  <a:lnTo>
                    <a:pt x="145630" y="3988727"/>
                  </a:lnTo>
                  <a:lnTo>
                    <a:pt x="148805" y="3982186"/>
                  </a:lnTo>
                  <a:lnTo>
                    <a:pt x="149593" y="3978541"/>
                  </a:lnTo>
                  <a:close/>
                </a:path>
                <a:path w="1036955" h="6758305">
                  <a:moveTo>
                    <a:pt x="149872" y="6445618"/>
                  </a:moveTo>
                  <a:lnTo>
                    <a:pt x="148983" y="6439255"/>
                  </a:lnTo>
                  <a:lnTo>
                    <a:pt x="145440" y="6428791"/>
                  </a:lnTo>
                  <a:lnTo>
                    <a:pt x="143027" y="6424511"/>
                  </a:lnTo>
                  <a:lnTo>
                    <a:pt x="142862" y="6424333"/>
                  </a:lnTo>
                  <a:lnTo>
                    <a:pt x="142862" y="6441541"/>
                  </a:lnTo>
                  <a:lnTo>
                    <a:pt x="142862" y="6450571"/>
                  </a:lnTo>
                  <a:lnTo>
                    <a:pt x="120294" y="6472021"/>
                  </a:lnTo>
                  <a:lnTo>
                    <a:pt x="108051" y="6472021"/>
                  </a:lnTo>
                  <a:lnTo>
                    <a:pt x="101714" y="6469723"/>
                  </a:lnTo>
                  <a:lnTo>
                    <a:pt x="93027" y="6460566"/>
                  </a:lnTo>
                  <a:lnTo>
                    <a:pt x="90855" y="6454026"/>
                  </a:lnTo>
                  <a:lnTo>
                    <a:pt x="90855" y="6438976"/>
                  </a:lnTo>
                  <a:lnTo>
                    <a:pt x="113004" y="6417196"/>
                  </a:lnTo>
                  <a:lnTo>
                    <a:pt x="120484" y="6417196"/>
                  </a:lnTo>
                  <a:lnTo>
                    <a:pt x="142862" y="6441541"/>
                  </a:lnTo>
                  <a:lnTo>
                    <a:pt x="142862" y="6424333"/>
                  </a:lnTo>
                  <a:lnTo>
                    <a:pt x="121132" y="6411595"/>
                  </a:lnTo>
                  <a:lnTo>
                    <a:pt x="112255" y="6411595"/>
                  </a:lnTo>
                  <a:lnTo>
                    <a:pt x="84683" y="6451409"/>
                  </a:lnTo>
                  <a:lnTo>
                    <a:pt x="85432" y="6455689"/>
                  </a:lnTo>
                  <a:lnTo>
                    <a:pt x="111277" y="6477343"/>
                  </a:lnTo>
                  <a:lnTo>
                    <a:pt x="119037" y="6477343"/>
                  </a:lnTo>
                  <a:lnTo>
                    <a:pt x="143992" y="6460655"/>
                  </a:lnTo>
                  <a:lnTo>
                    <a:pt x="143802" y="6468973"/>
                  </a:lnTo>
                  <a:lnTo>
                    <a:pt x="130975" y="6505016"/>
                  </a:lnTo>
                  <a:lnTo>
                    <a:pt x="118427" y="6510147"/>
                  </a:lnTo>
                  <a:lnTo>
                    <a:pt x="108331" y="6510147"/>
                  </a:lnTo>
                  <a:lnTo>
                    <a:pt x="104406" y="6509639"/>
                  </a:lnTo>
                  <a:lnTo>
                    <a:pt x="97485" y="6507581"/>
                  </a:lnTo>
                  <a:lnTo>
                    <a:pt x="94119" y="6506045"/>
                  </a:lnTo>
                  <a:lnTo>
                    <a:pt x="90855" y="6503987"/>
                  </a:lnTo>
                  <a:lnTo>
                    <a:pt x="88188" y="6508890"/>
                  </a:lnTo>
                  <a:lnTo>
                    <a:pt x="90995" y="6510668"/>
                  </a:lnTo>
                  <a:lnTo>
                    <a:pt x="94526" y="6512255"/>
                  </a:lnTo>
                  <a:lnTo>
                    <a:pt x="103022" y="6515062"/>
                  </a:lnTo>
                  <a:lnTo>
                    <a:pt x="107823" y="6515760"/>
                  </a:lnTo>
                  <a:lnTo>
                    <a:pt x="118846" y="6515760"/>
                  </a:lnTo>
                  <a:lnTo>
                    <a:pt x="123964" y="6514820"/>
                  </a:lnTo>
                  <a:lnTo>
                    <a:pt x="133032" y="6511087"/>
                  </a:lnTo>
                  <a:lnTo>
                    <a:pt x="134150" y="6510147"/>
                  </a:lnTo>
                  <a:lnTo>
                    <a:pt x="136880" y="6507861"/>
                  </a:lnTo>
                  <a:lnTo>
                    <a:pt x="149720" y="6464782"/>
                  </a:lnTo>
                  <a:lnTo>
                    <a:pt x="149796" y="6460655"/>
                  </a:lnTo>
                  <a:lnTo>
                    <a:pt x="149872" y="6445618"/>
                  </a:lnTo>
                  <a:close/>
                </a:path>
                <a:path w="1036955" h="6758305">
                  <a:moveTo>
                    <a:pt x="149872" y="4159618"/>
                  </a:moveTo>
                  <a:lnTo>
                    <a:pt x="148983" y="4153255"/>
                  </a:lnTo>
                  <a:lnTo>
                    <a:pt x="145440" y="4142790"/>
                  </a:lnTo>
                  <a:lnTo>
                    <a:pt x="143027" y="4138511"/>
                  </a:lnTo>
                  <a:lnTo>
                    <a:pt x="142862" y="4138333"/>
                  </a:lnTo>
                  <a:lnTo>
                    <a:pt x="142862" y="4155541"/>
                  </a:lnTo>
                  <a:lnTo>
                    <a:pt x="142862" y="4164571"/>
                  </a:lnTo>
                  <a:lnTo>
                    <a:pt x="120294" y="4186021"/>
                  </a:lnTo>
                  <a:lnTo>
                    <a:pt x="108051" y="4186021"/>
                  </a:lnTo>
                  <a:lnTo>
                    <a:pt x="101714" y="4183723"/>
                  </a:lnTo>
                  <a:lnTo>
                    <a:pt x="93027" y="4174566"/>
                  </a:lnTo>
                  <a:lnTo>
                    <a:pt x="90855" y="4168025"/>
                  </a:lnTo>
                  <a:lnTo>
                    <a:pt x="90855" y="4152976"/>
                  </a:lnTo>
                  <a:lnTo>
                    <a:pt x="113004" y="4131195"/>
                  </a:lnTo>
                  <a:lnTo>
                    <a:pt x="120484" y="4131195"/>
                  </a:lnTo>
                  <a:lnTo>
                    <a:pt x="142862" y="4155541"/>
                  </a:lnTo>
                  <a:lnTo>
                    <a:pt x="142862" y="4138333"/>
                  </a:lnTo>
                  <a:lnTo>
                    <a:pt x="121132" y="4125595"/>
                  </a:lnTo>
                  <a:lnTo>
                    <a:pt x="112255" y="4125595"/>
                  </a:lnTo>
                  <a:lnTo>
                    <a:pt x="84683" y="4165409"/>
                  </a:lnTo>
                  <a:lnTo>
                    <a:pt x="85432" y="4169689"/>
                  </a:lnTo>
                  <a:lnTo>
                    <a:pt x="111277" y="4191343"/>
                  </a:lnTo>
                  <a:lnTo>
                    <a:pt x="119037" y="4191343"/>
                  </a:lnTo>
                  <a:lnTo>
                    <a:pt x="143992" y="4174655"/>
                  </a:lnTo>
                  <a:lnTo>
                    <a:pt x="143802" y="4182973"/>
                  </a:lnTo>
                  <a:lnTo>
                    <a:pt x="130975" y="4219016"/>
                  </a:lnTo>
                  <a:lnTo>
                    <a:pt x="118427" y="4224147"/>
                  </a:lnTo>
                  <a:lnTo>
                    <a:pt x="108331" y="4224147"/>
                  </a:lnTo>
                  <a:lnTo>
                    <a:pt x="104406" y="4223639"/>
                  </a:lnTo>
                  <a:lnTo>
                    <a:pt x="97485" y="4221581"/>
                  </a:lnTo>
                  <a:lnTo>
                    <a:pt x="94119" y="4220045"/>
                  </a:lnTo>
                  <a:lnTo>
                    <a:pt x="90855" y="4217987"/>
                  </a:lnTo>
                  <a:lnTo>
                    <a:pt x="88188" y="4222889"/>
                  </a:lnTo>
                  <a:lnTo>
                    <a:pt x="90995" y="4224667"/>
                  </a:lnTo>
                  <a:lnTo>
                    <a:pt x="94526" y="4226255"/>
                  </a:lnTo>
                  <a:lnTo>
                    <a:pt x="103022" y="4229062"/>
                  </a:lnTo>
                  <a:lnTo>
                    <a:pt x="107823" y="4229760"/>
                  </a:lnTo>
                  <a:lnTo>
                    <a:pt x="118846" y="4229760"/>
                  </a:lnTo>
                  <a:lnTo>
                    <a:pt x="123964" y="4228820"/>
                  </a:lnTo>
                  <a:lnTo>
                    <a:pt x="133032" y="4225087"/>
                  </a:lnTo>
                  <a:lnTo>
                    <a:pt x="134150" y="4224147"/>
                  </a:lnTo>
                  <a:lnTo>
                    <a:pt x="136880" y="4221861"/>
                  </a:lnTo>
                  <a:lnTo>
                    <a:pt x="149720" y="4178782"/>
                  </a:lnTo>
                  <a:lnTo>
                    <a:pt x="149796" y="4174655"/>
                  </a:lnTo>
                  <a:lnTo>
                    <a:pt x="149872" y="4159618"/>
                  </a:lnTo>
                  <a:close/>
                </a:path>
                <a:path w="1036955" h="6758305">
                  <a:moveTo>
                    <a:pt x="150304" y="4908131"/>
                  </a:moveTo>
                  <a:lnTo>
                    <a:pt x="96456" y="4908131"/>
                  </a:lnTo>
                  <a:lnTo>
                    <a:pt x="137160" y="4860036"/>
                  </a:lnTo>
                  <a:lnTo>
                    <a:pt x="138963" y="4857724"/>
                  </a:lnTo>
                  <a:lnTo>
                    <a:pt x="146507" y="4832045"/>
                  </a:lnTo>
                  <a:lnTo>
                    <a:pt x="145834" y="4828654"/>
                  </a:lnTo>
                  <a:lnTo>
                    <a:pt x="143129" y="4822583"/>
                  </a:lnTo>
                  <a:lnTo>
                    <a:pt x="141185" y="4820018"/>
                  </a:lnTo>
                  <a:lnTo>
                    <a:pt x="137566" y="4816995"/>
                  </a:lnTo>
                  <a:lnTo>
                    <a:pt x="136144" y="4815802"/>
                  </a:lnTo>
                  <a:lnTo>
                    <a:pt x="133121" y="4814189"/>
                  </a:lnTo>
                  <a:lnTo>
                    <a:pt x="126111" y="4811954"/>
                  </a:lnTo>
                  <a:lnTo>
                    <a:pt x="122262" y="4811395"/>
                  </a:lnTo>
                  <a:lnTo>
                    <a:pt x="114122" y="4811395"/>
                  </a:lnTo>
                  <a:lnTo>
                    <a:pt x="87909" y="4830597"/>
                  </a:lnTo>
                  <a:lnTo>
                    <a:pt x="92951" y="4833544"/>
                  </a:lnTo>
                  <a:lnTo>
                    <a:pt x="96227" y="4827651"/>
                  </a:lnTo>
                  <a:lnTo>
                    <a:pt x="99949" y="4823422"/>
                  </a:lnTo>
                  <a:lnTo>
                    <a:pt x="108267" y="4818278"/>
                  </a:lnTo>
                  <a:lnTo>
                    <a:pt x="113004" y="4816995"/>
                  </a:lnTo>
                  <a:lnTo>
                    <a:pt x="125628" y="4816995"/>
                  </a:lnTo>
                  <a:lnTo>
                    <a:pt x="131140" y="4818710"/>
                  </a:lnTo>
                  <a:lnTo>
                    <a:pt x="138620" y="4825530"/>
                  </a:lnTo>
                  <a:lnTo>
                    <a:pt x="140487" y="4830178"/>
                  </a:lnTo>
                  <a:lnTo>
                    <a:pt x="140385" y="4840440"/>
                  </a:lnTo>
                  <a:lnTo>
                    <a:pt x="88049" y="4908829"/>
                  </a:lnTo>
                  <a:lnTo>
                    <a:pt x="88049" y="4914011"/>
                  </a:lnTo>
                  <a:lnTo>
                    <a:pt x="150304" y="4914011"/>
                  </a:lnTo>
                  <a:lnTo>
                    <a:pt x="150304" y="4908131"/>
                  </a:lnTo>
                  <a:close/>
                </a:path>
                <a:path w="1036955" h="6758305">
                  <a:moveTo>
                    <a:pt x="150304" y="2622131"/>
                  </a:moveTo>
                  <a:lnTo>
                    <a:pt x="96456" y="2622131"/>
                  </a:lnTo>
                  <a:lnTo>
                    <a:pt x="137160" y="2574036"/>
                  </a:lnTo>
                  <a:lnTo>
                    <a:pt x="138963" y="2571724"/>
                  </a:lnTo>
                  <a:lnTo>
                    <a:pt x="146507" y="2546045"/>
                  </a:lnTo>
                  <a:lnTo>
                    <a:pt x="145834" y="2542654"/>
                  </a:lnTo>
                  <a:lnTo>
                    <a:pt x="143129" y="2536583"/>
                  </a:lnTo>
                  <a:lnTo>
                    <a:pt x="141185" y="2534018"/>
                  </a:lnTo>
                  <a:lnTo>
                    <a:pt x="137566" y="2530995"/>
                  </a:lnTo>
                  <a:lnTo>
                    <a:pt x="136144" y="2529802"/>
                  </a:lnTo>
                  <a:lnTo>
                    <a:pt x="133121" y="2528189"/>
                  </a:lnTo>
                  <a:lnTo>
                    <a:pt x="126111" y="2525953"/>
                  </a:lnTo>
                  <a:lnTo>
                    <a:pt x="122262" y="2525395"/>
                  </a:lnTo>
                  <a:lnTo>
                    <a:pt x="114122" y="2525395"/>
                  </a:lnTo>
                  <a:lnTo>
                    <a:pt x="87909" y="2544597"/>
                  </a:lnTo>
                  <a:lnTo>
                    <a:pt x="92951" y="2547543"/>
                  </a:lnTo>
                  <a:lnTo>
                    <a:pt x="96227" y="2541651"/>
                  </a:lnTo>
                  <a:lnTo>
                    <a:pt x="99949" y="2537422"/>
                  </a:lnTo>
                  <a:lnTo>
                    <a:pt x="108267" y="2532278"/>
                  </a:lnTo>
                  <a:lnTo>
                    <a:pt x="113004" y="2530995"/>
                  </a:lnTo>
                  <a:lnTo>
                    <a:pt x="125628" y="2530995"/>
                  </a:lnTo>
                  <a:lnTo>
                    <a:pt x="131140" y="2532710"/>
                  </a:lnTo>
                  <a:lnTo>
                    <a:pt x="138620" y="2539530"/>
                  </a:lnTo>
                  <a:lnTo>
                    <a:pt x="140487" y="2544178"/>
                  </a:lnTo>
                  <a:lnTo>
                    <a:pt x="140385" y="2554440"/>
                  </a:lnTo>
                  <a:lnTo>
                    <a:pt x="88049" y="2622829"/>
                  </a:lnTo>
                  <a:lnTo>
                    <a:pt x="88049" y="2628011"/>
                  </a:lnTo>
                  <a:lnTo>
                    <a:pt x="150304" y="2628011"/>
                  </a:lnTo>
                  <a:lnTo>
                    <a:pt x="150304" y="2622131"/>
                  </a:lnTo>
                  <a:close/>
                </a:path>
                <a:path w="1036955" h="6758305">
                  <a:moveTo>
                    <a:pt x="150444" y="6677253"/>
                  </a:moveTo>
                  <a:lnTo>
                    <a:pt x="149809" y="6670967"/>
                  </a:lnTo>
                  <a:lnTo>
                    <a:pt x="147281" y="6660032"/>
                  </a:lnTo>
                  <a:lnTo>
                    <a:pt x="145300" y="6655422"/>
                  </a:lnTo>
                  <a:lnTo>
                    <a:pt x="144411" y="6654203"/>
                  </a:lnTo>
                  <a:lnTo>
                    <a:pt x="144411" y="6684213"/>
                  </a:lnTo>
                  <a:lnTo>
                    <a:pt x="144348" y="6707162"/>
                  </a:lnTo>
                  <a:lnTo>
                    <a:pt x="122161" y="6738747"/>
                  </a:lnTo>
                  <a:lnTo>
                    <a:pt x="112356" y="6738747"/>
                  </a:lnTo>
                  <a:lnTo>
                    <a:pt x="90639" y="6707162"/>
                  </a:lnTo>
                  <a:lnTo>
                    <a:pt x="90639" y="6677253"/>
                  </a:lnTo>
                  <a:lnTo>
                    <a:pt x="112356" y="6645796"/>
                  </a:lnTo>
                  <a:lnTo>
                    <a:pt x="127114" y="6645796"/>
                  </a:lnTo>
                  <a:lnTo>
                    <a:pt x="144411" y="6684213"/>
                  </a:lnTo>
                  <a:lnTo>
                    <a:pt x="144411" y="6654203"/>
                  </a:lnTo>
                  <a:lnTo>
                    <a:pt x="123101" y="6640195"/>
                  </a:lnTo>
                  <a:lnTo>
                    <a:pt x="117208" y="6640195"/>
                  </a:lnTo>
                  <a:lnTo>
                    <a:pt x="86448" y="6665608"/>
                  </a:lnTo>
                  <a:lnTo>
                    <a:pt x="84543" y="6707162"/>
                  </a:lnTo>
                  <a:lnTo>
                    <a:pt x="85153" y="6713448"/>
                  </a:lnTo>
                  <a:lnTo>
                    <a:pt x="111328" y="6744360"/>
                  </a:lnTo>
                  <a:lnTo>
                    <a:pt x="117208" y="6744360"/>
                  </a:lnTo>
                  <a:lnTo>
                    <a:pt x="125488" y="6743649"/>
                  </a:lnTo>
                  <a:lnTo>
                    <a:pt x="132499" y="6741503"/>
                  </a:lnTo>
                  <a:lnTo>
                    <a:pt x="136918" y="6738747"/>
                  </a:lnTo>
                  <a:lnTo>
                    <a:pt x="138239" y="6737934"/>
                  </a:lnTo>
                  <a:lnTo>
                    <a:pt x="150431" y="6700202"/>
                  </a:lnTo>
                  <a:lnTo>
                    <a:pt x="150444" y="6677253"/>
                  </a:lnTo>
                  <a:close/>
                </a:path>
                <a:path w="1036955" h="6758305">
                  <a:moveTo>
                    <a:pt x="150444" y="4391253"/>
                  </a:moveTo>
                  <a:lnTo>
                    <a:pt x="149809" y="4384967"/>
                  </a:lnTo>
                  <a:lnTo>
                    <a:pt x="147281" y="4374032"/>
                  </a:lnTo>
                  <a:lnTo>
                    <a:pt x="145300" y="4369422"/>
                  </a:lnTo>
                  <a:lnTo>
                    <a:pt x="144411" y="4368203"/>
                  </a:lnTo>
                  <a:lnTo>
                    <a:pt x="144411" y="4398213"/>
                  </a:lnTo>
                  <a:lnTo>
                    <a:pt x="144348" y="4421162"/>
                  </a:lnTo>
                  <a:lnTo>
                    <a:pt x="122161" y="4452747"/>
                  </a:lnTo>
                  <a:lnTo>
                    <a:pt x="112356" y="4452747"/>
                  </a:lnTo>
                  <a:lnTo>
                    <a:pt x="90639" y="4421162"/>
                  </a:lnTo>
                  <a:lnTo>
                    <a:pt x="90639" y="4391253"/>
                  </a:lnTo>
                  <a:lnTo>
                    <a:pt x="112356" y="4359795"/>
                  </a:lnTo>
                  <a:lnTo>
                    <a:pt x="127114" y="4359795"/>
                  </a:lnTo>
                  <a:lnTo>
                    <a:pt x="144411" y="4398213"/>
                  </a:lnTo>
                  <a:lnTo>
                    <a:pt x="144411" y="4368203"/>
                  </a:lnTo>
                  <a:lnTo>
                    <a:pt x="123101" y="4354195"/>
                  </a:lnTo>
                  <a:lnTo>
                    <a:pt x="117208" y="4354195"/>
                  </a:lnTo>
                  <a:lnTo>
                    <a:pt x="86448" y="4379607"/>
                  </a:lnTo>
                  <a:lnTo>
                    <a:pt x="84543" y="4421162"/>
                  </a:lnTo>
                  <a:lnTo>
                    <a:pt x="85153" y="4427448"/>
                  </a:lnTo>
                  <a:lnTo>
                    <a:pt x="111328" y="4458360"/>
                  </a:lnTo>
                  <a:lnTo>
                    <a:pt x="117208" y="4458360"/>
                  </a:lnTo>
                  <a:lnTo>
                    <a:pt x="125488" y="4457649"/>
                  </a:lnTo>
                  <a:lnTo>
                    <a:pt x="132499" y="4455503"/>
                  </a:lnTo>
                  <a:lnTo>
                    <a:pt x="136918" y="4452747"/>
                  </a:lnTo>
                  <a:lnTo>
                    <a:pt x="138239" y="4451934"/>
                  </a:lnTo>
                  <a:lnTo>
                    <a:pt x="150431" y="4414202"/>
                  </a:lnTo>
                  <a:lnTo>
                    <a:pt x="150444" y="4391253"/>
                  </a:lnTo>
                  <a:close/>
                </a:path>
                <a:path w="1036955" h="6758305">
                  <a:moveTo>
                    <a:pt x="150444" y="2105253"/>
                  </a:moveTo>
                  <a:lnTo>
                    <a:pt x="149809" y="2098967"/>
                  </a:lnTo>
                  <a:lnTo>
                    <a:pt x="147281" y="2088032"/>
                  </a:lnTo>
                  <a:lnTo>
                    <a:pt x="145300" y="2083422"/>
                  </a:lnTo>
                  <a:lnTo>
                    <a:pt x="144411" y="2082203"/>
                  </a:lnTo>
                  <a:lnTo>
                    <a:pt x="144411" y="2112213"/>
                  </a:lnTo>
                  <a:lnTo>
                    <a:pt x="144348" y="2135162"/>
                  </a:lnTo>
                  <a:lnTo>
                    <a:pt x="122161" y="2166747"/>
                  </a:lnTo>
                  <a:lnTo>
                    <a:pt x="112356" y="2166747"/>
                  </a:lnTo>
                  <a:lnTo>
                    <a:pt x="90639" y="2135162"/>
                  </a:lnTo>
                  <a:lnTo>
                    <a:pt x="90639" y="2105253"/>
                  </a:lnTo>
                  <a:lnTo>
                    <a:pt x="112356" y="2073795"/>
                  </a:lnTo>
                  <a:lnTo>
                    <a:pt x="127114" y="2073795"/>
                  </a:lnTo>
                  <a:lnTo>
                    <a:pt x="144411" y="2112213"/>
                  </a:lnTo>
                  <a:lnTo>
                    <a:pt x="144411" y="2082203"/>
                  </a:lnTo>
                  <a:lnTo>
                    <a:pt x="123101" y="2068195"/>
                  </a:lnTo>
                  <a:lnTo>
                    <a:pt x="117208" y="2068195"/>
                  </a:lnTo>
                  <a:lnTo>
                    <a:pt x="86448" y="2093607"/>
                  </a:lnTo>
                  <a:lnTo>
                    <a:pt x="84543" y="2135162"/>
                  </a:lnTo>
                  <a:lnTo>
                    <a:pt x="85153" y="2141448"/>
                  </a:lnTo>
                  <a:lnTo>
                    <a:pt x="111328" y="2172360"/>
                  </a:lnTo>
                  <a:lnTo>
                    <a:pt x="117208" y="2172360"/>
                  </a:lnTo>
                  <a:lnTo>
                    <a:pt x="125488" y="2171649"/>
                  </a:lnTo>
                  <a:lnTo>
                    <a:pt x="132499" y="2169503"/>
                  </a:lnTo>
                  <a:lnTo>
                    <a:pt x="136918" y="2166747"/>
                  </a:lnTo>
                  <a:lnTo>
                    <a:pt x="138239" y="2165934"/>
                  </a:lnTo>
                  <a:lnTo>
                    <a:pt x="150431" y="2128202"/>
                  </a:lnTo>
                  <a:lnTo>
                    <a:pt x="150444" y="2105253"/>
                  </a:lnTo>
                  <a:close/>
                </a:path>
                <a:path w="1036955" h="6758305">
                  <a:moveTo>
                    <a:pt x="151142" y="5790565"/>
                  </a:moveTo>
                  <a:lnTo>
                    <a:pt x="150393" y="5786285"/>
                  </a:lnTo>
                  <a:lnTo>
                    <a:pt x="147396" y="5778716"/>
                  </a:lnTo>
                  <a:lnTo>
                    <a:pt x="145275" y="5775490"/>
                  </a:lnTo>
                  <a:lnTo>
                    <a:pt x="144970" y="5775198"/>
                  </a:lnTo>
                  <a:lnTo>
                    <a:pt x="144970" y="5787949"/>
                  </a:lnTo>
                  <a:lnTo>
                    <a:pt x="144970" y="5802579"/>
                  </a:lnTo>
                  <a:lnTo>
                    <a:pt x="122821" y="5824347"/>
                  </a:lnTo>
                  <a:lnTo>
                    <a:pt x="115531" y="5824347"/>
                  </a:lnTo>
                  <a:lnTo>
                    <a:pt x="92951" y="5799912"/>
                  </a:lnTo>
                  <a:lnTo>
                    <a:pt x="92951" y="5791403"/>
                  </a:lnTo>
                  <a:lnTo>
                    <a:pt x="115531" y="5769953"/>
                  </a:lnTo>
                  <a:lnTo>
                    <a:pt x="127774" y="5769953"/>
                  </a:lnTo>
                  <a:lnTo>
                    <a:pt x="134099" y="5772239"/>
                  </a:lnTo>
                  <a:lnTo>
                    <a:pt x="142798" y="5781408"/>
                  </a:lnTo>
                  <a:lnTo>
                    <a:pt x="144970" y="5787949"/>
                  </a:lnTo>
                  <a:lnTo>
                    <a:pt x="144970" y="5775198"/>
                  </a:lnTo>
                  <a:lnTo>
                    <a:pt x="124548" y="5764631"/>
                  </a:lnTo>
                  <a:lnTo>
                    <a:pt x="116789" y="5764631"/>
                  </a:lnTo>
                  <a:lnTo>
                    <a:pt x="91833" y="5781306"/>
                  </a:lnTo>
                  <a:lnTo>
                    <a:pt x="92214" y="5773928"/>
                  </a:lnTo>
                  <a:lnTo>
                    <a:pt x="104965" y="5737479"/>
                  </a:lnTo>
                  <a:lnTo>
                    <a:pt x="117398" y="5731395"/>
                  </a:lnTo>
                  <a:lnTo>
                    <a:pt x="127495" y="5731395"/>
                  </a:lnTo>
                  <a:lnTo>
                    <a:pt x="131419" y="5731916"/>
                  </a:lnTo>
                  <a:lnTo>
                    <a:pt x="138328" y="5733974"/>
                  </a:lnTo>
                  <a:lnTo>
                    <a:pt x="141693" y="5735510"/>
                  </a:lnTo>
                  <a:lnTo>
                    <a:pt x="144970" y="5737568"/>
                  </a:lnTo>
                  <a:lnTo>
                    <a:pt x="147637" y="5732665"/>
                  </a:lnTo>
                  <a:lnTo>
                    <a:pt x="128003" y="5725795"/>
                  </a:lnTo>
                  <a:lnTo>
                    <a:pt x="116789" y="5725795"/>
                  </a:lnTo>
                  <a:lnTo>
                    <a:pt x="88404" y="5758383"/>
                  </a:lnTo>
                  <a:lnTo>
                    <a:pt x="85940" y="5795657"/>
                  </a:lnTo>
                  <a:lnTo>
                    <a:pt x="86855" y="5802033"/>
                  </a:lnTo>
                  <a:lnTo>
                    <a:pt x="114871" y="5829960"/>
                  </a:lnTo>
                  <a:lnTo>
                    <a:pt x="123571" y="5829960"/>
                  </a:lnTo>
                  <a:lnTo>
                    <a:pt x="127698" y="5829287"/>
                  </a:lnTo>
                  <a:lnTo>
                    <a:pt x="135458" y="5826569"/>
                  </a:lnTo>
                  <a:lnTo>
                    <a:pt x="138849" y="5824563"/>
                  </a:lnTo>
                  <a:lnTo>
                    <a:pt x="139077" y="5824347"/>
                  </a:lnTo>
                  <a:lnTo>
                    <a:pt x="144640" y="5819229"/>
                  </a:lnTo>
                  <a:lnTo>
                    <a:pt x="146939" y="5815939"/>
                  </a:lnTo>
                  <a:lnTo>
                    <a:pt x="150304" y="5808091"/>
                  </a:lnTo>
                  <a:lnTo>
                    <a:pt x="151091" y="5803836"/>
                  </a:lnTo>
                  <a:lnTo>
                    <a:pt x="151142" y="5790565"/>
                  </a:lnTo>
                  <a:close/>
                </a:path>
                <a:path w="1036955" h="6758305">
                  <a:moveTo>
                    <a:pt x="151142" y="5107051"/>
                  </a:moveTo>
                  <a:lnTo>
                    <a:pt x="149199" y="5101958"/>
                  </a:lnTo>
                  <a:lnTo>
                    <a:pt x="141439" y="5093551"/>
                  </a:lnTo>
                  <a:lnTo>
                    <a:pt x="135953" y="5090833"/>
                  </a:lnTo>
                  <a:lnTo>
                    <a:pt x="128841" y="5089626"/>
                  </a:lnTo>
                  <a:lnTo>
                    <a:pt x="132499" y="5088407"/>
                  </a:lnTo>
                  <a:lnTo>
                    <a:pt x="147218" y="5068595"/>
                  </a:lnTo>
                  <a:lnTo>
                    <a:pt x="147218" y="5061483"/>
                  </a:lnTo>
                  <a:lnTo>
                    <a:pt x="122440" y="5039995"/>
                  </a:lnTo>
                  <a:lnTo>
                    <a:pt x="114401" y="5039995"/>
                  </a:lnTo>
                  <a:lnTo>
                    <a:pt x="89446" y="5055692"/>
                  </a:lnTo>
                  <a:lnTo>
                    <a:pt x="94361" y="5059057"/>
                  </a:lnTo>
                  <a:lnTo>
                    <a:pt x="97624" y="5053914"/>
                  </a:lnTo>
                  <a:lnTo>
                    <a:pt x="101371" y="5050409"/>
                  </a:lnTo>
                  <a:lnTo>
                    <a:pt x="109778" y="5046675"/>
                  </a:lnTo>
                  <a:lnTo>
                    <a:pt x="113982" y="5045735"/>
                  </a:lnTo>
                  <a:lnTo>
                    <a:pt x="125488" y="5045735"/>
                  </a:lnTo>
                  <a:lnTo>
                    <a:pt x="131114" y="5047539"/>
                  </a:lnTo>
                  <a:lnTo>
                    <a:pt x="139065" y="5054739"/>
                  </a:lnTo>
                  <a:lnTo>
                    <a:pt x="141046" y="5059388"/>
                  </a:lnTo>
                  <a:lnTo>
                    <a:pt x="141046" y="5070043"/>
                  </a:lnTo>
                  <a:lnTo>
                    <a:pt x="120992" y="5087099"/>
                  </a:lnTo>
                  <a:lnTo>
                    <a:pt x="107823" y="5087099"/>
                  </a:lnTo>
                  <a:lnTo>
                    <a:pt x="107823" y="5092700"/>
                  </a:lnTo>
                  <a:lnTo>
                    <a:pt x="121373" y="5092700"/>
                  </a:lnTo>
                  <a:lnTo>
                    <a:pt x="124028" y="5092966"/>
                  </a:lnTo>
                  <a:lnTo>
                    <a:pt x="144970" y="5109057"/>
                  </a:lnTo>
                  <a:lnTo>
                    <a:pt x="144970" y="5117706"/>
                  </a:lnTo>
                  <a:lnTo>
                    <a:pt x="123050" y="5138407"/>
                  </a:lnTo>
                  <a:lnTo>
                    <a:pt x="113423" y="5138407"/>
                  </a:lnTo>
                  <a:lnTo>
                    <a:pt x="108712" y="5137620"/>
                  </a:lnTo>
                  <a:lnTo>
                    <a:pt x="98793" y="5134445"/>
                  </a:lnTo>
                  <a:lnTo>
                    <a:pt x="93891" y="5131676"/>
                  </a:lnTo>
                  <a:lnTo>
                    <a:pt x="89027" y="5127752"/>
                  </a:lnTo>
                  <a:lnTo>
                    <a:pt x="85521" y="5132946"/>
                  </a:lnTo>
                  <a:lnTo>
                    <a:pt x="90297" y="5136769"/>
                  </a:lnTo>
                  <a:lnTo>
                    <a:pt x="95415" y="5139601"/>
                  </a:lnTo>
                  <a:lnTo>
                    <a:pt x="106349" y="5143246"/>
                  </a:lnTo>
                  <a:lnTo>
                    <a:pt x="112026" y="5144160"/>
                  </a:lnTo>
                  <a:lnTo>
                    <a:pt x="124079" y="5144160"/>
                  </a:lnTo>
                  <a:lnTo>
                    <a:pt x="129286" y="5143297"/>
                  </a:lnTo>
                  <a:lnTo>
                    <a:pt x="137795" y="5139842"/>
                  </a:lnTo>
                  <a:lnTo>
                    <a:pt x="140004" y="5138407"/>
                  </a:lnTo>
                  <a:lnTo>
                    <a:pt x="141236" y="5137620"/>
                  </a:lnTo>
                  <a:lnTo>
                    <a:pt x="146469" y="5132197"/>
                  </a:lnTo>
                  <a:lnTo>
                    <a:pt x="148336" y="5129111"/>
                  </a:lnTo>
                  <a:lnTo>
                    <a:pt x="150583" y="5122189"/>
                  </a:lnTo>
                  <a:lnTo>
                    <a:pt x="151142" y="5118684"/>
                  </a:lnTo>
                  <a:lnTo>
                    <a:pt x="151142" y="5107051"/>
                  </a:lnTo>
                  <a:close/>
                </a:path>
                <a:path w="1036955" h="6758305">
                  <a:moveTo>
                    <a:pt x="151142" y="3504565"/>
                  </a:moveTo>
                  <a:lnTo>
                    <a:pt x="150393" y="3500285"/>
                  </a:lnTo>
                  <a:lnTo>
                    <a:pt x="147396" y="3492716"/>
                  </a:lnTo>
                  <a:lnTo>
                    <a:pt x="145275" y="3489490"/>
                  </a:lnTo>
                  <a:lnTo>
                    <a:pt x="144970" y="3489198"/>
                  </a:lnTo>
                  <a:lnTo>
                    <a:pt x="144970" y="3501948"/>
                  </a:lnTo>
                  <a:lnTo>
                    <a:pt x="144970" y="3516579"/>
                  </a:lnTo>
                  <a:lnTo>
                    <a:pt x="122821" y="3538347"/>
                  </a:lnTo>
                  <a:lnTo>
                    <a:pt x="115531" y="3538347"/>
                  </a:lnTo>
                  <a:lnTo>
                    <a:pt x="92951" y="3513912"/>
                  </a:lnTo>
                  <a:lnTo>
                    <a:pt x="92951" y="3505403"/>
                  </a:lnTo>
                  <a:lnTo>
                    <a:pt x="115531" y="3483953"/>
                  </a:lnTo>
                  <a:lnTo>
                    <a:pt x="127774" y="3483953"/>
                  </a:lnTo>
                  <a:lnTo>
                    <a:pt x="134099" y="3486239"/>
                  </a:lnTo>
                  <a:lnTo>
                    <a:pt x="142798" y="3495408"/>
                  </a:lnTo>
                  <a:lnTo>
                    <a:pt x="144970" y="3501948"/>
                  </a:lnTo>
                  <a:lnTo>
                    <a:pt x="144970" y="3489198"/>
                  </a:lnTo>
                  <a:lnTo>
                    <a:pt x="124548" y="3478631"/>
                  </a:lnTo>
                  <a:lnTo>
                    <a:pt x="116789" y="3478631"/>
                  </a:lnTo>
                  <a:lnTo>
                    <a:pt x="91833" y="3495306"/>
                  </a:lnTo>
                  <a:lnTo>
                    <a:pt x="92214" y="3487928"/>
                  </a:lnTo>
                  <a:lnTo>
                    <a:pt x="104965" y="3451479"/>
                  </a:lnTo>
                  <a:lnTo>
                    <a:pt x="117398" y="3445395"/>
                  </a:lnTo>
                  <a:lnTo>
                    <a:pt x="127495" y="3445395"/>
                  </a:lnTo>
                  <a:lnTo>
                    <a:pt x="131419" y="3445916"/>
                  </a:lnTo>
                  <a:lnTo>
                    <a:pt x="138328" y="3447973"/>
                  </a:lnTo>
                  <a:lnTo>
                    <a:pt x="141693" y="3449510"/>
                  </a:lnTo>
                  <a:lnTo>
                    <a:pt x="144970" y="3451568"/>
                  </a:lnTo>
                  <a:lnTo>
                    <a:pt x="147637" y="3446665"/>
                  </a:lnTo>
                  <a:lnTo>
                    <a:pt x="128003" y="3439795"/>
                  </a:lnTo>
                  <a:lnTo>
                    <a:pt x="116789" y="3439795"/>
                  </a:lnTo>
                  <a:lnTo>
                    <a:pt x="88404" y="3472383"/>
                  </a:lnTo>
                  <a:lnTo>
                    <a:pt x="85940" y="3509657"/>
                  </a:lnTo>
                  <a:lnTo>
                    <a:pt x="86855" y="3516033"/>
                  </a:lnTo>
                  <a:lnTo>
                    <a:pt x="114871" y="3543960"/>
                  </a:lnTo>
                  <a:lnTo>
                    <a:pt x="123571" y="3543960"/>
                  </a:lnTo>
                  <a:lnTo>
                    <a:pt x="127698" y="3543287"/>
                  </a:lnTo>
                  <a:lnTo>
                    <a:pt x="135458" y="3540569"/>
                  </a:lnTo>
                  <a:lnTo>
                    <a:pt x="138849" y="3538563"/>
                  </a:lnTo>
                  <a:lnTo>
                    <a:pt x="139077" y="3538347"/>
                  </a:lnTo>
                  <a:lnTo>
                    <a:pt x="144640" y="3533229"/>
                  </a:lnTo>
                  <a:lnTo>
                    <a:pt x="146939" y="3529939"/>
                  </a:lnTo>
                  <a:lnTo>
                    <a:pt x="150304" y="3522091"/>
                  </a:lnTo>
                  <a:lnTo>
                    <a:pt x="151091" y="3517836"/>
                  </a:lnTo>
                  <a:lnTo>
                    <a:pt x="151142" y="3504565"/>
                  </a:lnTo>
                  <a:close/>
                </a:path>
                <a:path w="1036955" h="6758305">
                  <a:moveTo>
                    <a:pt x="151142" y="2821051"/>
                  </a:moveTo>
                  <a:lnTo>
                    <a:pt x="149199" y="2815958"/>
                  </a:lnTo>
                  <a:lnTo>
                    <a:pt x="141439" y="2807551"/>
                  </a:lnTo>
                  <a:lnTo>
                    <a:pt x="135953" y="2804833"/>
                  </a:lnTo>
                  <a:lnTo>
                    <a:pt x="128841" y="2803626"/>
                  </a:lnTo>
                  <a:lnTo>
                    <a:pt x="132499" y="2802407"/>
                  </a:lnTo>
                  <a:lnTo>
                    <a:pt x="147218" y="2782595"/>
                  </a:lnTo>
                  <a:lnTo>
                    <a:pt x="147218" y="2775483"/>
                  </a:lnTo>
                  <a:lnTo>
                    <a:pt x="122440" y="2753995"/>
                  </a:lnTo>
                  <a:lnTo>
                    <a:pt x="114401" y="2753995"/>
                  </a:lnTo>
                  <a:lnTo>
                    <a:pt x="89446" y="2769692"/>
                  </a:lnTo>
                  <a:lnTo>
                    <a:pt x="94361" y="2773057"/>
                  </a:lnTo>
                  <a:lnTo>
                    <a:pt x="97624" y="2767914"/>
                  </a:lnTo>
                  <a:lnTo>
                    <a:pt x="101371" y="2764409"/>
                  </a:lnTo>
                  <a:lnTo>
                    <a:pt x="109778" y="2760675"/>
                  </a:lnTo>
                  <a:lnTo>
                    <a:pt x="113982" y="2759735"/>
                  </a:lnTo>
                  <a:lnTo>
                    <a:pt x="125488" y="2759735"/>
                  </a:lnTo>
                  <a:lnTo>
                    <a:pt x="131114" y="2761538"/>
                  </a:lnTo>
                  <a:lnTo>
                    <a:pt x="139065" y="2768739"/>
                  </a:lnTo>
                  <a:lnTo>
                    <a:pt x="141046" y="2773388"/>
                  </a:lnTo>
                  <a:lnTo>
                    <a:pt x="141046" y="2784043"/>
                  </a:lnTo>
                  <a:lnTo>
                    <a:pt x="120992" y="2801099"/>
                  </a:lnTo>
                  <a:lnTo>
                    <a:pt x="107823" y="2801099"/>
                  </a:lnTo>
                  <a:lnTo>
                    <a:pt x="107823" y="2806700"/>
                  </a:lnTo>
                  <a:lnTo>
                    <a:pt x="121373" y="2806700"/>
                  </a:lnTo>
                  <a:lnTo>
                    <a:pt x="124028" y="2806966"/>
                  </a:lnTo>
                  <a:lnTo>
                    <a:pt x="144970" y="2823057"/>
                  </a:lnTo>
                  <a:lnTo>
                    <a:pt x="144970" y="2831706"/>
                  </a:lnTo>
                  <a:lnTo>
                    <a:pt x="123050" y="2852407"/>
                  </a:lnTo>
                  <a:lnTo>
                    <a:pt x="113423" y="2852407"/>
                  </a:lnTo>
                  <a:lnTo>
                    <a:pt x="108712" y="2851620"/>
                  </a:lnTo>
                  <a:lnTo>
                    <a:pt x="98793" y="2848445"/>
                  </a:lnTo>
                  <a:lnTo>
                    <a:pt x="93891" y="2845676"/>
                  </a:lnTo>
                  <a:lnTo>
                    <a:pt x="89027" y="2841752"/>
                  </a:lnTo>
                  <a:lnTo>
                    <a:pt x="85521" y="2846946"/>
                  </a:lnTo>
                  <a:lnTo>
                    <a:pt x="90297" y="2850769"/>
                  </a:lnTo>
                  <a:lnTo>
                    <a:pt x="95415" y="2853601"/>
                  </a:lnTo>
                  <a:lnTo>
                    <a:pt x="106349" y="2857246"/>
                  </a:lnTo>
                  <a:lnTo>
                    <a:pt x="112026" y="2858160"/>
                  </a:lnTo>
                  <a:lnTo>
                    <a:pt x="124079" y="2858160"/>
                  </a:lnTo>
                  <a:lnTo>
                    <a:pt x="129286" y="2857296"/>
                  </a:lnTo>
                  <a:lnTo>
                    <a:pt x="137795" y="2853842"/>
                  </a:lnTo>
                  <a:lnTo>
                    <a:pt x="140004" y="2852407"/>
                  </a:lnTo>
                  <a:lnTo>
                    <a:pt x="141236" y="2851620"/>
                  </a:lnTo>
                  <a:lnTo>
                    <a:pt x="146469" y="2846197"/>
                  </a:lnTo>
                  <a:lnTo>
                    <a:pt x="148336" y="2843111"/>
                  </a:lnTo>
                  <a:lnTo>
                    <a:pt x="150583" y="2836189"/>
                  </a:lnTo>
                  <a:lnTo>
                    <a:pt x="151142" y="2832684"/>
                  </a:lnTo>
                  <a:lnTo>
                    <a:pt x="151142" y="2821051"/>
                  </a:lnTo>
                  <a:close/>
                </a:path>
                <a:path w="1036955" h="6758305">
                  <a:moveTo>
                    <a:pt x="151422" y="5563921"/>
                  </a:moveTo>
                  <a:lnTo>
                    <a:pt x="150672" y="5559488"/>
                  </a:lnTo>
                  <a:lnTo>
                    <a:pt x="147675" y="5551817"/>
                  </a:lnTo>
                  <a:lnTo>
                    <a:pt x="145554" y="5548642"/>
                  </a:lnTo>
                  <a:lnTo>
                    <a:pt x="140652" y="5544159"/>
                  </a:lnTo>
                  <a:lnTo>
                    <a:pt x="140042" y="5543601"/>
                  </a:lnTo>
                  <a:lnTo>
                    <a:pt x="136791" y="5541683"/>
                  </a:lnTo>
                  <a:lnTo>
                    <a:pt x="129311" y="5539067"/>
                  </a:lnTo>
                  <a:lnTo>
                    <a:pt x="125196" y="5538406"/>
                  </a:lnTo>
                  <a:lnTo>
                    <a:pt x="115951" y="5538406"/>
                  </a:lnTo>
                  <a:lnTo>
                    <a:pt x="111556" y="5539270"/>
                  </a:lnTo>
                  <a:lnTo>
                    <a:pt x="103517" y="5542737"/>
                  </a:lnTo>
                  <a:lnTo>
                    <a:pt x="100291" y="5544807"/>
                  </a:lnTo>
                  <a:lnTo>
                    <a:pt x="97866" y="5547245"/>
                  </a:lnTo>
                  <a:lnTo>
                    <a:pt x="100241" y="5504485"/>
                  </a:lnTo>
                  <a:lnTo>
                    <a:pt x="145110" y="5504485"/>
                  </a:lnTo>
                  <a:lnTo>
                    <a:pt x="145110" y="5498731"/>
                  </a:lnTo>
                  <a:lnTo>
                    <a:pt x="94640" y="5498731"/>
                  </a:lnTo>
                  <a:lnTo>
                    <a:pt x="91414" y="5553405"/>
                  </a:lnTo>
                  <a:lnTo>
                    <a:pt x="98425" y="5553405"/>
                  </a:lnTo>
                  <a:lnTo>
                    <a:pt x="100850" y="5550979"/>
                  </a:lnTo>
                  <a:lnTo>
                    <a:pt x="103771" y="5548833"/>
                  </a:lnTo>
                  <a:lnTo>
                    <a:pt x="106680" y="5547245"/>
                  </a:lnTo>
                  <a:lnTo>
                    <a:pt x="110604" y="5545086"/>
                  </a:lnTo>
                  <a:lnTo>
                    <a:pt x="114871" y="5544159"/>
                  </a:lnTo>
                  <a:lnTo>
                    <a:pt x="128054" y="5544159"/>
                  </a:lnTo>
                  <a:lnTo>
                    <a:pt x="134264" y="5546166"/>
                  </a:lnTo>
                  <a:lnTo>
                    <a:pt x="143052" y="5554205"/>
                  </a:lnTo>
                  <a:lnTo>
                    <a:pt x="145249" y="5560606"/>
                  </a:lnTo>
                  <a:lnTo>
                    <a:pt x="145249" y="5574208"/>
                  </a:lnTo>
                  <a:lnTo>
                    <a:pt x="123329" y="5595607"/>
                  </a:lnTo>
                  <a:lnTo>
                    <a:pt x="113703" y="5595607"/>
                  </a:lnTo>
                  <a:lnTo>
                    <a:pt x="108991" y="5594820"/>
                  </a:lnTo>
                  <a:lnTo>
                    <a:pt x="99072" y="5591645"/>
                  </a:lnTo>
                  <a:lnTo>
                    <a:pt x="94170" y="5588876"/>
                  </a:lnTo>
                  <a:lnTo>
                    <a:pt x="89306" y="5584952"/>
                  </a:lnTo>
                  <a:lnTo>
                    <a:pt x="85801" y="5590146"/>
                  </a:lnTo>
                  <a:lnTo>
                    <a:pt x="90576" y="5593969"/>
                  </a:lnTo>
                  <a:lnTo>
                    <a:pt x="95694" y="5596801"/>
                  </a:lnTo>
                  <a:lnTo>
                    <a:pt x="106629" y="5600446"/>
                  </a:lnTo>
                  <a:lnTo>
                    <a:pt x="112306" y="5601360"/>
                  </a:lnTo>
                  <a:lnTo>
                    <a:pt x="124358" y="5601360"/>
                  </a:lnTo>
                  <a:lnTo>
                    <a:pt x="129578" y="5600446"/>
                  </a:lnTo>
                  <a:lnTo>
                    <a:pt x="138074" y="5596801"/>
                  </a:lnTo>
                  <a:lnTo>
                    <a:pt x="139827" y="5595607"/>
                  </a:lnTo>
                  <a:lnTo>
                    <a:pt x="141516" y="5594464"/>
                  </a:lnTo>
                  <a:lnTo>
                    <a:pt x="146748" y="5588762"/>
                  </a:lnTo>
                  <a:lnTo>
                    <a:pt x="148615" y="5585561"/>
                  </a:lnTo>
                  <a:lnTo>
                    <a:pt x="150863" y="5578462"/>
                  </a:lnTo>
                  <a:lnTo>
                    <a:pt x="151422" y="5575008"/>
                  </a:lnTo>
                  <a:lnTo>
                    <a:pt x="151422" y="5563921"/>
                  </a:lnTo>
                  <a:close/>
                </a:path>
                <a:path w="1036955" h="6758305">
                  <a:moveTo>
                    <a:pt x="151422" y="3277920"/>
                  </a:moveTo>
                  <a:lnTo>
                    <a:pt x="150672" y="3273488"/>
                  </a:lnTo>
                  <a:lnTo>
                    <a:pt x="147675" y="3265817"/>
                  </a:lnTo>
                  <a:lnTo>
                    <a:pt x="145554" y="3262642"/>
                  </a:lnTo>
                  <a:lnTo>
                    <a:pt x="140652" y="3258159"/>
                  </a:lnTo>
                  <a:lnTo>
                    <a:pt x="140042" y="3257600"/>
                  </a:lnTo>
                  <a:lnTo>
                    <a:pt x="136791" y="3255683"/>
                  </a:lnTo>
                  <a:lnTo>
                    <a:pt x="129311" y="3253067"/>
                  </a:lnTo>
                  <a:lnTo>
                    <a:pt x="125196" y="3252406"/>
                  </a:lnTo>
                  <a:lnTo>
                    <a:pt x="115951" y="3252406"/>
                  </a:lnTo>
                  <a:lnTo>
                    <a:pt x="111556" y="3253270"/>
                  </a:lnTo>
                  <a:lnTo>
                    <a:pt x="103517" y="3256737"/>
                  </a:lnTo>
                  <a:lnTo>
                    <a:pt x="100291" y="3258807"/>
                  </a:lnTo>
                  <a:lnTo>
                    <a:pt x="97866" y="3261245"/>
                  </a:lnTo>
                  <a:lnTo>
                    <a:pt x="100241" y="3218484"/>
                  </a:lnTo>
                  <a:lnTo>
                    <a:pt x="145110" y="3218484"/>
                  </a:lnTo>
                  <a:lnTo>
                    <a:pt x="145110" y="3212731"/>
                  </a:lnTo>
                  <a:lnTo>
                    <a:pt x="94640" y="3212731"/>
                  </a:lnTo>
                  <a:lnTo>
                    <a:pt x="91414" y="3267405"/>
                  </a:lnTo>
                  <a:lnTo>
                    <a:pt x="98425" y="3267405"/>
                  </a:lnTo>
                  <a:lnTo>
                    <a:pt x="100850" y="3264979"/>
                  </a:lnTo>
                  <a:lnTo>
                    <a:pt x="103771" y="3262833"/>
                  </a:lnTo>
                  <a:lnTo>
                    <a:pt x="106680" y="3261245"/>
                  </a:lnTo>
                  <a:lnTo>
                    <a:pt x="110604" y="3259086"/>
                  </a:lnTo>
                  <a:lnTo>
                    <a:pt x="114871" y="3258159"/>
                  </a:lnTo>
                  <a:lnTo>
                    <a:pt x="128054" y="3258159"/>
                  </a:lnTo>
                  <a:lnTo>
                    <a:pt x="134264" y="3260166"/>
                  </a:lnTo>
                  <a:lnTo>
                    <a:pt x="143052" y="3268205"/>
                  </a:lnTo>
                  <a:lnTo>
                    <a:pt x="145249" y="3274606"/>
                  </a:lnTo>
                  <a:lnTo>
                    <a:pt x="145249" y="3288207"/>
                  </a:lnTo>
                  <a:lnTo>
                    <a:pt x="123329" y="3309607"/>
                  </a:lnTo>
                  <a:lnTo>
                    <a:pt x="113703" y="3309607"/>
                  </a:lnTo>
                  <a:lnTo>
                    <a:pt x="108991" y="3308820"/>
                  </a:lnTo>
                  <a:lnTo>
                    <a:pt x="99072" y="3305645"/>
                  </a:lnTo>
                  <a:lnTo>
                    <a:pt x="94170" y="3302876"/>
                  </a:lnTo>
                  <a:lnTo>
                    <a:pt x="89306" y="3298952"/>
                  </a:lnTo>
                  <a:lnTo>
                    <a:pt x="85801" y="3304146"/>
                  </a:lnTo>
                  <a:lnTo>
                    <a:pt x="90576" y="3307969"/>
                  </a:lnTo>
                  <a:lnTo>
                    <a:pt x="95694" y="3310801"/>
                  </a:lnTo>
                  <a:lnTo>
                    <a:pt x="106629" y="3314446"/>
                  </a:lnTo>
                  <a:lnTo>
                    <a:pt x="112306" y="3315360"/>
                  </a:lnTo>
                  <a:lnTo>
                    <a:pt x="124358" y="3315360"/>
                  </a:lnTo>
                  <a:lnTo>
                    <a:pt x="129578" y="3314446"/>
                  </a:lnTo>
                  <a:lnTo>
                    <a:pt x="138074" y="3310801"/>
                  </a:lnTo>
                  <a:lnTo>
                    <a:pt x="139827" y="3309607"/>
                  </a:lnTo>
                  <a:lnTo>
                    <a:pt x="141516" y="3308464"/>
                  </a:lnTo>
                  <a:lnTo>
                    <a:pt x="146748" y="3302762"/>
                  </a:lnTo>
                  <a:lnTo>
                    <a:pt x="148615" y="3299561"/>
                  </a:lnTo>
                  <a:lnTo>
                    <a:pt x="150863" y="3292462"/>
                  </a:lnTo>
                  <a:lnTo>
                    <a:pt x="151422" y="3289008"/>
                  </a:lnTo>
                  <a:lnTo>
                    <a:pt x="151422" y="3277920"/>
                  </a:lnTo>
                  <a:close/>
                </a:path>
                <a:path w="1036955" h="6758305">
                  <a:moveTo>
                    <a:pt x="151701" y="5955931"/>
                  </a:moveTo>
                  <a:lnTo>
                    <a:pt x="85521" y="5955931"/>
                  </a:lnTo>
                  <a:lnTo>
                    <a:pt x="85521" y="5961685"/>
                  </a:lnTo>
                  <a:lnTo>
                    <a:pt x="144830" y="5961685"/>
                  </a:lnTo>
                  <a:lnTo>
                    <a:pt x="102209" y="6057011"/>
                  </a:lnTo>
                  <a:lnTo>
                    <a:pt x="109080" y="6057011"/>
                  </a:lnTo>
                  <a:lnTo>
                    <a:pt x="151701" y="5960275"/>
                  </a:lnTo>
                  <a:lnTo>
                    <a:pt x="151701" y="5955931"/>
                  </a:lnTo>
                  <a:close/>
                </a:path>
                <a:path w="1036955" h="6758305">
                  <a:moveTo>
                    <a:pt x="151701" y="3669931"/>
                  </a:moveTo>
                  <a:lnTo>
                    <a:pt x="85521" y="3669931"/>
                  </a:lnTo>
                  <a:lnTo>
                    <a:pt x="85521" y="3675684"/>
                  </a:lnTo>
                  <a:lnTo>
                    <a:pt x="144830" y="3675684"/>
                  </a:lnTo>
                  <a:lnTo>
                    <a:pt x="102209" y="3771011"/>
                  </a:lnTo>
                  <a:lnTo>
                    <a:pt x="109080" y="3771011"/>
                  </a:lnTo>
                  <a:lnTo>
                    <a:pt x="151701" y="3674275"/>
                  </a:lnTo>
                  <a:lnTo>
                    <a:pt x="151701" y="3669931"/>
                  </a:lnTo>
                  <a:close/>
                </a:path>
                <a:path w="1036955" h="6758305">
                  <a:moveTo>
                    <a:pt x="156184" y="5341772"/>
                  </a:moveTo>
                  <a:lnTo>
                    <a:pt x="140487" y="5341772"/>
                  </a:lnTo>
                  <a:lnTo>
                    <a:pt x="140487" y="5308409"/>
                  </a:lnTo>
                  <a:lnTo>
                    <a:pt x="134315" y="5308409"/>
                  </a:lnTo>
                  <a:lnTo>
                    <a:pt x="134315" y="5341772"/>
                  </a:lnTo>
                  <a:lnTo>
                    <a:pt x="89877" y="5341772"/>
                  </a:lnTo>
                  <a:lnTo>
                    <a:pt x="140627" y="5270131"/>
                  </a:lnTo>
                  <a:lnTo>
                    <a:pt x="133337" y="5270131"/>
                  </a:lnTo>
                  <a:lnTo>
                    <a:pt x="82727" y="5341772"/>
                  </a:lnTo>
                  <a:lnTo>
                    <a:pt x="82727" y="5347805"/>
                  </a:lnTo>
                  <a:lnTo>
                    <a:pt x="134315" y="5347805"/>
                  </a:lnTo>
                  <a:lnTo>
                    <a:pt x="134315" y="5371211"/>
                  </a:lnTo>
                  <a:lnTo>
                    <a:pt x="140487" y="5371211"/>
                  </a:lnTo>
                  <a:lnTo>
                    <a:pt x="140487" y="5347805"/>
                  </a:lnTo>
                  <a:lnTo>
                    <a:pt x="156184" y="5347805"/>
                  </a:lnTo>
                  <a:lnTo>
                    <a:pt x="156184" y="5341772"/>
                  </a:lnTo>
                  <a:close/>
                </a:path>
                <a:path w="1036955" h="6758305">
                  <a:moveTo>
                    <a:pt x="156184" y="3055772"/>
                  </a:moveTo>
                  <a:lnTo>
                    <a:pt x="140487" y="3055772"/>
                  </a:lnTo>
                  <a:lnTo>
                    <a:pt x="140487" y="3022409"/>
                  </a:lnTo>
                  <a:lnTo>
                    <a:pt x="134315" y="3022409"/>
                  </a:lnTo>
                  <a:lnTo>
                    <a:pt x="134315" y="3055772"/>
                  </a:lnTo>
                  <a:lnTo>
                    <a:pt x="89877" y="3055772"/>
                  </a:lnTo>
                  <a:lnTo>
                    <a:pt x="140627" y="2984131"/>
                  </a:lnTo>
                  <a:lnTo>
                    <a:pt x="133337" y="2984131"/>
                  </a:lnTo>
                  <a:lnTo>
                    <a:pt x="82727" y="3055772"/>
                  </a:lnTo>
                  <a:lnTo>
                    <a:pt x="82727" y="3061805"/>
                  </a:lnTo>
                  <a:lnTo>
                    <a:pt x="134315" y="3061805"/>
                  </a:lnTo>
                  <a:lnTo>
                    <a:pt x="134315" y="3085211"/>
                  </a:lnTo>
                  <a:lnTo>
                    <a:pt x="140487" y="3085211"/>
                  </a:lnTo>
                  <a:lnTo>
                    <a:pt x="140487" y="3061805"/>
                  </a:lnTo>
                  <a:lnTo>
                    <a:pt x="156184" y="3061805"/>
                  </a:lnTo>
                  <a:lnTo>
                    <a:pt x="156184" y="3055772"/>
                  </a:lnTo>
                  <a:close/>
                </a:path>
                <a:path w="1036955" h="6758305">
                  <a:moveTo>
                    <a:pt x="498830" y="927569"/>
                  </a:moveTo>
                  <a:lnTo>
                    <a:pt x="461124" y="927569"/>
                  </a:lnTo>
                  <a:lnTo>
                    <a:pt x="461124" y="933043"/>
                  </a:lnTo>
                  <a:lnTo>
                    <a:pt x="492950" y="933043"/>
                  </a:lnTo>
                  <a:lnTo>
                    <a:pt x="492848" y="948131"/>
                  </a:lnTo>
                  <a:lnTo>
                    <a:pt x="486689" y="986205"/>
                  </a:lnTo>
                  <a:lnTo>
                    <a:pt x="483552" y="995997"/>
                  </a:lnTo>
                  <a:lnTo>
                    <a:pt x="489165" y="997115"/>
                  </a:lnTo>
                  <a:lnTo>
                    <a:pt x="498132" y="956640"/>
                  </a:lnTo>
                  <a:lnTo>
                    <a:pt x="498716" y="945286"/>
                  </a:lnTo>
                  <a:lnTo>
                    <a:pt x="498830" y="927569"/>
                  </a:lnTo>
                  <a:close/>
                </a:path>
                <a:path w="1036955" h="6758305">
                  <a:moveTo>
                    <a:pt x="503885" y="4128960"/>
                  </a:moveTo>
                  <a:lnTo>
                    <a:pt x="456920" y="4128960"/>
                  </a:lnTo>
                  <a:lnTo>
                    <a:pt x="456920" y="4134561"/>
                  </a:lnTo>
                  <a:lnTo>
                    <a:pt x="497992" y="4134561"/>
                  </a:lnTo>
                  <a:lnTo>
                    <a:pt x="497992" y="4155313"/>
                  </a:lnTo>
                  <a:lnTo>
                    <a:pt x="479513" y="4191927"/>
                  </a:lnTo>
                  <a:lnTo>
                    <a:pt x="455510" y="4209427"/>
                  </a:lnTo>
                  <a:lnTo>
                    <a:pt x="459016" y="4214342"/>
                  </a:lnTo>
                  <a:lnTo>
                    <a:pt x="491007" y="4189526"/>
                  </a:lnTo>
                  <a:lnTo>
                    <a:pt x="503847" y="4155313"/>
                  </a:lnTo>
                  <a:lnTo>
                    <a:pt x="503885" y="4128960"/>
                  </a:lnTo>
                  <a:close/>
                </a:path>
                <a:path w="1036955" h="6758305">
                  <a:moveTo>
                    <a:pt x="505002" y="4354893"/>
                  </a:moveTo>
                  <a:lnTo>
                    <a:pt x="499110" y="4354893"/>
                  </a:lnTo>
                  <a:lnTo>
                    <a:pt x="499110" y="4379988"/>
                  </a:lnTo>
                  <a:lnTo>
                    <a:pt x="499110" y="4385310"/>
                  </a:lnTo>
                  <a:lnTo>
                    <a:pt x="499110" y="4409706"/>
                  </a:lnTo>
                  <a:lnTo>
                    <a:pt x="471220" y="4409706"/>
                  </a:lnTo>
                  <a:lnTo>
                    <a:pt x="471220" y="4385310"/>
                  </a:lnTo>
                  <a:lnTo>
                    <a:pt x="499110" y="4385310"/>
                  </a:lnTo>
                  <a:lnTo>
                    <a:pt x="499110" y="4379988"/>
                  </a:lnTo>
                  <a:lnTo>
                    <a:pt x="471220" y="4379988"/>
                  </a:lnTo>
                  <a:lnTo>
                    <a:pt x="471220" y="4354893"/>
                  </a:lnTo>
                  <a:lnTo>
                    <a:pt x="465328" y="4354893"/>
                  </a:lnTo>
                  <a:lnTo>
                    <a:pt x="465328" y="4415040"/>
                  </a:lnTo>
                  <a:lnTo>
                    <a:pt x="505002" y="4415040"/>
                  </a:lnTo>
                  <a:lnTo>
                    <a:pt x="505002" y="4409706"/>
                  </a:lnTo>
                  <a:lnTo>
                    <a:pt x="505002" y="4385310"/>
                  </a:lnTo>
                  <a:lnTo>
                    <a:pt x="505002" y="4379988"/>
                  </a:lnTo>
                  <a:lnTo>
                    <a:pt x="505002" y="4354893"/>
                  </a:lnTo>
                  <a:close/>
                </a:path>
                <a:path w="1036955" h="6758305">
                  <a:moveTo>
                    <a:pt x="515518" y="2983992"/>
                  </a:moveTo>
                  <a:lnTo>
                    <a:pt x="509485" y="2983992"/>
                  </a:lnTo>
                  <a:lnTo>
                    <a:pt x="509485" y="3016516"/>
                  </a:lnTo>
                  <a:lnTo>
                    <a:pt x="509485" y="3022130"/>
                  </a:lnTo>
                  <a:lnTo>
                    <a:pt x="509485" y="3060408"/>
                  </a:lnTo>
                  <a:lnTo>
                    <a:pt x="465328" y="3060408"/>
                  </a:lnTo>
                  <a:lnTo>
                    <a:pt x="465328" y="3022130"/>
                  </a:lnTo>
                  <a:lnTo>
                    <a:pt x="509485" y="3022130"/>
                  </a:lnTo>
                  <a:lnTo>
                    <a:pt x="509485" y="3016516"/>
                  </a:lnTo>
                  <a:lnTo>
                    <a:pt x="465328" y="3016516"/>
                  </a:lnTo>
                  <a:lnTo>
                    <a:pt x="465328" y="2983992"/>
                  </a:lnTo>
                  <a:lnTo>
                    <a:pt x="459295" y="2983992"/>
                  </a:lnTo>
                  <a:lnTo>
                    <a:pt x="459295" y="3066008"/>
                  </a:lnTo>
                  <a:lnTo>
                    <a:pt x="515518" y="3066008"/>
                  </a:lnTo>
                  <a:lnTo>
                    <a:pt x="515518" y="3060408"/>
                  </a:lnTo>
                  <a:lnTo>
                    <a:pt x="515518" y="3022130"/>
                  </a:lnTo>
                  <a:lnTo>
                    <a:pt x="515518" y="3016516"/>
                  </a:lnTo>
                  <a:lnTo>
                    <a:pt x="515518" y="2983992"/>
                  </a:lnTo>
                  <a:close/>
                </a:path>
                <a:path w="1036955" h="6758305">
                  <a:moveTo>
                    <a:pt x="515937" y="3670770"/>
                  </a:moveTo>
                  <a:lnTo>
                    <a:pt x="509905" y="3670770"/>
                  </a:lnTo>
                  <a:lnTo>
                    <a:pt x="509905" y="3676383"/>
                  </a:lnTo>
                  <a:lnTo>
                    <a:pt x="509905" y="3746208"/>
                  </a:lnTo>
                  <a:lnTo>
                    <a:pt x="465048" y="3746208"/>
                  </a:lnTo>
                  <a:lnTo>
                    <a:pt x="465048" y="3676383"/>
                  </a:lnTo>
                  <a:lnTo>
                    <a:pt x="509905" y="3676383"/>
                  </a:lnTo>
                  <a:lnTo>
                    <a:pt x="509905" y="3670770"/>
                  </a:lnTo>
                  <a:lnTo>
                    <a:pt x="459016" y="3670770"/>
                  </a:lnTo>
                  <a:lnTo>
                    <a:pt x="459016" y="3751808"/>
                  </a:lnTo>
                  <a:lnTo>
                    <a:pt x="515937" y="3751808"/>
                  </a:lnTo>
                  <a:lnTo>
                    <a:pt x="515937" y="3746208"/>
                  </a:lnTo>
                  <a:lnTo>
                    <a:pt x="515937" y="3676383"/>
                  </a:lnTo>
                  <a:lnTo>
                    <a:pt x="515937" y="3670770"/>
                  </a:lnTo>
                  <a:close/>
                </a:path>
                <a:path w="1036955" h="6758305">
                  <a:moveTo>
                    <a:pt x="515937" y="1613369"/>
                  </a:moveTo>
                  <a:lnTo>
                    <a:pt x="509905" y="1613369"/>
                  </a:lnTo>
                  <a:lnTo>
                    <a:pt x="509905" y="1618983"/>
                  </a:lnTo>
                  <a:lnTo>
                    <a:pt x="509905" y="1688807"/>
                  </a:lnTo>
                  <a:lnTo>
                    <a:pt x="465048" y="1688807"/>
                  </a:lnTo>
                  <a:lnTo>
                    <a:pt x="465048" y="1618983"/>
                  </a:lnTo>
                  <a:lnTo>
                    <a:pt x="509905" y="1618983"/>
                  </a:lnTo>
                  <a:lnTo>
                    <a:pt x="509905" y="1613369"/>
                  </a:lnTo>
                  <a:lnTo>
                    <a:pt x="459016" y="1613369"/>
                  </a:lnTo>
                  <a:lnTo>
                    <a:pt x="459016" y="1694408"/>
                  </a:lnTo>
                  <a:lnTo>
                    <a:pt x="515937" y="1694408"/>
                  </a:lnTo>
                  <a:lnTo>
                    <a:pt x="515937" y="1688807"/>
                  </a:lnTo>
                  <a:lnTo>
                    <a:pt x="515937" y="1618983"/>
                  </a:lnTo>
                  <a:lnTo>
                    <a:pt x="515937" y="1613369"/>
                  </a:lnTo>
                  <a:close/>
                </a:path>
                <a:path w="1036955" h="6758305">
                  <a:moveTo>
                    <a:pt x="516636" y="2062162"/>
                  </a:moveTo>
                  <a:lnTo>
                    <a:pt x="510616" y="2062162"/>
                  </a:lnTo>
                  <a:lnTo>
                    <a:pt x="510616" y="2082495"/>
                  </a:lnTo>
                  <a:lnTo>
                    <a:pt x="510616" y="2087956"/>
                  </a:lnTo>
                  <a:lnTo>
                    <a:pt x="510616" y="2111933"/>
                  </a:lnTo>
                  <a:lnTo>
                    <a:pt x="466864" y="2111933"/>
                  </a:lnTo>
                  <a:lnTo>
                    <a:pt x="466864" y="2087956"/>
                  </a:lnTo>
                  <a:lnTo>
                    <a:pt x="510616" y="2087956"/>
                  </a:lnTo>
                  <a:lnTo>
                    <a:pt x="510616" y="2082495"/>
                  </a:lnTo>
                  <a:lnTo>
                    <a:pt x="466864" y="2082495"/>
                  </a:lnTo>
                  <a:lnTo>
                    <a:pt x="466864" y="2062162"/>
                  </a:lnTo>
                  <a:lnTo>
                    <a:pt x="460844" y="2062162"/>
                  </a:lnTo>
                  <a:lnTo>
                    <a:pt x="460844" y="2117394"/>
                  </a:lnTo>
                  <a:lnTo>
                    <a:pt x="516636" y="2117394"/>
                  </a:lnTo>
                  <a:lnTo>
                    <a:pt x="516636" y="2111933"/>
                  </a:lnTo>
                  <a:lnTo>
                    <a:pt x="516636" y="2087956"/>
                  </a:lnTo>
                  <a:lnTo>
                    <a:pt x="516636" y="2082495"/>
                  </a:lnTo>
                  <a:lnTo>
                    <a:pt x="516636" y="2062162"/>
                  </a:lnTo>
                  <a:close/>
                </a:path>
                <a:path w="1036955" h="6758305">
                  <a:moveTo>
                    <a:pt x="518464" y="5985421"/>
                  </a:moveTo>
                  <a:lnTo>
                    <a:pt x="517829" y="5980468"/>
                  </a:lnTo>
                  <a:lnTo>
                    <a:pt x="515302" y="5971489"/>
                  </a:lnTo>
                  <a:lnTo>
                    <a:pt x="513410" y="5967641"/>
                  </a:lnTo>
                  <a:lnTo>
                    <a:pt x="512432" y="5966396"/>
                  </a:lnTo>
                  <a:lnTo>
                    <a:pt x="512432" y="5982525"/>
                  </a:lnTo>
                  <a:lnTo>
                    <a:pt x="512432" y="6011354"/>
                  </a:lnTo>
                  <a:lnTo>
                    <a:pt x="510425" y="6019304"/>
                  </a:lnTo>
                  <a:lnTo>
                    <a:pt x="502386" y="6031077"/>
                  </a:lnTo>
                  <a:lnTo>
                    <a:pt x="496214" y="6034024"/>
                  </a:lnTo>
                  <a:lnTo>
                    <a:pt x="479577" y="6034024"/>
                  </a:lnTo>
                  <a:lnTo>
                    <a:pt x="473405" y="6031077"/>
                  </a:lnTo>
                  <a:lnTo>
                    <a:pt x="465378" y="6019304"/>
                  </a:lnTo>
                  <a:lnTo>
                    <a:pt x="463359" y="6011354"/>
                  </a:lnTo>
                  <a:lnTo>
                    <a:pt x="463359" y="5982525"/>
                  </a:lnTo>
                  <a:lnTo>
                    <a:pt x="465378" y="5974575"/>
                  </a:lnTo>
                  <a:lnTo>
                    <a:pt x="473405" y="5962802"/>
                  </a:lnTo>
                  <a:lnTo>
                    <a:pt x="479577" y="5959856"/>
                  </a:lnTo>
                  <a:lnTo>
                    <a:pt x="496214" y="5959856"/>
                  </a:lnTo>
                  <a:lnTo>
                    <a:pt x="502386" y="5962802"/>
                  </a:lnTo>
                  <a:lnTo>
                    <a:pt x="510425" y="5974575"/>
                  </a:lnTo>
                  <a:lnTo>
                    <a:pt x="512432" y="5982525"/>
                  </a:lnTo>
                  <a:lnTo>
                    <a:pt x="512432" y="5966396"/>
                  </a:lnTo>
                  <a:lnTo>
                    <a:pt x="493039" y="5954255"/>
                  </a:lnTo>
                  <a:lnTo>
                    <a:pt x="482752" y="5954255"/>
                  </a:lnTo>
                  <a:lnTo>
                    <a:pt x="457339" y="5985421"/>
                  </a:lnTo>
                  <a:lnTo>
                    <a:pt x="457339" y="6008459"/>
                  </a:lnTo>
                  <a:lnTo>
                    <a:pt x="482752" y="6039637"/>
                  </a:lnTo>
                  <a:lnTo>
                    <a:pt x="493039" y="6039637"/>
                  </a:lnTo>
                  <a:lnTo>
                    <a:pt x="518464" y="6008459"/>
                  </a:lnTo>
                  <a:lnTo>
                    <a:pt x="518464" y="5985421"/>
                  </a:lnTo>
                  <a:close/>
                </a:path>
                <a:path w="1036955" h="6758305">
                  <a:moveTo>
                    <a:pt x="518464" y="5071021"/>
                  </a:moveTo>
                  <a:lnTo>
                    <a:pt x="517829" y="5066068"/>
                  </a:lnTo>
                  <a:lnTo>
                    <a:pt x="515302" y="5057089"/>
                  </a:lnTo>
                  <a:lnTo>
                    <a:pt x="513410" y="5053241"/>
                  </a:lnTo>
                  <a:lnTo>
                    <a:pt x="512432" y="5051996"/>
                  </a:lnTo>
                  <a:lnTo>
                    <a:pt x="512432" y="5068125"/>
                  </a:lnTo>
                  <a:lnTo>
                    <a:pt x="512432" y="5096954"/>
                  </a:lnTo>
                  <a:lnTo>
                    <a:pt x="510425" y="5104904"/>
                  </a:lnTo>
                  <a:lnTo>
                    <a:pt x="502386" y="5116677"/>
                  </a:lnTo>
                  <a:lnTo>
                    <a:pt x="496214" y="5119624"/>
                  </a:lnTo>
                  <a:lnTo>
                    <a:pt x="479577" y="5119624"/>
                  </a:lnTo>
                  <a:lnTo>
                    <a:pt x="473405" y="5116677"/>
                  </a:lnTo>
                  <a:lnTo>
                    <a:pt x="465378" y="5104904"/>
                  </a:lnTo>
                  <a:lnTo>
                    <a:pt x="463359" y="5096954"/>
                  </a:lnTo>
                  <a:lnTo>
                    <a:pt x="463359" y="5068125"/>
                  </a:lnTo>
                  <a:lnTo>
                    <a:pt x="465378" y="5060175"/>
                  </a:lnTo>
                  <a:lnTo>
                    <a:pt x="473405" y="5048402"/>
                  </a:lnTo>
                  <a:lnTo>
                    <a:pt x="479577" y="5045456"/>
                  </a:lnTo>
                  <a:lnTo>
                    <a:pt x="496214" y="5045456"/>
                  </a:lnTo>
                  <a:lnTo>
                    <a:pt x="502386" y="5048402"/>
                  </a:lnTo>
                  <a:lnTo>
                    <a:pt x="510425" y="5060175"/>
                  </a:lnTo>
                  <a:lnTo>
                    <a:pt x="512432" y="5068125"/>
                  </a:lnTo>
                  <a:lnTo>
                    <a:pt x="512432" y="5051996"/>
                  </a:lnTo>
                  <a:lnTo>
                    <a:pt x="493039" y="5039855"/>
                  </a:lnTo>
                  <a:lnTo>
                    <a:pt x="482752" y="5039855"/>
                  </a:lnTo>
                  <a:lnTo>
                    <a:pt x="457339" y="5071021"/>
                  </a:lnTo>
                  <a:lnTo>
                    <a:pt x="457339" y="5094059"/>
                  </a:lnTo>
                  <a:lnTo>
                    <a:pt x="482752" y="5125237"/>
                  </a:lnTo>
                  <a:lnTo>
                    <a:pt x="493039" y="5125237"/>
                  </a:lnTo>
                  <a:lnTo>
                    <a:pt x="518464" y="5094059"/>
                  </a:lnTo>
                  <a:lnTo>
                    <a:pt x="518464" y="5071021"/>
                  </a:lnTo>
                  <a:close/>
                </a:path>
                <a:path w="1036955" h="6758305">
                  <a:moveTo>
                    <a:pt x="518464" y="3470821"/>
                  </a:moveTo>
                  <a:lnTo>
                    <a:pt x="517829" y="3465868"/>
                  </a:lnTo>
                  <a:lnTo>
                    <a:pt x="515302" y="3456889"/>
                  </a:lnTo>
                  <a:lnTo>
                    <a:pt x="513410" y="3453041"/>
                  </a:lnTo>
                  <a:lnTo>
                    <a:pt x="512432" y="3451796"/>
                  </a:lnTo>
                  <a:lnTo>
                    <a:pt x="512432" y="3467925"/>
                  </a:lnTo>
                  <a:lnTo>
                    <a:pt x="512432" y="3496754"/>
                  </a:lnTo>
                  <a:lnTo>
                    <a:pt x="510425" y="3504704"/>
                  </a:lnTo>
                  <a:lnTo>
                    <a:pt x="502386" y="3516477"/>
                  </a:lnTo>
                  <a:lnTo>
                    <a:pt x="496214" y="3519424"/>
                  </a:lnTo>
                  <a:lnTo>
                    <a:pt x="479577" y="3519424"/>
                  </a:lnTo>
                  <a:lnTo>
                    <a:pt x="473405" y="3516477"/>
                  </a:lnTo>
                  <a:lnTo>
                    <a:pt x="465378" y="3504704"/>
                  </a:lnTo>
                  <a:lnTo>
                    <a:pt x="463359" y="3496754"/>
                  </a:lnTo>
                  <a:lnTo>
                    <a:pt x="463359" y="3467925"/>
                  </a:lnTo>
                  <a:lnTo>
                    <a:pt x="465378" y="3459975"/>
                  </a:lnTo>
                  <a:lnTo>
                    <a:pt x="473405" y="3448202"/>
                  </a:lnTo>
                  <a:lnTo>
                    <a:pt x="479577" y="3445256"/>
                  </a:lnTo>
                  <a:lnTo>
                    <a:pt x="496214" y="3445256"/>
                  </a:lnTo>
                  <a:lnTo>
                    <a:pt x="502386" y="3448202"/>
                  </a:lnTo>
                  <a:lnTo>
                    <a:pt x="510425" y="3459975"/>
                  </a:lnTo>
                  <a:lnTo>
                    <a:pt x="512432" y="3467925"/>
                  </a:lnTo>
                  <a:lnTo>
                    <a:pt x="512432" y="3451796"/>
                  </a:lnTo>
                  <a:lnTo>
                    <a:pt x="493039" y="3439655"/>
                  </a:lnTo>
                  <a:lnTo>
                    <a:pt x="482752" y="3439655"/>
                  </a:lnTo>
                  <a:lnTo>
                    <a:pt x="457339" y="3470821"/>
                  </a:lnTo>
                  <a:lnTo>
                    <a:pt x="457339" y="3493859"/>
                  </a:lnTo>
                  <a:lnTo>
                    <a:pt x="482752" y="3525037"/>
                  </a:lnTo>
                  <a:lnTo>
                    <a:pt x="493039" y="3525037"/>
                  </a:lnTo>
                  <a:lnTo>
                    <a:pt x="518464" y="3493859"/>
                  </a:lnTo>
                  <a:lnTo>
                    <a:pt x="518464" y="3470821"/>
                  </a:lnTo>
                  <a:close/>
                </a:path>
                <a:path w="1036955" h="6758305">
                  <a:moveTo>
                    <a:pt x="518604" y="49060"/>
                  </a:moveTo>
                  <a:lnTo>
                    <a:pt x="517829" y="46266"/>
                  </a:lnTo>
                  <a:lnTo>
                    <a:pt x="514743" y="41211"/>
                  </a:lnTo>
                  <a:lnTo>
                    <a:pt x="512851" y="39243"/>
                  </a:lnTo>
                  <a:lnTo>
                    <a:pt x="512851" y="49949"/>
                  </a:lnTo>
                  <a:lnTo>
                    <a:pt x="512851" y="61912"/>
                  </a:lnTo>
                  <a:lnTo>
                    <a:pt x="493229" y="75145"/>
                  </a:lnTo>
                  <a:lnTo>
                    <a:pt x="487057" y="75145"/>
                  </a:lnTo>
                  <a:lnTo>
                    <a:pt x="467423" y="61912"/>
                  </a:lnTo>
                  <a:lnTo>
                    <a:pt x="467423" y="49949"/>
                  </a:lnTo>
                  <a:lnTo>
                    <a:pt x="487146" y="36728"/>
                  </a:lnTo>
                  <a:lnTo>
                    <a:pt x="493128" y="36728"/>
                  </a:lnTo>
                  <a:lnTo>
                    <a:pt x="512851" y="49949"/>
                  </a:lnTo>
                  <a:lnTo>
                    <a:pt x="512851" y="39243"/>
                  </a:lnTo>
                  <a:lnTo>
                    <a:pt x="493877" y="31394"/>
                  </a:lnTo>
                  <a:lnTo>
                    <a:pt x="486308" y="31394"/>
                  </a:lnTo>
                  <a:lnTo>
                    <a:pt x="461683" y="49060"/>
                  </a:lnTo>
                  <a:lnTo>
                    <a:pt x="461683" y="62801"/>
                  </a:lnTo>
                  <a:lnTo>
                    <a:pt x="486308" y="80467"/>
                  </a:lnTo>
                  <a:lnTo>
                    <a:pt x="493877" y="80467"/>
                  </a:lnTo>
                  <a:lnTo>
                    <a:pt x="518604" y="62801"/>
                  </a:lnTo>
                  <a:lnTo>
                    <a:pt x="518604" y="49060"/>
                  </a:lnTo>
                  <a:close/>
                </a:path>
                <a:path w="1036955" h="6758305">
                  <a:moveTo>
                    <a:pt x="519023" y="5319903"/>
                  </a:moveTo>
                  <a:lnTo>
                    <a:pt x="518388" y="5316817"/>
                  </a:lnTo>
                  <a:lnTo>
                    <a:pt x="515874" y="5310644"/>
                  </a:lnTo>
                  <a:lnTo>
                    <a:pt x="513994" y="5307876"/>
                  </a:lnTo>
                  <a:lnTo>
                    <a:pt x="513016" y="5306898"/>
                  </a:lnTo>
                  <a:lnTo>
                    <a:pt x="513016" y="5319903"/>
                  </a:lnTo>
                  <a:lnTo>
                    <a:pt x="513016" y="5333365"/>
                  </a:lnTo>
                  <a:lnTo>
                    <a:pt x="493268" y="5350472"/>
                  </a:lnTo>
                  <a:lnTo>
                    <a:pt x="486168" y="5350472"/>
                  </a:lnTo>
                  <a:lnTo>
                    <a:pt x="466420" y="5333365"/>
                  </a:lnTo>
                  <a:lnTo>
                    <a:pt x="466420" y="5319903"/>
                  </a:lnTo>
                  <a:lnTo>
                    <a:pt x="486168" y="5302796"/>
                  </a:lnTo>
                  <a:lnTo>
                    <a:pt x="493268" y="5302796"/>
                  </a:lnTo>
                  <a:lnTo>
                    <a:pt x="513016" y="5319903"/>
                  </a:lnTo>
                  <a:lnTo>
                    <a:pt x="513016" y="5306898"/>
                  </a:lnTo>
                  <a:lnTo>
                    <a:pt x="509041" y="5302910"/>
                  </a:lnTo>
                  <a:lnTo>
                    <a:pt x="508863" y="5302796"/>
                  </a:lnTo>
                  <a:lnTo>
                    <a:pt x="505980" y="5300929"/>
                  </a:lnTo>
                  <a:lnTo>
                    <a:pt x="498690" y="5297944"/>
                  </a:lnTo>
                  <a:lnTo>
                    <a:pt x="494487" y="5297195"/>
                  </a:lnTo>
                  <a:lnTo>
                    <a:pt x="484949" y="5297195"/>
                  </a:lnTo>
                  <a:lnTo>
                    <a:pt x="460413" y="5319903"/>
                  </a:lnTo>
                  <a:lnTo>
                    <a:pt x="460413" y="5333365"/>
                  </a:lnTo>
                  <a:lnTo>
                    <a:pt x="484949" y="5356072"/>
                  </a:lnTo>
                  <a:lnTo>
                    <a:pt x="494487" y="5356072"/>
                  </a:lnTo>
                  <a:lnTo>
                    <a:pt x="519023" y="5333365"/>
                  </a:lnTo>
                  <a:lnTo>
                    <a:pt x="519023" y="5319903"/>
                  </a:lnTo>
                  <a:close/>
                </a:path>
                <a:path w="1036955" h="6758305">
                  <a:moveTo>
                    <a:pt x="519861" y="1841830"/>
                  </a:moveTo>
                  <a:lnTo>
                    <a:pt x="513829" y="1841830"/>
                  </a:lnTo>
                  <a:lnTo>
                    <a:pt x="513829" y="1847443"/>
                  </a:lnTo>
                  <a:lnTo>
                    <a:pt x="513829" y="1917687"/>
                  </a:lnTo>
                  <a:lnTo>
                    <a:pt x="467995" y="1917687"/>
                  </a:lnTo>
                  <a:lnTo>
                    <a:pt x="467995" y="1847443"/>
                  </a:lnTo>
                  <a:lnTo>
                    <a:pt x="513829" y="1847443"/>
                  </a:lnTo>
                  <a:lnTo>
                    <a:pt x="513829" y="1841830"/>
                  </a:lnTo>
                  <a:lnTo>
                    <a:pt x="461962" y="1841830"/>
                  </a:lnTo>
                  <a:lnTo>
                    <a:pt x="461962" y="1923288"/>
                  </a:lnTo>
                  <a:lnTo>
                    <a:pt x="519861" y="1923288"/>
                  </a:lnTo>
                  <a:lnTo>
                    <a:pt x="519861" y="1917687"/>
                  </a:lnTo>
                  <a:lnTo>
                    <a:pt x="519861" y="1847443"/>
                  </a:lnTo>
                  <a:lnTo>
                    <a:pt x="519861" y="1841830"/>
                  </a:lnTo>
                  <a:close/>
                </a:path>
                <a:path w="1036955" h="6758305">
                  <a:moveTo>
                    <a:pt x="521271" y="6442621"/>
                  </a:moveTo>
                  <a:lnTo>
                    <a:pt x="520636" y="6437643"/>
                  </a:lnTo>
                  <a:lnTo>
                    <a:pt x="518109" y="6428575"/>
                  </a:lnTo>
                  <a:lnTo>
                    <a:pt x="516191" y="6424701"/>
                  </a:lnTo>
                  <a:lnTo>
                    <a:pt x="515239" y="6423507"/>
                  </a:lnTo>
                  <a:lnTo>
                    <a:pt x="515239" y="6444678"/>
                  </a:lnTo>
                  <a:lnTo>
                    <a:pt x="515239" y="6463601"/>
                  </a:lnTo>
                  <a:lnTo>
                    <a:pt x="494766" y="6491364"/>
                  </a:lnTo>
                  <a:lnTo>
                    <a:pt x="486359" y="6491364"/>
                  </a:lnTo>
                  <a:lnTo>
                    <a:pt x="465886" y="6463601"/>
                  </a:lnTo>
                  <a:lnTo>
                    <a:pt x="465886" y="6444678"/>
                  </a:lnTo>
                  <a:lnTo>
                    <a:pt x="486359" y="6416916"/>
                  </a:lnTo>
                  <a:lnTo>
                    <a:pt x="494766" y="6416916"/>
                  </a:lnTo>
                  <a:lnTo>
                    <a:pt x="515239" y="6444678"/>
                  </a:lnTo>
                  <a:lnTo>
                    <a:pt x="515239" y="6423507"/>
                  </a:lnTo>
                  <a:lnTo>
                    <a:pt x="511060" y="6418250"/>
                  </a:lnTo>
                  <a:lnTo>
                    <a:pt x="509346" y="6416916"/>
                  </a:lnTo>
                  <a:lnTo>
                    <a:pt x="507847" y="6415748"/>
                  </a:lnTo>
                  <a:lnTo>
                    <a:pt x="500189" y="6412204"/>
                  </a:lnTo>
                  <a:lnTo>
                    <a:pt x="495706" y="6411315"/>
                  </a:lnTo>
                  <a:lnTo>
                    <a:pt x="485419" y="6411315"/>
                  </a:lnTo>
                  <a:lnTo>
                    <a:pt x="459854" y="6442621"/>
                  </a:lnTo>
                  <a:lnTo>
                    <a:pt x="459854" y="6465659"/>
                  </a:lnTo>
                  <a:lnTo>
                    <a:pt x="485419" y="6496977"/>
                  </a:lnTo>
                  <a:lnTo>
                    <a:pt x="495706" y="6496977"/>
                  </a:lnTo>
                  <a:lnTo>
                    <a:pt x="500189" y="6496088"/>
                  </a:lnTo>
                  <a:lnTo>
                    <a:pt x="507847" y="6492532"/>
                  </a:lnTo>
                  <a:lnTo>
                    <a:pt x="509346" y="6491364"/>
                  </a:lnTo>
                  <a:lnTo>
                    <a:pt x="511060" y="6490030"/>
                  </a:lnTo>
                  <a:lnTo>
                    <a:pt x="516191" y="6483578"/>
                  </a:lnTo>
                  <a:lnTo>
                    <a:pt x="518109" y="6479705"/>
                  </a:lnTo>
                  <a:lnTo>
                    <a:pt x="520636" y="6470637"/>
                  </a:lnTo>
                  <a:lnTo>
                    <a:pt x="521271" y="6465659"/>
                  </a:lnTo>
                  <a:lnTo>
                    <a:pt x="521271" y="6442621"/>
                  </a:lnTo>
                  <a:close/>
                </a:path>
                <a:path w="1036955" h="6758305">
                  <a:moveTo>
                    <a:pt x="522668" y="2799702"/>
                  </a:moveTo>
                  <a:lnTo>
                    <a:pt x="492467" y="2772219"/>
                  </a:lnTo>
                  <a:lnTo>
                    <a:pt x="491680" y="2747683"/>
                  </a:lnTo>
                  <a:lnTo>
                    <a:pt x="485521" y="2747683"/>
                  </a:lnTo>
                  <a:lnTo>
                    <a:pt x="475030" y="2785656"/>
                  </a:lnTo>
                  <a:lnTo>
                    <a:pt x="452145" y="2803626"/>
                  </a:lnTo>
                  <a:lnTo>
                    <a:pt x="455930" y="2808109"/>
                  </a:lnTo>
                  <a:lnTo>
                    <a:pt x="476542" y="2791841"/>
                  </a:lnTo>
                  <a:lnTo>
                    <a:pt x="480466" y="2788386"/>
                  </a:lnTo>
                  <a:lnTo>
                    <a:pt x="483336" y="2785681"/>
                  </a:lnTo>
                  <a:lnTo>
                    <a:pt x="487108" y="2781630"/>
                  </a:lnTo>
                  <a:lnTo>
                    <a:pt x="488365" y="2779839"/>
                  </a:lnTo>
                  <a:lnTo>
                    <a:pt x="489026" y="2778239"/>
                  </a:lnTo>
                  <a:lnTo>
                    <a:pt x="489165" y="2778239"/>
                  </a:lnTo>
                  <a:lnTo>
                    <a:pt x="500519" y="2790164"/>
                  </a:lnTo>
                  <a:lnTo>
                    <a:pt x="503135" y="2792311"/>
                  </a:lnTo>
                  <a:lnTo>
                    <a:pt x="506120" y="2794622"/>
                  </a:lnTo>
                  <a:lnTo>
                    <a:pt x="512851" y="2799575"/>
                  </a:lnTo>
                  <a:lnTo>
                    <a:pt x="516128" y="2801886"/>
                  </a:lnTo>
                  <a:lnTo>
                    <a:pt x="519303" y="2804045"/>
                  </a:lnTo>
                  <a:lnTo>
                    <a:pt x="522668" y="2799702"/>
                  </a:lnTo>
                  <a:close/>
                </a:path>
                <a:path w="1036955" h="6758305">
                  <a:moveTo>
                    <a:pt x="526732" y="5280368"/>
                  </a:moveTo>
                  <a:lnTo>
                    <a:pt x="492810" y="5280368"/>
                  </a:lnTo>
                  <a:lnTo>
                    <a:pt x="492810" y="5259616"/>
                  </a:lnTo>
                  <a:lnTo>
                    <a:pt x="486778" y="5259616"/>
                  </a:lnTo>
                  <a:lnTo>
                    <a:pt x="486778" y="5280368"/>
                  </a:lnTo>
                  <a:lnTo>
                    <a:pt x="452843" y="5280368"/>
                  </a:lnTo>
                  <a:lnTo>
                    <a:pt x="452843" y="5285981"/>
                  </a:lnTo>
                  <a:lnTo>
                    <a:pt x="526732" y="5285981"/>
                  </a:lnTo>
                  <a:lnTo>
                    <a:pt x="526732" y="5280368"/>
                  </a:lnTo>
                  <a:close/>
                </a:path>
                <a:path w="1036955" h="6758305">
                  <a:moveTo>
                    <a:pt x="527151" y="17233"/>
                  </a:moveTo>
                  <a:lnTo>
                    <a:pt x="493090" y="17233"/>
                  </a:lnTo>
                  <a:lnTo>
                    <a:pt x="493090" y="0"/>
                  </a:lnTo>
                  <a:lnTo>
                    <a:pt x="487057" y="0"/>
                  </a:lnTo>
                  <a:lnTo>
                    <a:pt x="487057" y="17233"/>
                  </a:lnTo>
                  <a:lnTo>
                    <a:pt x="453834" y="17233"/>
                  </a:lnTo>
                  <a:lnTo>
                    <a:pt x="453834" y="22567"/>
                  </a:lnTo>
                  <a:lnTo>
                    <a:pt x="527151" y="22567"/>
                  </a:lnTo>
                  <a:lnTo>
                    <a:pt x="527151" y="17233"/>
                  </a:lnTo>
                  <a:close/>
                </a:path>
                <a:path w="1036955" h="6758305">
                  <a:moveTo>
                    <a:pt x="529120" y="3975366"/>
                  </a:moveTo>
                  <a:lnTo>
                    <a:pt x="504164" y="3950970"/>
                  </a:lnTo>
                  <a:lnTo>
                    <a:pt x="502196" y="3948912"/>
                  </a:lnTo>
                  <a:lnTo>
                    <a:pt x="500634" y="3947071"/>
                  </a:lnTo>
                  <a:lnTo>
                    <a:pt x="498614" y="3944239"/>
                  </a:lnTo>
                  <a:lnTo>
                    <a:pt x="498297" y="3943794"/>
                  </a:lnTo>
                  <a:lnTo>
                    <a:pt x="495046" y="3896715"/>
                  </a:lnTo>
                  <a:lnTo>
                    <a:pt x="488734" y="3896715"/>
                  </a:lnTo>
                  <a:lnTo>
                    <a:pt x="488276" y="3936669"/>
                  </a:lnTo>
                  <a:lnTo>
                    <a:pt x="463715" y="3969169"/>
                  </a:lnTo>
                  <a:lnTo>
                    <a:pt x="454113" y="3977741"/>
                  </a:lnTo>
                  <a:lnTo>
                    <a:pt x="458177" y="3982097"/>
                  </a:lnTo>
                  <a:lnTo>
                    <a:pt x="486359" y="3953751"/>
                  </a:lnTo>
                  <a:lnTo>
                    <a:pt x="492099" y="3944239"/>
                  </a:lnTo>
                  <a:lnTo>
                    <a:pt x="492239" y="3944239"/>
                  </a:lnTo>
                  <a:lnTo>
                    <a:pt x="500405" y="3955338"/>
                  </a:lnTo>
                  <a:lnTo>
                    <a:pt x="501357" y="3956342"/>
                  </a:lnTo>
                  <a:lnTo>
                    <a:pt x="525056" y="3979430"/>
                  </a:lnTo>
                  <a:lnTo>
                    <a:pt x="529120" y="3975366"/>
                  </a:lnTo>
                  <a:close/>
                </a:path>
                <a:path w="1036955" h="6758305">
                  <a:moveTo>
                    <a:pt x="530237" y="6719964"/>
                  </a:moveTo>
                  <a:lnTo>
                    <a:pt x="529907" y="6717716"/>
                  </a:lnTo>
                  <a:lnTo>
                    <a:pt x="529399" y="6714350"/>
                  </a:lnTo>
                  <a:lnTo>
                    <a:pt x="526402" y="6714922"/>
                  </a:lnTo>
                  <a:lnTo>
                    <a:pt x="523201" y="6715404"/>
                  </a:lnTo>
                  <a:lnTo>
                    <a:pt x="492099" y="6717716"/>
                  </a:lnTo>
                  <a:lnTo>
                    <a:pt x="466166" y="6717716"/>
                  </a:lnTo>
                  <a:lnTo>
                    <a:pt x="466166" y="6647904"/>
                  </a:lnTo>
                  <a:lnTo>
                    <a:pt x="517334" y="6647904"/>
                  </a:lnTo>
                  <a:lnTo>
                    <a:pt x="517334" y="6642290"/>
                  </a:lnTo>
                  <a:lnTo>
                    <a:pt x="460133" y="6642290"/>
                  </a:lnTo>
                  <a:lnTo>
                    <a:pt x="460133" y="6723329"/>
                  </a:lnTo>
                  <a:lnTo>
                    <a:pt x="490194" y="6723329"/>
                  </a:lnTo>
                  <a:lnTo>
                    <a:pt x="493737" y="6723253"/>
                  </a:lnTo>
                  <a:lnTo>
                    <a:pt x="527342" y="6720522"/>
                  </a:lnTo>
                  <a:lnTo>
                    <a:pt x="530237" y="6719964"/>
                  </a:lnTo>
                  <a:close/>
                </a:path>
                <a:path w="1036955" h="6758305">
                  <a:moveTo>
                    <a:pt x="530377" y="2340673"/>
                  </a:moveTo>
                  <a:lnTo>
                    <a:pt x="530047" y="2338006"/>
                  </a:lnTo>
                  <a:lnTo>
                    <a:pt x="529678" y="2335060"/>
                  </a:lnTo>
                  <a:lnTo>
                    <a:pt x="524535" y="2335720"/>
                  </a:lnTo>
                  <a:lnTo>
                    <a:pt x="519633" y="2336228"/>
                  </a:lnTo>
                  <a:lnTo>
                    <a:pt x="465886" y="2338006"/>
                  </a:lnTo>
                  <a:lnTo>
                    <a:pt x="465886" y="2298611"/>
                  </a:lnTo>
                  <a:lnTo>
                    <a:pt x="517334" y="2298611"/>
                  </a:lnTo>
                  <a:lnTo>
                    <a:pt x="517334" y="2293150"/>
                  </a:lnTo>
                  <a:lnTo>
                    <a:pt x="459714" y="2293150"/>
                  </a:lnTo>
                  <a:lnTo>
                    <a:pt x="459714" y="2343480"/>
                  </a:lnTo>
                  <a:lnTo>
                    <a:pt x="469252" y="2343480"/>
                  </a:lnTo>
                  <a:lnTo>
                    <a:pt x="490372" y="2343366"/>
                  </a:lnTo>
                  <a:lnTo>
                    <a:pt x="524954" y="2341334"/>
                  </a:lnTo>
                  <a:lnTo>
                    <a:pt x="530377" y="2340673"/>
                  </a:lnTo>
                  <a:close/>
                </a:path>
                <a:path w="1036955" h="6758305">
                  <a:moveTo>
                    <a:pt x="531215" y="4893551"/>
                  </a:moveTo>
                  <a:lnTo>
                    <a:pt x="530910" y="4891163"/>
                  </a:lnTo>
                  <a:lnTo>
                    <a:pt x="530517" y="4888077"/>
                  </a:lnTo>
                  <a:lnTo>
                    <a:pt x="527431" y="4888636"/>
                  </a:lnTo>
                  <a:lnTo>
                    <a:pt x="492150" y="4891163"/>
                  </a:lnTo>
                  <a:lnTo>
                    <a:pt x="465328" y="4891163"/>
                  </a:lnTo>
                  <a:lnTo>
                    <a:pt x="465328" y="4854994"/>
                  </a:lnTo>
                  <a:lnTo>
                    <a:pt x="514400" y="4854994"/>
                  </a:lnTo>
                  <a:lnTo>
                    <a:pt x="514400" y="4812233"/>
                  </a:lnTo>
                  <a:lnTo>
                    <a:pt x="459435" y="4812233"/>
                  </a:lnTo>
                  <a:lnTo>
                    <a:pt x="459435" y="4817694"/>
                  </a:lnTo>
                  <a:lnTo>
                    <a:pt x="508508" y="4817694"/>
                  </a:lnTo>
                  <a:lnTo>
                    <a:pt x="508508" y="4849520"/>
                  </a:lnTo>
                  <a:lnTo>
                    <a:pt x="459435" y="4849520"/>
                  </a:lnTo>
                  <a:lnTo>
                    <a:pt x="459435" y="4896777"/>
                  </a:lnTo>
                  <a:lnTo>
                    <a:pt x="490283" y="4896777"/>
                  </a:lnTo>
                  <a:lnTo>
                    <a:pt x="493179" y="4896726"/>
                  </a:lnTo>
                  <a:lnTo>
                    <a:pt x="527850" y="4894110"/>
                  </a:lnTo>
                  <a:lnTo>
                    <a:pt x="531215" y="4893551"/>
                  </a:lnTo>
                  <a:close/>
                </a:path>
                <a:path w="1036955" h="6758305">
                  <a:moveTo>
                    <a:pt x="534022" y="775525"/>
                  </a:moveTo>
                  <a:lnTo>
                    <a:pt x="533692" y="773277"/>
                  </a:lnTo>
                  <a:lnTo>
                    <a:pt x="533184" y="769912"/>
                  </a:lnTo>
                  <a:lnTo>
                    <a:pt x="527570" y="771042"/>
                  </a:lnTo>
                  <a:lnTo>
                    <a:pt x="521474" y="771880"/>
                  </a:lnTo>
                  <a:lnTo>
                    <a:pt x="508292" y="772998"/>
                  </a:lnTo>
                  <a:lnTo>
                    <a:pt x="501967" y="773277"/>
                  </a:lnTo>
                  <a:lnTo>
                    <a:pt x="469252" y="773277"/>
                  </a:lnTo>
                  <a:lnTo>
                    <a:pt x="469252" y="697293"/>
                  </a:lnTo>
                  <a:lnTo>
                    <a:pt x="463219" y="697293"/>
                  </a:lnTo>
                  <a:lnTo>
                    <a:pt x="463219" y="778891"/>
                  </a:lnTo>
                  <a:lnTo>
                    <a:pt x="501777" y="778891"/>
                  </a:lnTo>
                  <a:lnTo>
                    <a:pt x="508901" y="778586"/>
                  </a:lnTo>
                  <a:lnTo>
                    <a:pt x="522833" y="777367"/>
                  </a:lnTo>
                  <a:lnTo>
                    <a:pt x="528878" y="776554"/>
                  </a:lnTo>
                  <a:lnTo>
                    <a:pt x="534022" y="775525"/>
                  </a:lnTo>
                  <a:close/>
                </a:path>
                <a:path w="1036955" h="6758305">
                  <a:moveTo>
                    <a:pt x="549592" y="4673498"/>
                  </a:moveTo>
                  <a:lnTo>
                    <a:pt x="548627" y="4670514"/>
                  </a:lnTo>
                  <a:lnTo>
                    <a:pt x="544791" y="4665269"/>
                  </a:lnTo>
                  <a:lnTo>
                    <a:pt x="543699" y="4664354"/>
                  </a:lnTo>
                  <a:lnTo>
                    <a:pt x="543699" y="4674616"/>
                  </a:lnTo>
                  <a:lnTo>
                    <a:pt x="543699" y="4684153"/>
                  </a:lnTo>
                  <a:lnTo>
                    <a:pt x="515327" y="4698035"/>
                  </a:lnTo>
                  <a:lnTo>
                    <a:pt x="506082" y="4698035"/>
                  </a:lnTo>
                  <a:lnTo>
                    <a:pt x="477799" y="4684153"/>
                  </a:lnTo>
                  <a:lnTo>
                    <a:pt x="477799" y="4674616"/>
                  </a:lnTo>
                  <a:lnTo>
                    <a:pt x="506082" y="4660747"/>
                  </a:lnTo>
                  <a:lnTo>
                    <a:pt x="515327" y="4660747"/>
                  </a:lnTo>
                  <a:lnTo>
                    <a:pt x="543699" y="4674616"/>
                  </a:lnTo>
                  <a:lnTo>
                    <a:pt x="543699" y="4664354"/>
                  </a:lnTo>
                  <a:lnTo>
                    <a:pt x="542137" y="4663033"/>
                  </a:lnTo>
                  <a:lnTo>
                    <a:pt x="537959" y="4660747"/>
                  </a:lnTo>
                  <a:lnTo>
                    <a:pt x="535305" y="4659287"/>
                  </a:lnTo>
                  <a:lnTo>
                    <a:pt x="531215" y="4657864"/>
                  </a:lnTo>
                  <a:lnTo>
                    <a:pt x="521690" y="4655909"/>
                  </a:lnTo>
                  <a:lnTo>
                    <a:pt x="516458" y="4655413"/>
                  </a:lnTo>
                  <a:lnTo>
                    <a:pt x="505053" y="4655413"/>
                  </a:lnTo>
                  <a:lnTo>
                    <a:pt x="471919" y="4673498"/>
                  </a:lnTo>
                  <a:lnTo>
                    <a:pt x="471919" y="4685271"/>
                  </a:lnTo>
                  <a:lnTo>
                    <a:pt x="505053" y="4703369"/>
                  </a:lnTo>
                  <a:lnTo>
                    <a:pt x="516458" y="4703369"/>
                  </a:lnTo>
                  <a:lnTo>
                    <a:pt x="549592" y="4685271"/>
                  </a:lnTo>
                  <a:lnTo>
                    <a:pt x="549592" y="4673498"/>
                  </a:lnTo>
                  <a:close/>
                </a:path>
                <a:path w="1036955" h="6758305">
                  <a:moveTo>
                    <a:pt x="549732" y="3219742"/>
                  </a:moveTo>
                  <a:lnTo>
                    <a:pt x="548601" y="3216630"/>
                  </a:lnTo>
                  <a:lnTo>
                    <a:pt x="544118" y="3211499"/>
                  </a:lnTo>
                  <a:lnTo>
                    <a:pt x="543699" y="3211207"/>
                  </a:lnTo>
                  <a:lnTo>
                    <a:pt x="543699" y="3220999"/>
                  </a:lnTo>
                  <a:lnTo>
                    <a:pt x="543623" y="3229000"/>
                  </a:lnTo>
                  <a:lnTo>
                    <a:pt x="514959" y="3241611"/>
                  </a:lnTo>
                  <a:lnTo>
                    <a:pt x="506539" y="3241611"/>
                  </a:lnTo>
                  <a:lnTo>
                    <a:pt x="477799" y="3229000"/>
                  </a:lnTo>
                  <a:lnTo>
                    <a:pt x="477799" y="3220999"/>
                  </a:lnTo>
                  <a:lnTo>
                    <a:pt x="506539" y="3208248"/>
                  </a:lnTo>
                  <a:lnTo>
                    <a:pt x="514959" y="3208248"/>
                  </a:lnTo>
                  <a:lnTo>
                    <a:pt x="543699" y="3220999"/>
                  </a:lnTo>
                  <a:lnTo>
                    <a:pt x="543699" y="3211207"/>
                  </a:lnTo>
                  <a:lnTo>
                    <a:pt x="541172" y="3209366"/>
                  </a:lnTo>
                  <a:lnTo>
                    <a:pt x="538746" y="3208248"/>
                  </a:lnTo>
                  <a:lnTo>
                    <a:pt x="533882" y="3206000"/>
                  </a:lnTo>
                  <a:lnTo>
                    <a:pt x="529729" y="3204768"/>
                  </a:lnTo>
                  <a:lnTo>
                    <a:pt x="520382" y="3203181"/>
                  </a:lnTo>
                  <a:lnTo>
                    <a:pt x="515607" y="3202775"/>
                  </a:lnTo>
                  <a:lnTo>
                    <a:pt x="505891" y="3202775"/>
                  </a:lnTo>
                  <a:lnTo>
                    <a:pt x="471779" y="3219742"/>
                  </a:lnTo>
                  <a:lnTo>
                    <a:pt x="471779" y="3230118"/>
                  </a:lnTo>
                  <a:lnTo>
                    <a:pt x="505891" y="3247085"/>
                  </a:lnTo>
                  <a:lnTo>
                    <a:pt x="515607" y="3247085"/>
                  </a:lnTo>
                  <a:lnTo>
                    <a:pt x="520382" y="3246666"/>
                  </a:lnTo>
                  <a:lnTo>
                    <a:pt x="529729" y="3244977"/>
                  </a:lnTo>
                  <a:lnTo>
                    <a:pt x="533882" y="3243694"/>
                  </a:lnTo>
                  <a:lnTo>
                    <a:pt x="538264" y="3241611"/>
                  </a:lnTo>
                  <a:lnTo>
                    <a:pt x="541172" y="3240240"/>
                  </a:lnTo>
                  <a:lnTo>
                    <a:pt x="544118" y="3238081"/>
                  </a:lnTo>
                  <a:lnTo>
                    <a:pt x="548601" y="3232950"/>
                  </a:lnTo>
                  <a:lnTo>
                    <a:pt x="549656" y="3230118"/>
                  </a:lnTo>
                  <a:lnTo>
                    <a:pt x="549732" y="3219742"/>
                  </a:lnTo>
                  <a:close/>
                </a:path>
                <a:path w="1036955" h="6758305">
                  <a:moveTo>
                    <a:pt x="549732" y="1395006"/>
                  </a:moveTo>
                  <a:lnTo>
                    <a:pt x="548652" y="1391640"/>
                  </a:lnTo>
                  <a:lnTo>
                    <a:pt x="544347" y="1386039"/>
                  </a:lnTo>
                  <a:lnTo>
                    <a:pt x="543699" y="1385531"/>
                  </a:lnTo>
                  <a:lnTo>
                    <a:pt x="543699" y="1396174"/>
                  </a:lnTo>
                  <a:lnTo>
                    <a:pt x="543636" y="1406042"/>
                  </a:lnTo>
                  <a:lnTo>
                    <a:pt x="514959" y="1420101"/>
                  </a:lnTo>
                  <a:lnTo>
                    <a:pt x="506539" y="1420101"/>
                  </a:lnTo>
                  <a:lnTo>
                    <a:pt x="477799" y="1406042"/>
                  </a:lnTo>
                  <a:lnTo>
                    <a:pt x="477799" y="1396174"/>
                  </a:lnTo>
                  <a:lnTo>
                    <a:pt x="506539" y="1381975"/>
                  </a:lnTo>
                  <a:lnTo>
                    <a:pt x="514959" y="1381975"/>
                  </a:lnTo>
                  <a:lnTo>
                    <a:pt x="543699" y="1396174"/>
                  </a:lnTo>
                  <a:lnTo>
                    <a:pt x="543699" y="1385531"/>
                  </a:lnTo>
                  <a:lnTo>
                    <a:pt x="541451" y="1383728"/>
                  </a:lnTo>
                  <a:lnTo>
                    <a:pt x="537946" y="1381975"/>
                  </a:lnTo>
                  <a:lnTo>
                    <a:pt x="534162" y="1380083"/>
                  </a:lnTo>
                  <a:lnTo>
                    <a:pt x="530009" y="1378724"/>
                  </a:lnTo>
                  <a:lnTo>
                    <a:pt x="520661" y="1376946"/>
                  </a:lnTo>
                  <a:lnTo>
                    <a:pt x="515797" y="1376502"/>
                  </a:lnTo>
                  <a:lnTo>
                    <a:pt x="505701" y="1376502"/>
                  </a:lnTo>
                  <a:lnTo>
                    <a:pt x="471779" y="1395006"/>
                  </a:lnTo>
                  <a:lnTo>
                    <a:pt x="471779" y="1407071"/>
                  </a:lnTo>
                  <a:lnTo>
                    <a:pt x="505701" y="1425575"/>
                  </a:lnTo>
                  <a:lnTo>
                    <a:pt x="515797" y="1425575"/>
                  </a:lnTo>
                  <a:lnTo>
                    <a:pt x="549668" y="1407071"/>
                  </a:lnTo>
                  <a:lnTo>
                    <a:pt x="549732" y="1395006"/>
                  </a:lnTo>
                  <a:close/>
                </a:path>
                <a:path w="1036955" h="6758305">
                  <a:moveTo>
                    <a:pt x="550430" y="6186500"/>
                  </a:moveTo>
                  <a:lnTo>
                    <a:pt x="467423" y="6186500"/>
                  </a:lnTo>
                  <a:lnTo>
                    <a:pt x="467423" y="6191961"/>
                  </a:lnTo>
                  <a:lnTo>
                    <a:pt x="544537" y="6191961"/>
                  </a:lnTo>
                  <a:lnTo>
                    <a:pt x="544423" y="6217755"/>
                  </a:lnTo>
                  <a:lnTo>
                    <a:pt x="540054" y="6256782"/>
                  </a:lnTo>
                  <a:lnTo>
                    <a:pt x="539216" y="6261087"/>
                  </a:lnTo>
                  <a:lnTo>
                    <a:pt x="544957" y="6261786"/>
                  </a:lnTo>
                  <a:lnTo>
                    <a:pt x="550316" y="6215164"/>
                  </a:lnTo>
                  <a:lnTo>
                    <a:pt x="550430" y="6186500"/>
                  </a:lnTo>
                  <a:close/>
                </a:path>
                <a:path w="1036955" h="6758305">
                  <a:moveTo>
                    <a:pt x="551129" y="233921"/>
                  </a:moveTo>
                  <a:lnTo>
                    <a:pt x="545236" y="233921"/>
                  </a:lnTo>
                  <a:lnTo>
                    <a:pt x="545236" y="239115"/>
                  </a:lnTo>
                  <a:lnTo>
                    <a:pt x="545236" y="265049"/>
                  </a:lnTo>
                  <a:lnTo>
                    <a:pt x="476262" y="265049"/>
                  </a:lnTo>
                  <a:lnTo>
                    <a:pt x="476262" y="239115"/>
                  </a:lnTo>
                  <a:lnTo>
                    <a:pt x="545236" y="239115"/>
                  </a:lnTo>
                  <a:lnTo>
                    <a:pt x="545236" y="233921"/>
                  </a:lnTo>
                  <a:lnTo>
                    <a:pt x="470369" y="233921"/>
                  </a:lnTo>
                  <a:lnTo>
                    <a:pt x="470369" y="270230"/>
                  </a:lnTo>
                  <a:lnTo>
                    <a:pt x="551129" y="270230"/>
                  </a:lnTo>
                  <a:lnTo>
                    <a:pt x="551129" y="265049"/>
                  </a:lnTo>
                  <a:lnTo>
                    <a:pt x="551129" y="239115"/>
                  </a:lnTo>
                  <a:lnTo>
                    <a:pt x="551129" y="233921"/>
                  </a:lnTo>
                  <a:close/>
                </a:path>
                <a:path w="1036955" h="6758305">
                  <a:moveTo>
                    <a:pt x="552805" y="2555811"/>
                  </a:moveTo>
                  <a:lnTo>
                    <a:pt x="476262" y="2555811"/>
                  </a:lnTo>
                  <a:lnTo>
                    <a:pt x="476262" y="2520061"/>
                  </a:lnTo>
                  <a:lnTo>
                    <a:pt x="470230" y="2520061"/>
                  </a:lnTo>
                  <a:lnTo>
                    <a:pt x="470230" y="2561145"/>
                  </a:lnTo>
                  <a:lnTo>
                    <a:pt x="552805" y="2561145"/>
                  </a:lnTo>
                  <a:lnTo>
                    <a:pt x="552805" y="2555811"/>
                  </a:lnTo>
                  <a:close/>
                </a:path>
                <a:path w="1036955" h="6758305">
                  <a:moveTo>
                    <a:pt x="552945" y="927569"/>
                  </a:moveTo>
                  <a:lnTo>
                    <a:pt x="510044" y="927569"/>
                  </a:lnTo>
                  <a:lnTo>
                    <a:pt x="510044" y="933043"/>
                  </a:lnTo>
                  <a:lnTo>
                    <a:pt x="547065" y="933043"/>
                  </a:lnTo>
                  <a:lnTo>
                    <a:pt x="546963" y="953325"/>
                  </a:lnTo>
                  <a:lnTo>
                    <a:pt x="542112" y="991501"/>
                  </a:lnTo>
                  <a:lnTo>
                    <a:pt x="540893" y="995705"/>
                  </a:lnTo>
                  <a:lnTo>
                    <a:pt x="546925" y="996696"/>
                  </a:lnTo>
                  <a:lnTo>
                    <a:pt x="552856" y="951077"/>
                  </a:lnTo>
                  <a:lnTo>
                    <a:pt x="552945" y="927569"/>
                  </a:lnTo>
                  <a:close/>
                </a:path>
                <a:path w="1036955" h="6758305">
                  <a:moveTo>
                    <a:pt x="553935" y="2866009"/>
                  </a:moveTo>
                  <a:lnTo>
                    <a:pt x="481584" y="2866009"/>
                  </a:lnTo>
                  <a:lnTo>
                    <a:pt x="481584" y="2846247"/>
                  </a:lnTo>
                  <a:lnTo>
                    <a:pt x="550849" y="2846247"/>
                  </a:lnTo>
                  <a:lnTo>
                    <a:pt x="550849" y="2815539"/>
                  </a:lnTo>
                  <a:lnTo>
                    <a:pt x="475005" y="2815539"/>
                  </a:lnTo>
                  <a:lnTo>
                    <a:pt x="475005" y="2821000"/>
                  </a:lnTo>
                  <a:lnTo>
                    <a:pt x="544957" y="2821000"/>
                  </a:lnTo>
                  <a:lnTo>
                    <a:pt x="544957" y="2840913"/>
                  </a:lnTo>
                  <a:lnTo>
                    <a:pt x="475703" y="2840913"/>
                  </a:lnTo>
                  <a:lnTo>
                    <a:pt x="475703" y="2871482"/>
                  </a:lnTo>
                  <a:lnTo>
                    <a:pt x="553935" y="2871482"/>
                  </a:lnTo>
                  <a:lnTo>
                    <a:pt x="553935" y="2866009"/>
                  </a:lnTo>
                  <a:close/>
                </a:path>
                <a:path w="1036955" h="6758305">
                  <a:moveTo>
                    <a:pt x="554355" y="2635872"/>
                  </a:moveTo>
                  <a:lnTo>
                    <a:pt x="475843" y="2635872"/>
                  </a:lnTo>
                  <a:lnTo>
                    <a:pt x="475843" y="2602636"/>
                  </a:lnTo>
                  <a:lnTo>
                    <a:pt x="469950" y="2602636"/>
                  </a:lnTo>
                  <a:lnTo>
                    <a:pt x="469950" y="2641193"/>
                  </a:lnTo>
                  <a:lnTo>
                    <a:pt x="554355" y="2641193"/>
                  </a:lnTo>
                  <a:lnTo>
                    <a:pt x="554355" y="2635872"/>
                  </a:lnTo>
                  <a:close/>
                </a:path>
                <a:path w="1036955" h="6758305">
                  <a:moveTo>
                    <a:pt x="554634" y="2408809"/>
                  </a:moveTo>
                  <a:lnTo>
                    <a:pt x="482295" y="2408809"/>
                  </a:lnTo>
                  <a:lnTo>
                    <a:pt x="482295" y="2388908"/>
                  </a:lnTo>
                  <a:lnTo>
                    <a:pt x="551548" y="2388908"/>
                  </a:lnTo>
                  <a:lnTo>
                    <a:pt x="551548" y="2358199"/>
                  </a:lnTo>
                  <a:lnTo>
                    <a:pt x="475703" y="2358199"/>
                  </a:lnTo>
                  <a:lnTo>
                    <a:pt x="475703" y="2363660"/>
                  </a:lnTo>
                  <a:lnTo>
                    <a:pt x="545655" y="2363660"/>
                  </a:lnTo>
                  <a:lnTo>
                    <a:pt x="545655" y="2383574"/>
                  </a:lnTo>
                  <a:lnTo>
                    <a:pt x="476402" y="2383574"/>
                  </a:lnTo>
                  <a:lnTo>
                    <a:pt x="476402" y="2414282"/>
                  </a:lnTo>
                  <a:lnTo>
                    <a:pt x="554634" y="2414282"/>
                  </a:lnTo>
                  <a:lnTo>
                    <a:pt x="554634" y="2408809"/>
                  </a:lnTo>
                  <a:close/>
                </a:path>
                <a:path w="1036955" h="6758305">
                  <a:moveTo>
                    <a:pt x="555472" y="687057"/>
                  </a:moveTo>
                  <a:lnTo>
                    <a:pt x="549440" y="687057"/>
                  </a:lnTo>
                  <a:lnTo>
                    <a:pt x="549440" y="727430"/>
                  </a:lnTo>
                  <a:lnTo>
                    <a:pt x="509346" y="727430"/>
                  </a:lnTo>
                  <a:lnTo>
                    <a:pt x="509346" y="733183"/>
                  </a:lnTo>
                  <a:lnTo>
                    <a:pt x="549440" y="733183"/>
                  </a:lnTo>
                  <a:lnTo>
                    <a:pt x="549440" y="814082"/>
                  </a:lnTo>
                  <a:lnTo>
                    <a:pt x="555472" y="814082"/>
                  </a:lnTo>
                  <a:lnTo>
                    <a:pt x="555472" y="687057"/>
                  </a:lnTo>
                  <a:close/>
                </a:path>
                <a:path w="1036955" h="6758305">
                  <a:moveTo>
                    <a:pt x="555752" y="1492872"/>
                  </a:moveTo>
                  <a:lnTo>
                    <a:pt x="475843" y="1492872"/>
                  </a:lnTo>
                  <a:lnTo>
                    <a:pt x="475843" y="1460627"/>
                  </a:lnTo>
                  <a:lnTo>
                    <a:pt x="469950" y="1460627"/>
                  </a:lnTo>
                  <a:lnTo>
                    <a:pt x="469950" y="1498193"/>
                  </a:lnTo>
                  <a:lnTo>
                    <a:pt x="555752" y="1498193"/>
                  </a:lnTo>
                  <a:lnTo>
                    <a:pt x="555752" y="1492872"/>
                  </a:lnTo>
                  <a:close/>
                </a:path>
                <a:path w="1036955" h="6758305">
                  <a:moveTo>
                    <a:pt x="556171" y="120992"/>
                  </a:moveTo>
                  <a:lnTo>
                    <a:pt x="483971" y="120992"/>
                  </a:lnTo>
                  <a:lnTo>
                    <a:pt x="483971" y="91541"/>
                  </a:lnTo>
                  <a:lnTo>
                    <a:pt x="477939" y="91541"/>
                  </a:lnTo>
                  <a:lnTo>
                    <a:pt x="477939" y="126593"/>
                  </a:lnTo>
                  <a:lnTo>
                    <a:pt x="556171" y="126593"/>
                  </a:lnTo>
                  <a:lnTo>
                    <a:pt x="556171" y="120992"/>
                  </a:lnTo>
                  <a:close/>
                </a:path>
                <a:path w="1036955" h="6758305">
                  <a:moveTo>
                    <a:pt x="556590" y="6402057"/>
                  </a:moveTo>
                  <a:lnTo>
                    <a:pt x="550570" y="6402057"/>
                  </a:lnTo>
                  <a:lnTo>
                    <a:pt x="550570" y="6529083"/>
                  </a:lnTo>
                  <a:lnTo>
                    <a:pt x="556590" y="6529083"/>
                  </a:lnTo>
                  <a:lnTo>
                    <a:pt x="556590" y="6402057"/>
                  </a:lnTo>
                  <a:close/>
                </a:path>
                <a:path w="1036955" h="6758305">
                  <a:moveTo>
                    <a:pt x="556590" y="4354893"/>
                  </a:moveTo>
                  <a:lnTo>
                    <a:pt x="550710" y="4354893"/>
                  </a:lnTo>
                  <a:lnTo>
                    <a:pt x="550710" y="4379988"/>
                  </a:lnTo>
                  <a:lnTo>
                    <a:pt x="550710" y="4385310"/>
                  </a:lnTo>
                  <a:lnTo>
                    <a:pt x="550710" y="4409706"/>
                  </a:lnTo>
                  <a:lnTo>
                    <a:pt x="522808" y="4409706"/>
                  </a:lnTo>
                  <a:lnTo>
                    <a:pt x="522808" y="4385310"/>
                  </a:lnTo>
                  <a:lnTo>
                    <a:pt x="550710" y="4385310"/>
                  </a:lnTo>
                  <a:lnTo>
                    <a:pt x="550710" y="4379988"/>
                  </a:lnTo>
                  <a:lnTo>
                    <a:pt x="522808" y="4379988"/>
                  </a:lnTo>
                  <a:lnTo>
                    <a:pt x="522808" y="4354893"/>
                  </a:lnTo>
                  <a:lnTo>
                    <a:pt x="516915" y="4354893"/>
                  </a:lnTo>
                  <a:lnTo>
                    <a:pt x="516915" y="4415040"/>
                  </a:lnTo>
                  <a:lnTo>
                    <a:pt x="556590" y="4415040"/>
                  </a:lnTo>
                  <a:lnTo>
                    <a:pt x="556590" y="4409706"/>
                  </a:lnTo>
                  <a:lnTo>
                    <a:pt x="556590" y="4385310"/>
                  </a:lnTo>
                  <a:lnTo>
                    <a:pt x="556590" y="4379988"/>
                  </a:lnTo>
                  <a:lnTo>
                    <a:pt x="556590" y="4354893"/>
                  </a:lnTo>
                  <a:close/>
                </a:path>
                <a:path w="1036955" h="6758305">
                  <a:moveTo>
                    <a:pt x="556590" y="3887457"/>
                  </a:moveTo>
                  <a:lnTo>
                    <a:pt x="550570" y="3887457"/>
                  </a:lnTo>
                  <a:lnTo>
                    <a:pt x="550570" y="4014482"/>
                  </a:lnTo>
                  <a:lnTo>
                    <a:pt x="556590" y="4014482"/>
                  </a:lnTo>
                  <a:lnTo>
                    <a:pt x="556590" y="3887457"/>
                  </a:lnTo>
                  <a:close/>
                </a:path>
                <a:path w="1036955" h="6758305">
                  <a:moveTo>
                    <a:pt x="556742" y="5716257"/>
                  </a:moveTo>
                  <a:lnTo>
                    <a:pt x="550710" y="5716257"/>
                  </a:lnTo>
                  <a:lnTo>
                    <a:pt x="550710" y="5748223"/>
                  </a:lnTo>
                  <a:lnTo>
                    <a:pt x="550710" y="5753836"/>
                  </a:lnTo>
                  <a:lnTo>
                    <a:pt x="550710" y="5783415"/>
                  </a:lnTo>
                  <a:lnTo>
                    <a:pt x="517766" y="5783415"/>
                  </a:lnTo>
                  <a:lnTo>
                    <a:pt x="518109" y="5780557"/>
                  </a:lnTo>
                  <a:lnTo>
                    <a:pt x="518388" y="5777573"/>
                  </a:lnTo>
                  <a:lnTo>
                    <a:pt x="518414" y="5759297"/>
                  </a:lnTo>
                  <a:lnTo>
                    <a:pt x="518248" y="5756821"/>
                  </a:lnTo>
                  <a:lnTo>
                    <a:pt x="518083" y="5755144"/>
                  </a:lnTo>
                  <a:lnTo>
                    <a:pt x="517906" y="5753836"/>
                  </a:lnTo>
                  <a:lnTo>
                    <a:pt x="550710" y="5753836"/>
                  </a:lnTo>
                  <a:lnTo>
                    <a:pt x="550710" y="5748223"/>
                  </a:lnTo>
                  <a:lnTo>
                    <a:pt x="516775" y="5748223"/>
                  </a:lnTo>
                  <a:lnTo>
                    <a:pt x="514908" y="5741301"/>
                  </a:lnTo>
                  <a:lnTo>
                    <a:pt x="512432" y="5737174"/>
                  </a:lnTo>
                  <a:lnTo>
                    <a:pt x="512432" y="5782754"/>
                  </a:lnTo>
                  <a:lnTo>
                    <a:pt x="510425" y="5790704"/>
                  </a:lnTo>
                  <a:lnTo>
                    <a:pt x="502386" y="5802477"/>
                  </a:lnTo>
                  <a:lnTo>
                    <a:pt x="496214" y="5805424"/>
                  </a:lnTo>
                  <a:lnTo>
                    <a:pt x="479577" y="5805424"/>
                  </a:lnTo>
                  <a:lnTo>
                    <a:pt x="473405" y="5802477"/>
                  </a:lnTo>
                  <a:lnTo>
                    <a:pt x="465378" y="5790704"/>
                  </a:lnTo>
                  <a:lnTo>
                    <a:pt x="463359" y="5782754"/>
                  </a:lnTo>
                  <a:lnTo>
                    <a:pt x="463384" y="5753836"/>
                  </a:lnTo>
                  <a:lnTo>
                    <a:pt x="465378" y="5745975"/>
                  </a:lnTo>
                  <a:lnTo>
                    <a:pt x="473405" y="5734202"/>
                  </a:lnTo>
                  <a:lnTo>
                    <a:pt x="479577" y="5731256"/>
                  </a:lnTo>
                  <a:lnTo>
                    <a:pt x="496214" y="5731256"/>
                  </a:lnTo>
                  <a:lnTo>
                    <a:pt x="502386" y="5734202"/>
                  </a:lnTo>
                  <a:lnTo>
                    <a:pt x="510425" y="5745975"/>
                  </a:lnTo>
                  <a:lnTo>
                    <a:pt x="512406" y="5753836"/>
                  </a:lnTo>
                  <a:lnTo>
                    <a:pt x="512432" y="5782754"/>
                  </a:lnTo>
                  <a:lnTo>
                    <a:pt x="512432" y="5737174"/>
                  </a:lnTo>
                  <a:lnTo>
                    <a:pt x="511619" y="5735815"/>
                  </a:lnTo>
                  <a:lnTo>
                    <a:pt x="506323" y="5731256"/>
                  </a:lnTo>
                  <a:lnTo>
                    <a:pt x="502170" y="5727687"/>
                  </a:lnTo>
                  <a:lnTo>
                    <a:pt x="495846" y="5725655"/>
                  </a:lnTo>
                  <a:lnTo>
                    <a:pt x="482752" y="5725655"/>
                  </a:lnTo>
                  <a:lnTo>
                    <a:pt x="457377" y="5756491"/>
                  </a:lnTo>
                  <a:lnTo>
                    <a:pt x="457428" y="5780557"/>
                  </a:lnTo>
                  <a:lnTo>
                    <a:pt x="482752" y="5811037"/>
                  </a:lnTo>
                  <a:lnTo>
                    <a:pt x="495744" y="5811037"/>
                  </a:lnTo>
                  <a:lnTo>
                    <a:pt x="502031" y="5809069"/>
                  </a:lnTo>
                  <a:lnTo>
                    <a:pt x="506412" y="5805424"/>
                  </a:lnTo>
                  <a:lnTo>
                    <a:pt x="511479" y="5801220"/>
                  </a:lnTo>
                  <a:lnTo>
                    <a:pt x="514769" y="5795848"/>
                  </a:lnTo>
                  <a:lnTo>
                    <a:pt x="516636" y="5789015"/>
                  </a:lnTo>
                  <a:lnTo>
                    <a:pt x="550710" y="5789015"/>
                  </a:lnTo>
                  <a:lnTo>
                    <a:pt x="550710" y="5843282"/>
                  </a:lnTo>
                  <a:lnTo>
                    <a:pt x="556742" y="5843282"/>
                  </a:lnTo>
                  <a:lnTo>
                    <a:pt x="556742" y="5789015"/>
                  </a:lnTo>
                  <a:lnTo>
                    <a:pt x="556742" y="5783415"/>
                  </a:lnTo>
                  <a:lnTo>
                    <a:pt x="556742" y="5753836"/>
                  </a:lnTo>
                  <a:lnTo>
                    <a:pt x="556742" y="5748223"/>
                  </a:lnTo>
                  <a:lnTo>
                    <a:pt x="556742" y="5716257"/>
                  </a:lnTo>
                  <a:close/>
                </a:path>
                <a:path w="1036955" h="6758305">
                  <a:moveTo>
                    <a:pt x="557161" y="1830057"/>
                  </a:moveTo>
                  <a:lnTo>
                    <a:pt x="551129" y="1830057"/>
                  </a:lnTo>
                  <a:lnTo>
                    <a:pt x="551129" y="1957082"/>
                  </a:lnTo>
                  <a:lnTo>
                    <a:pt x="557161" y="1957082"/>
                  </a:lnTo>
                  <a:lnTo>
                    <a:pt x="557161" y="1830057"/>
                  </a:lnTo>
                  <a:close/>
                </a:path>
                <a:path w="1036955" h="6758305">
                  <a:moveTo>
                    <a:pt x="557441" y="5487657"/>
                  </a:moveTo>
                  <a:lnTo>
                    <a:pt x="551408" y="5487657"/>
                  </a:lnTo>
                  <a:lnTo>
                    <a:pt x="551408" y="5520461"/>
                  </a:lnTo>
                  <a:lnTo>
                    <a:pt x="516636" y="5520461"/>
                  </a:lnTo>
                  <a:lnTo>
                    <a:pt x="516636" y="5515978"/>
                  </a:lnTo>
                  <a:lnTo>
                    <a:pt x="516636" y="5493969"/>
                  </a:lnTo>
                  <a:lnTo>
                    <a:pt x="510616" y="5493969"/>
                  </a:lnTo>
                  <a:lnTo>
                    <a:pt x="510616" y="5515978"/>
                  </a:lnTo>
                  <a:lnTo>
                    <a:pt x="510616" y="5521439"/>
                  </a:lnTo>
                  <a:lnTo>
                    <a:pt x="510616" y="5546687"/>
                  </a:lnTo>
                  <a:lnTo>
                    <a:pt x="467144" y="5546687"/>
                  </a:lnTo>
                  <a:lnTo>
                    <a:pt x="467144" y="5521439"/>
                  </a:lnTo>
                  <a:lnTo>
                    <a:pt x="510616" y="5521439"/>
                  </a:lnTo>
                  <a:lnTo>
                    <a:pt x="510616" y="5515978"/>
                  </a:lnTo>
                  <a:lnTo>
                    <a:pt x="467144" y="5515978"/>
                  </a:lnTo>
                  <a:lnTo>
                    <a:pt x="467144" y="5493969"/>
                  </a:lnTo>
                  <a:lnTo>
                    <a:pt x="461124" y="5493969"/>
                  </a:lnTo>
                  <a:lnTo>
                    <a:pt x="461124" y="5552148"/>
                  </a:lnTo>
                  <a:lnTo>
                    <a:pt x="516636" y="5552148"/>
                  </a:lnTo>
                  <a:lnTo>
                    <a:pt x="516636" y="5546687"/>
                  </a:lnTo>
                  <a:lnTo>
                    <a:pt x="516636" y="5525935"/>
                  </a:lnTo>
                  <a:lnTo>
                    <a:pt x="551408" y="5525935"/>
                  </a:lnTo>
                  <a:lnTo>
                    <a:pt x="551408" y="5568137"/>
                  </a:lnTo>
                  <a:lnTo>
                    <a:pt x="557441" y="5568137"/>
                  </a:lnTo>
                  <a:lnTo>
                    <a:pt x="557441" y="5525935"/>
                  </a:lnTo>
                  <a:lnTo>
                    <a:pt x="557441" y="5521439"/>
                  </a:lnTo>
                  <a:lnTo>
                    <a:pt x="557441" y="5520461"/>
                  </a:lnTo>
                  <a:lnTo>
                    <a:pt x="557441" y="5487657"/>
                  </a:lnTo>
                  <a:close/>
                </a:path>
                <a:path w="1036955" h="6758305">
                  <a:moveTo>
                    <a:pt x="557441" y="2058657"/>
                  </a:moveTo>
                  <a:lnTo>
                    <a:pt x="551408" y="2058657"/>
                  </a:lnTo>
                  <a:lnTo>
                    <a:pt x="551408" y="2076602"/>
                  </a:lnTo>
                  <a:lnTo>
                    <a:pt x="525614" y="2076602"/>
                  </a:lnTo>
                  <a:lnTo>
                    <a:pt x="525614" y="2082076"/>
                  </a:lnTo>
                  <a:lnTo>
                    <a:pt x="551408" y="2082076"/>
                  </a:lnTo>
                  <a:lnTo>
                    <a:pt x="551408" y="2100719"/>
                  </a:lnTo>
                  <a:lnTo>
                    <a:pt x="525614" y="2100719"/>
                  </a:lnTo>
                  <a:lnTo>
                    <a:pt x="525614" y="2106180"/>
                  </a:lnTo>
                  <a:lnTo>
                    <a:pt x="551408" y="2106180"/>
                  </a:lnTo>
                  <a:lnTo>
                    <a:pt x="551408" y="2123986"/>
                  </a:lnTo>
                  <a:lnTo>
                    <a:pt x="557441" y="2123986"/>
                  </a:lnTo>
                  <a:lnTo>
                    <a:pt x="557441" y="2058657"/>
                  </a:lnTo>
                  <a:close/>
                </a:path>
                <a:path w="1036955" h="6758305">
                  <a:moveTo>
                    <a:pt x="559816" y="4116057"/>
                  </a:moveTo>
                  <a:lnTo>
                    <a:pt x="553796" y="4116057"/>
                  </a:lnTo>
                  <a:lnTo>
                    <a:pt x="553796" y="4163441"/>
                  </a:lnTo>
                  <a:lnTo>
                    <a:pt x="530656" y="4163441"/>
                  </a:lnTo>
                  <a:lnTo>
                    <a:pt x="530656" y="4118724"/>
                  </a:lnTo>
                  <a:lnTo>
                    <a:pt x="524637" y="4118724"/>
                  </a:lnTo>
                  <a:lnTo>
                    <a:pt x="524637" y="4236771"/>
                  </a:lnTo>
                  <a:lnTo>
                    <a:pt x="530656" y="4236771"/>
                  </a:lnTo>
                  <a:lnTo>
                    <a:pt x="530656" y="4169054"/>
                  </a:lnTo>
                  <a:lnTo>
                    <a:pt x="553796" y="4169054"/>
                  </a:lnTo>
                  <a:lnTo>
                    <a:pt x="553796" y="4243082"/>
                  </a:lnTo>
                  <a:lnTo>
                    <a:pt x="559816" y="4243082"/>
                  </a:lnTo>
                  <a:lnTo>
                    <a:pt x="559816" y="4169054"/>
                  </a:lnTo>
                  <a:lnTo>
                    <a:pt x="559816" y="4163441"/>
                  </a:lnTo>
                  <a:lnTo>
                    <a:pt x="559816" y="4116057"/>
                  </a:lnTo>
                  <a:close/>
                </a:path>
                <a:path w="1036955" h="6758305">
                  <a:moveTo>
                    <a:pt x="560235" y="2180209"/>
                  </a:moveTo>
                  <a:lnTo>
                    <a:pt x="486359" y="2180209"/>
                  </a:lnTo>
                  <a:lnTo>
                    <a:pt x="486359" y="2161705"/>
                  </a:lnTo>
                  <a:lnTo>
                    <a:pt x="556450" y="2161705"/>
                  </a:lnTo>
                  <a:lnTo>
                    <a:pt x="556450" y="2156231"/>
                  </a:lnTo>
                  <a:lnTo>
                    <a:pt x="486359" y="2156231"/>
                  </a:lnTo>
                  <a:lnTo>
                    <a:pt x="486359" y="2138146"/>
                  </a:lnTo>
                  <a:lnTo>
                    <a:pt x="557720" y="2138146"/>
                  </a:lnTo>
                  <a:lnTo>
                    <a:pt x="557720" y="2132685"/>
                  </a:lnTo>
                  <a:lnTo>
                    <a:pt x="480466" y="2132685"/>
                  </a:lnTo>
                  <a:lnTo>
                    <a:pt x="480466" y="2185682"/>
                  </a:lnTo>
                  <a:lnTo>
                    <a:pt x="560235" y="2185682"/>
                  </a:lnTo>
                  <a:lnTo>
                    <a:pt x="560235" y="2180209"/>
                  </a:lnTo>
                  <a:close/>
                </a:path>
                <a:path w="1036955" h="6758305">
                  <a:moveTo>
                    <a:pt x="562343" y="5609488"/>
                  </a:moveTo>
                  <a:lnTo>
                    <a:pt x="526478" y="5591353"/>
                  </a:lnTo>
                  <a:lnTo>
                    <a:pt x="525170" y="5590006"/>
                  </a:lnTo>
                  <a:lnTo>
                    <a:pt x="522922" y="5586730"/>
                  </a:lnTo>
                  <a:lnTo>
                    <a:pt x="522147" y="5584888"/>
                  </a:lnTo>
                  <a:lnTo>
                    <a:pt x="521220" y="5580685"/>
                  </a:lnTo>
                  <a:lnTo>
                    <a:pt x="520979" y="5578132"/>
                  </a:lnTo>
                  <a:lnTo>
                    <a:pt x="520979" y="5564492"/>
                  </a:lnTo>
                  <a:lnTo>
                    <a:pt x="514819" y="5564492"/>
                  </a:lnTo>
                  <a:lnTo>
                    <a:pt x="514819" y="5578132"/>
                  </a:lnTo>
                  <a:lnTo>
                    <a:pt x="514578" y="5580685"/>
                  </a:lnTo>
                  <a:lnTo>
                    <a:pt x="482434" y="5605589"/>
                  </a:lnTo>
                  <a:lnTo>
                    <a:pt x="473456" y="5609348"/>
                  </a:lnTo>
                  <a:lnTo>
                    <a:pt x="476123" y="5614543"/>
                  </a:lnTo>
                  <a:lnTo>
                    <a:pt x="510705" y="5597601"/>
                  </a:lnTo>
                  <a:lnTo>
                    <a:pt x="517906" y="5590006"/>
                  </a:lnTo>
                  <a:lnTo>
                    <a:pt x="519214" y="5593461"/>
                  </a:lnTo>
                  <a:lnTo>
                    <a:pt x="524344" y="5597525"/>
                  </a:lnTo>
                  <a:lnTo>
                    <a:pt x="537438" y="5604345"/>
                  </a:lnTo>
                  <a:lnTo>
                    <a:pt x="541756" y="5606453"/>
                  </a:lnTo>
                  <a:lnTo>
                    <a:pt x="559676" y="5614543"/>
                  </a:lnTo>
                  <a:lnTo>
                    <a:pt x="562343" y="5609488"/>
                  </a:lnTo>
                  <a:close/>
                </a:path>
                <a:path w="1036955" h="6758305">
                  <a:moveTo>
                    <a:pt x="569214" y="6276225"/>
                  </a:moveTo>
                  <a:lnTo>
                    <a:pt x="452285" y="6276225"/>
                  </a:lnTo>
                  <a:lnTo>
                    <a:pt x="452285" y="6281547"/>
                  </a:lnTo>
                  <a:lnTo>
                    <a:pt x="569214" y="6281547"/>
                  </a:lnTo>
                  <a:lnTo>
                    <a:pt x="569214" y="6276225"/>
                  </a:lnTo>
                  <a:close/>
                </a:path>
                <a:path w="1036955" h="6758305">
                  <a:moveTo>
                    <a:pt x="569214" y="4637608"/>
                  </a:moveTo>
                  <a:lnTo>
                    <a:pt x="513689" y="4637608"/>
                  </a:lnTo>
                  <a:lnTo>
                    <a:pt x="513689" y="4619383"/>
                  </a:lnTo>
                  <a:lnTo>
                    <a:pt x="551129" y="4619383"/>
                  </a:lnTo>
                  <a:lnTo>
                    <a:pt x="551129" y="4614049"/>
                  </a:lnTo>
                  <a:lnTo>
                    <a:pt x="551129" y="4583912"/>
                  </a:lnTo>
                  <a:lnTo>
                    <a:pt x="551129" y="4578591"/>
                  </a:lnTo>
                  <a:lnTo>
                    <a:pt x="545236" y="4578591"/>
                  </a:lnTo>
                  <a:lnTo>
                    <a:pt x="545236" y="4583912"/>
                  </a:lnTo>
                  <a:lnTo>
                    <a:pt x="545236" y="4614049"/>
                  </a:lnTo>
                  <a:lnTo>
                    <a:pt x="476262" y="4614049"/>
                  </a:lnTo>
                  <a:lnTo>
                    <a:pt x="476262" y="4583912"/>
                  </a:lnTo>
                  <a:lnTo>
                    <a:pt x="545236" y="4583912"/>
                  </a:lnTo>
                  <a:lnTo>
                    <a:pt x="545236" y="4578591"/>
                  </a:lnTo>
                  <a:lnTo>
                    <a:pt x="470369" y="4578591"/>
                  </a:lnTo>
                  <a:lnTo>
                    <a:pt x="470369" y="4619383"/>
                  </a:lnTo>
                  <a:lnTo>
                    <a:pt x="507809" y="4619383"/>
                  </a:lnTo>
                  <a:lnTo>
                    <a:pt x="507809" y="4637608"/>
                  </a:lnTo>
                  <a:lnTo>
                    <a:pt x="452285" y="4637608"/>
                  </a:lnTo>
                  <a:lnTo>
                    <a:pt x="452285" y="4642942"/>
                  </a:lnTo>
                  <a:lnTo>
                    <a:pt x="569214" y="4642942"/>
                  </a:lnTo>
                  <a:lnTo>
                    <a:pt x="569214" y="4637608"/>
                  </a:lnTo>
                  <a:close/>
                </a:path>
                <a:path w="1036955" h="6758305">
                  <a:moveTo>
                    <a:pt x="569214" y="4447425"/>
                  </a:moveTo>
                  <a:lnTo>
                    <a:pt x="513689" y="4447425"/>
                  </a:lnTo>
                  <a:lnTo>
                    <a:pt x="513689" y="4416717"/>
                  </a:lnTo>
                  <a:lnTo>
                    <a:pt x="507669" y="4416717"/>
                  </a:lnTo>
                  <a:lnTo>
                    <a:pt x="507669" y="4447425"/>
                  </a:lnTo>
                  <a:lnTo>
                    <a:pt x="452285" y="4447425"/>
                  </a:lnTo>
                  <a:lnTo>
                    <a:pt x="452285" y="4452747"/>
                  </a:lnTo>
                  <a:lnTo>
                    <a:pt x="569214" y="4452747"/>
                  </a:lnTo>
                  <a:lnTo>
                    <a:pt x="569214" y="4447425"/>
                  </a:lnTo>
                  <a:close/>
                </a:path>
                <a:path w="1036955" h="6758305">
                  <a:moveTo>
                    <a:pt x="569214" y="3257461"/>
                  </a:moveTo>
                  <a:lnTo>
                    <a:pt x="452285" y="3257461"/>
                  </a:lnTo>
                  <a:lnTo>
                    <a:pt x="452285" y="3262642"/>
                  </a:lnTo>
                  <a:lnTo>
                    <a:pt x="507809" y="3262642"/>
                  </a:lnTo>
                  <a:lnTo>
                    <a:pt x="507809" y="3279190"/>
                  </a:lnTo>
                  <a:lnTo>
                    <a:pt x="469671" y="3279190"/>
                  </a:lnTo>
                  <a:lnTo>
                    <a:pt x="469671" y="3284372"/>
                  </a:lnTo>
                  <a:lnTo>
                    <a:pt x="545376" y="3284372"/>
                  </a:lnTo>
                  <a:lnTo>
                    <a:pt x="545376" y="3301479"/>
                  </a:lnTo>
                  <a:lnTo>
                    <a:pt x="470369" y="3301479"/>
                  </a:lnTo>
                  <a:lnTo>
                    <a:pt x="470369" y="3328962"/>
                  </a:lnTo>
                  <a:lnTo>
                    <a:pt x="555053" y="3328962"/>
                  </a:lnTo>
                  <a:lnTo>
                    <a:pt x="555053" y="3323767"/>
                  </a:lnTo>
                  <a:lnTo>
                    <a:pt x="476262" y="3323767"/>
                  </a:lnTo>
                  <a:lnTo>
                    <a:pt x="476262" y="3306521"/>
                  </a:lnTo>
                  <a:lnTo>
                    <a:pt x="551268" y="3306521"/>
                  </a:lnTo>
                  <a:lnTo>
                    <a:pt x="551268" y="3279190"/>
                  </a:lnTo>
                  <a:lnTo>
                    <a:pt x="513689" y="3279190"/>
                  </a:lnTo>
                  <a:lnTo>
                    <a:pt x="513689" y="3262642"/>
                  </a:lnTo>
                  <a:lnTo>
                    <a:pt x="569214" y="3262642"/>
                  </a:lnTo>
                  <a:lnTo>
                    <a:pt x="569214" y="3257461"/>
                  </a:lnTo>
                  <a:close/>
                </a:path>
                <a:path w="1036955" h="6758305">
                  <a:moveTo>
                    <a:pt x="569214" y="2580487"/>
                  </a:moveTo>
                  <a:lnTo>
                    <a:pt x="452285" y="2580487"/>
                  </a:lnTo>
                  <a:lnTo>
                    <a:pt x="452285" y="2585821"/>
                  </a:lnTo>
                  <a:lnTo>
                    <a:pt x="508927" y="2585821"/>
                  </a:lnTo>
                  <a:lnTo>
                    <a:pt x="508927" y="2614980"/>
                  </a:lnTo>
                  <a:lnTo>
                    <a:pt x="514819" y="2614980"/>
                  </a:lnTo>
                  <a:lnTo>
                    <a:pt x="514819" y="2585821"/>
                  </a:lnTo>
                  <a:lnTo>
                    <a:pt x="569214" y="2585821"/>
                  </a:lnTo>
                  <a:lnTo>
                    <a:pt x="569214" y="2580487"/>
                  </a:lnTo>
                  <a:close/>
                </a:path>
                <a:path w="1036955" h="6758305">
                  <a:moveTo>
                    <a:pt x="569214" y="1437906"/>
                  </a:moveTo>
                  <a:lnTo>
                    <a:pt x="452285" y="1437906"/>
                  </a:lnTo>
                  <a:lnTo>
                    <a:pt x="452285" y="1443240"/>
                  </a:lnTo>
                  <a:lnTo>
                    <a:pt x="494347" y="1443240"/>
                  </a:lnTo>
                  <a:lnTo>
                    <a:pt x="494347" y="1472399"/>
                  </a:lnTo>
                  <a:lnTo>
                    <a:pt x="500100" y="1472399"/>
                  </a:lnTo>
                  <a:lnTo>
                    <a:pt x="500100" y="1443240"/>
                  </a:lnTo>
                  <a:lnTo>
                    <a:pt x="529539" y="1443240"/>
                  </a:lnTo>
                  <a:lnTo>
                    <a:pt x="529539" y="1472399"/>
                  </a:lnTo>
                  <a:lnTo>
                    <a:pt x="535279" y="1472399"/>
                  </a:lnTo>
                  <a:lnTo>
                    <a:pt x="535279" y="1443240"/>
                  </a:lnTo>
                  <a:lnTo>
                    <a:pt x="569214" y="1443240"/>
                  </a:lnTo>
                  <a:lnTo>
                    <a:pt x="569214" y="1437906"/>
                  </a:lnTo>
                  <a:close/>
                </a:path>
                <a:path w="1036955" h="6758305">
                  <a:moveTo>
                    <a:pt x="569214" y="1247025"/>
                  </a:moveTo>
                  <a:lnTo>
                    <a:pt x="513829" y="1247025"/>
                  </a:lnTo>
                  <a:lnTo>
                    <a:pt x="513829" y="1210576"/>
                  </a:lnTo>
                  <a:lnTo>
                    <a:pt x="553237" y="1210576"/>
                  </a:lnTo>
                  <a:lnTo>
                    <a:pt x="553237" y="1205103"/>
                  </a:lnTo>
                  <a:lnTo>
                    <a:pt x="476262" y="1205103"/>
                  </a:lnTo>
                  <a:lnTo>
                    <a:pt x="476262" y="1161364"/>
                  </a:lnTo>
                  <a:lnTo>
                    <a:pt x="551967" y="1161364"/>
                  </a:lnTo>
                  <a:lnTo>
                    <a:pt x="551967" y="1155890"/>
                  </a:lnTo>
                  <a:lnTo>
                    <a:pt x="470230" y="1155890"/>
                  </a:lnTo>
                  <a:lnTo>
                    <a:pt x="470230" y="1210576"/>
                  </a:lnTo>
                  <a:lnTo>
                    <a:pt x="507809" y="1210576"/>
                  </a:lnTo>
                  <a:lnTo>
                    <a:pt x="507809" y="1247025"/>
                  </a:lnTo>
                  <a:lnTo>
                    <a:pt x="452285" y="1247025"/>
                  </a:lnTo>
                  <a:lnTo>
                    <a:pt x="452285" y="1252347"/>
                  </a:lnTo>
                  <a:lnTo>
                    <a:pt x="569214" y="1252347"/>
                  </a:lnTo>
                  <a:lnTo>
                    <a:pt x="569214" y="1247025"/>
                  </a:lnTo>
                  <a:close/>
                </a:path>
                <a:path w="1036955" h="6758305">
                  <a:moveTo>
                    <a:pt x="569214" y="1018425"/>
                  </a:moveTo>
                  <a:lnTo>
                    <a:pt x="515518" y="1018425"/>
                  </a:lnTo>
                  <a:lnTo>
                    <a:pt x="515518" y="970470"/>
                  </a:lnTo>
                  <a:lnTo>
                    <a:pt x="509485" y="970470"/>
                  </a:lnTo>
                  <a:lnTo>
                    <a:pt x="509485" y="1018425"/>
                  </a:lnTo>
                  <a:lnTo>
                    <a:pt x="452285" y="1018425"/>
                  </a:lnTo>
                  <a:lnTo>
                    <a:pt x="452285" y="1023747"/>
                  </a:lnTo>
                  <a:lnTo>
                    <a:pt x="569214" y="1023747"/>
                  </a:lnTo>
                  <a:lnTo>
                    <a:pt x="569214" y="1018425"/>
                  </a:lnTo>
                  <a:close/>
                </a:path>
                <a:path w="1036955" h="6758305">
                  <a:moveTo>
                    <a:pt x="569214" y="561225"/>
                  </a:moveTo>
                  <a:lnTo>
                    <a:pt x="513829" y="561225"/>
                  </a:lnTo>
                  <a:lnTo>
                    <a:pt x="513829" y="523646"/>
                  </a:lnTo>
                  <a:lnTo>
                    <a:pt x="553796" y="523646"/>
                  </a:lnTo>
                  <a:lnTo>
                    <a:pt x="553796" y="518325"/>
                  </a:lnTo>
                  <a:lnTo>
                    <a:pt x="475284" y="518325"/>
                  </a:lnTo>
                  <a:lnTo>
                    <a:pt x="475284" y="468414"/>
                  </a:lnTo>
                  <a:lnTo>
                    <a:pt x="469252" y="468414"/>
                  </a:lnTo>
                  <a:lnTo>
                    <a:pt x="469252" y="523646"/>
                  </a:lnTo>
                  <a:lnTo>
                    <a:pt x="507809" y="523646"/>
                  </a:lnTo>
                  <a:lnTo>
                    <a:pt x="507809" y="561225"/>
                  </a:lnTo>
                  <a:lnTo>
                    <a:pt x="452285" y="561225"/>
                  </a:lnTo>
                  <a:lnTo>
                    <a:pt x="452285" y="566547"/>
                  </a:lnTo>
                  <a:lnTo>
                    <a:pt x="569214" y="566547"/>
                  </a:lnTo>
                  <a:lnTo>
                    <a:pt x="569214" y="561225"/>
                  </a:lnTo>
                  <a:close/>
                </a:path>
                <a:path w="1036955" h="6758305">
                  <a:moveTo>
                    <a:pt x="569214" y="284949"/>
                  </a:moveTo>
                  <a:lnTo>
                    <a:pt x="452285" y="284949"/>
                  </a:lnTo>
                  <a:lnTo>
                    <a:pt x="452285" y="290144"/>
                  </a:lnTo>
                  <a:lnTo>
                    <a:pt x="507809" y="290144"/>
                  </a:lnTo>
                  <a:lnTo>
                    <a:pt x="507809" y="307251"/>
                  </a:lnTo>
                  <a:lnTo>
                    <a:pt x="469671" y="307251"/>
                  </a:lnTo>
                  <a:lnTo>
                    <a:pt x="469671" y="312432"/>
                  </a:lnTo>
                  <a:lnTo>
                    <a:pt x="545376" y="312432"/>
                  </a:lnTo>
                  <a:lnTo>
                    <a:pt x="545376" y="329539"/>
                  </a:lnTo>
                  <a:lnTo>
                    <a:pt x="470369" y="329539"/>
                  </a:lnTo>
                  <a:lnTo>
                    <a:pt x="470369" y="357162"/>
                  </a:lnTo>
                  <a:lnTo>
                    <a:pt x="555053" y="357162"/>
                  </a:lnTo>
                  <a:lnTo>
                    <a:pt x="555053" y="351967"/>
                  </a:lnTo>
                  <a:lnTo>
                    <a:pt x="476262" y="351967"/>
                  </a:lnTo>
                  <a:lnTo>
                    <a:pt x="476262" y="334581"/>
                  </a:lnTo>
                  <a:lnTo>
                    <a:pt x="551268" y="334581"/>
                  </a:lnTo>
                  <a:lnTo>
                    <a:pt x="551268" y="307251"/>
                  </a:lnTo>
                  <a:lnTo>
                    <a:pt x="513689" y="307251"/>
                  </a:lnTo>
                  <a:lnTo>
                    <a:pt x="513689" y="290144"/>
                  </a:lnTo>
                  <a:lnTo>
                    <a:pt x="569214" y="290144"/>
                  </a:lnTo>
                  <a:lnTo>
                    <a:pt x="569214" y="284949"/>
                  </a:lnTo>
                  <a:close/>
                </a:path>
                <a:path w="1036955" h="6758305">
                  <a:moveTo>
                    <a:pt x="571741" y="2771660"/>
                  </a:moveTo>
                  <a:lnTo>
                    <a:pt x="550849" y="2771660"/>
                  </a:lnTo>
                  <a:lnTo>
                    <a:pt x="550849" y="2744457"/>
                  </a:lnTo>
                  <a:lnTo>
                    <a:pt x="544817" y="2744457"/>
                  </a:lnTo>
                  <a:lnTo>
                    <a:pt x="544817" y="2806852"/>
                  </a:lnTo>
                  <a:lnTo>
                    <a:pt x="550849" y="2806852"/>
                  </a:lnTo>
                  <a:lnTo>
                    <a:pt x="550849" y="2777121"/>
                  </a:lnTo>
                  <a:lnTo>
                    <a:pt x="571741" y="2777121"/>
                  </a:lnTo>
                  <a:lnTo>
                    <a:pt x="571741" y="2771660"/>
                  </a:lnTo>
                  <a:close/>
                </a:path>
                <a:path w="1036955" h="6758305">
                  <a:moveTo>
                    <a:pt x="572439" y="2314041"/>
                  </a:moveTo>
                  <a:lnTo>
                    <a:pt x="551548" y="2314041"/>
                  </a:lnTo>
                  <a:lnTo>
                    <a:pt x="551548" y="2287257"/>
                  </a:lnTo>
                  <a:lnTo>
                    <a:pt x="545515" y="2287257"/>
                  </a:lnTo>
                  <a:lnTo>
                    <a:pt x="545515" y="2349500"/>
                  </a:lnTo>
                  <a:lnTo>
                    <a:pt x="551548" y="2349500"/>
                  </a:lnTo>
                  <a:lnTo>
                    <a:pt x="551548" y="2319502"/>
                  </a:lnTo>
                  <a:lnTo>
                    <a:pt x="572439" y="2319502"/>
                  </a:lnTo>
                  <a:lnTo>
                    <a:pt x="572439" y="2314041"/>
                  </a:lnTo>
                  <a:close/>
                </a:path>
                <a:path w="1036955" h="6758305">
                  <a:moveTo>
                    <a:pt x="572579" y="6679031"/>
                  </a:moveTo>
                  <a:lnTo>
                    <a:pt x="549871" y="6679031"/>
                  </a:lnTo>
                  <a:lnTo>
                    <a:pt x="549871" y="6630657"/>
                  </a:lnTo>
                  <a:lnTo>
                    <a:pt x="543839" y="6630657"/>
                  </a:lnTo>
                  <a:lnTo>
                    <a:pt x="543839" y="6757683"/>
                  </a:lnTo>
                  <a:lnTo>
                    <a:pt x="549871" y="6757683"/>
                  </a:lnTo>
                  <a:lnTo>
                    <a:pt x="549871" y="6684632"/>
                  </a:lnTo>
                  <a:lnTo>
                    <a:pt x="572579" y="6684632"/>
                  </a:lnTo>
                  <a:lnTo>
                    <a:pt x="572579" y="6679031"/>
                  </a:lnTo>
                  <a:close/>
                </a:path>
                <a:path w="1036955" h="6758305">
                  <a:moveTo>
                    <a:pt x="572719" y="40932"/>
                  </a:moveTo>
                  <a:lnTo>
                    <a:pt x="551827" y="40932"/>
                  </a:lnTo>
                  <a:lnTo>
                    <a:pt x="551827" y="1257"/>
                  </a:lnTo>
                  <a:lnTo>
                    <a:pt x="545795" y="1257"/>
                  </a:lnTo>
                  <a:lnTo>
                    <a:pt x="545795" y="93929"/>
                  </a:lnTo>
                  <a:lnTo>
                    <a:pt x="551827" y="93929"/>
                  </a:lnTo>
                  <a:lnTo>
                    <a:pt x="551827" y="46545"/>
                  </a:lnTo>
                  <a:lnTo>
                    <a:pt x="572719" y="46545"/>
                  </a:lnTo>
                  <a:lnTo>
                    <a:pt x="572719" y="40932"/>
                  </a:lnTo>
                  <a:close/>
                </a:path>
                <a:path w="1036955" h="6758305">
                  <a:moveTo>
                    <a:pt x="572858" y="5994349"/>
                  </a:moveTo>
                  <a:lnTo>
                    <a:pt x="550151" y="5994349"/>
                  </a:lnTo>
                  <a:lnTo>
                    <a:pt x="550151" y="5944857"/>
                  </a:lnTo>
                  <a:lnTo>
                    <a:pt x="544118" y="5944857"/>
                  </a:lnTo>
                  <a:lnTo>
                    <a:pt x="544118" y="6071882"/>
                  </a:lnTo>
                  <a:lnTo>
                    <a:pt x="550151" y="6071882"/>
                  </a:lnTo>
                  <a:lnTo>
                    <a:pt x="550151" y="5999950"/>
                  </a:lnTo>
                  <a:lnTo>
                    <a:pt x="572858" y="5999950"/>
                  </a:lnTo>
                  <a:lnTo>
                    <a:pt x="572858" y="5994349"/>
                  </a:lnTo>
                  <a:close/>
                </a:path>
                <a:path w="1036955" h="6758305">
                  <a:moveTo>
                    <a:pt x="572858" y="5079949"/>
                  </a:moveTo>
                  <a:lnTo>
                    <a:pt x="550151" y="5079949"/>
                  </a:lnTo>
                  <a:lnTo>
                    <a:pt x="550151" y="5030457"/>
                  </a:lnTo>
                  <a:lnTo>
                    <a:pt x="544118" y="5030457"/>
                  </a:lnTo>
                  <a:lnTo>
                    <a:pt x="544118" y="5157482"/>
                  </a:lnTo>
                  <a:lnTo>
                    <a:pt x="550151" y="5157482"/>
                  </a:lnTo>
                  <a:lnTo>
                    <a:pt x="550151" y="5085550"/>
                  </a:lnTo>
                  <a:lnTo>
                    <a:pt x="572858" y="5085550"/>
                  </a:lnTo>
                  <a:lnTo>
                    <a:pt x="572858" y="5079949"/>
                  </a:lnTo>
                  <a:close/>
                </a:path>
                <a:path w="1036955" h="6758305">
                  <a:moveTo>
                    <a:pt x="572858" y="4850511"/>
                  </a:moveTo>
                  <a:lnTo>
                    <a:pt x="550151" y="4850511"/>
                  </a:lnTo>
                  <a:lnTo>
                    <a:pt x="550151" y="4801857"/>
                  </a:lnTo>
                  <a:lnTo>
                    <a:pt x="544118" y="4801857"/>
                  </a:lnTo>
                  <a:lnTo>
                    <a:pt x="544118" y="4928882"/>
                  </a:lnTo>
                  <a:lnTo>
                    <a:pt x="550151" y="4928882"/>
                  </a:lnTo>
                  <a:lnTo>
                    <a:pt x="550151" y="4856111"/>
                  </a:lnTo>
                  <a:lnTo>
                    <a:pt x="572858" y="4856111"/>
                  </a:lnTo>
                  <a:lnTo>
                    <a:pt x="572858" y="4850511"/>
                  </a:lnTo>
                  <a:close/>
                </a:path>
                <a:path w="1036955" h="6758305">
                  <a:moveTo>
                    <a:pt x="572858" y="3707231"/>
                  </a:moveTo>
                  <a:lnTo>
                    <a:pt x="550151" y="3707231"/>
                  </a:lnTo>
                  <a:lnTo>
                    <a:pt x="550151" y="3658857"/>
                  </a:lnTo>
                  <a:lnTo>
                    <a:pt x="544118" y="3658857"/>
                  </a:lnTo>
                  <a:lnTo>
                    <a:pt x="544118" y="3785882"/>
                  </a:lnTo>
                  <a:lnTo>
                    <a:pt x="550151" y="3785882"/>
                  </a:lnTo>
                  <a:lnTo>
                    <a:pt x="550151" y="3712832"/>
                  </a:lnTo>
                  <a:lnTo>
                    <a:pt x="572858" y="3712832"/>
                  </a:lnTo>
                  <a:lnTo>
                    <a:pt x="572858" y="3707231"/>
                  </a:lnTo>
                  <a:close/>
                </a:path>
                <a:path w="1036955" h="6758305">
                  <a:moveTo>
                    <a:pt x="572858" y="3479749"/>
                  </a:moveTo>
                  <a:lnTo>
                    <a:pt x="550151" y="3479749"/>
                  </a:lnTo>
                  <a:lnTo>
                    <a:pt x="550151" y="3430257"/>
                  </a:lnTo>
                  <a:lnTo>
                    <a:pt x="544118" y="3430257"/>
                  </a:lnTo>
                  <a:lnTo>
                    <a:pt x="544118" y="3557282"/>
                  </a:lnTo>
                  <a:lnTo>
                    <a:pt x="550151" y="3557282"/>
                  </a:lnTo>
                  <a:lnTo>
                    <a:pt x="550151" y="3485350"/>
                  </a:lnTo>
                  <a:lnTo>
                    <a:pt x="572858" y="3485350"/>
                  </a:lnTo>
                  <a:lnTo>
                    <a:pt x="572858" y="3479749"/>
                  </a:lnTo>
                  <a:close/>
                </a:path>
                <a:path w="1036955" h="6758305">
                  <a:moveTo>
                    <a:pt x="572858" y="3021850"/>
                  </a:moveTo>
                  <a:lnTo>
                    <a:pt x="550151" y="3021850"/>
                  </a:lnTo>
                  <a:lnTo>
                    <a:pt x="550151" y="2973057"/>
                  </a:lnTo>
                  <a:lnTo>
                    <a:pt x="544118" y="2973057"/>
                  </a:lnTo>
                  <a:lnTo>
                    <a:pt x="544118" y="3100082"/>
                  </a:lnTo>
                  <a:lnTo>
                    <a:pt x="550151" y="3100082"/>
                  </a:lnTo>
                  <a:lnTo>
                    <a:pt x="550151" y="3027451"/>
                  </a:lnTo>
                  <a:lnTo>
                    <a:pt x="572858" y="3027451"/>
                  </a:lnTo>
                  <a:lnTo>
                    <a:pt x="572858" y="3021850"/>
                  </a:lnTo>
                  <a:close/>
                </a:path>
                <a:path w="1036955" h="6758305">
                  <a:moveTo>
                    <a:pt x="572858" y="1649831"/>
                  </a:moveTo>
                  <a:lnTo>
                    <a:pt x="550151" y="1649831"/>
                  </a:lnTo>
                  <a:lnTo>
                    <a:pt x="550151" y="1601457"/>
                  </a:lnTo>
                  <a:lnTo>
                    <a:pt x="544118" y="1601457"/>
                  </a:lnTo>
                  <a:lnTo>
                    <a:pt x="544118" y="1728482"/>
                  </a:lnTo>
                  <a:lnTo>
                    <a:pt x="550151" y="1728482"/>
                  </a:lnTo>
                  <a:lnTo>
                    <a:pt x="550151" y="1655432"/>
                  </a:lnTo>
                  <a:lnTo>
                    <a:pt x="572858" y="1655432"/>
                  </a:lnTo>
                  <a:lnTo>
                    <a:pt x="572858" y="1649831"/>
                  </a:lnTo>
                  <a:close/>
                </a:path>
                <a:path w="1036955" h="6758305">
                  <a:moveTo>
                    <a:pt x="573417" y="5312613"/>
                  </a:moveTo>
                  <a:lnTo>
                    <a:pt x="550710" y="5312613"/>
                  </a:lnTo>
                  <a:lnTo>
                    <a:pt x="550710" y="5259057"/>
                  </a:lnTo>
                  <a:lnTo>
                    <a:pt x="544677" y="5259057"/>
                  </a:lnTo>
                  <a:lnTo>
                    <a:pt x="544677" y="5386082"/>
                  </a:lnTo>
                  <a:lnTo>
                    <a:pt x="550710" y="5386082"/>
                  </a:lnTo>
                  <a:lnTo>
                    <a:pt x="550710" y="5318226"/>
                  </a:lnTo>
                  <a:lnTo>
                    <a:pt x="573417" y="5318226"/>
                  </a:lnTo>
                  <a:lnTo>
                    <a:pt x="573417" y="5312613"/>
                  </a:lnTo>
                  <a:close/>
                </a:path>
                <a:path w="1036955" h="6758305">
                  <a:moveTo>
                    <a:pt x="625157" y="1840712"/>
                  </a:moveTo>
                  <a:lnTo>
                    <a:pt x="619404" y="1840712"/>
                  </a:lnTo>
                  <a:lnTo>
                    <a:pt x="619404" y="1865249"/>
                  </a:lnTo>
                  <a:lnTo>
                    <a:pt x="619404" y="1870570"/>
                  </a:lnTo>
                  <a:lnTo>
                    <a:pt x="619404" y="1896795"/>
                  </a:lnTo>
                  <a:lnTo>
                    <a:pt x="591642" y="1896795"/>
                  </a:lnTo>
                  <a:lnTo>
                    <a:pt x="591642" y="1870570"/>
                  </a:lnTo>
                  <a:lnTo>
                    <a:pt x="619404" y="1870570"/>
                  </a:lnTo>
                  <a:lnTo>
                    <a:pt x="619404" y="1865249"/>
                  </a:lnTo>
                  <a:lnTo>
                    <a:pt x="591642" y="1865249"/>
                  </a:lnTo>
                  <a:lnTo>
                    <a:pt x="591642" y="1840712"/>
                  </a:lnTo>
                  <a:lnTo>
                    <a:pt x="585901" y="1840712"/>
                  </a:lnTo>
                  <a:lnTo>
                    <a:pt x="585901" y="1901977"/>
                  </a:lnTo>
                  <a:lnTo>
                    <a:pt x="625157" y="1901977"/>
                  </a:lnTo>
                  <a:lnTo>
                    <a:pt x="625157" y="1896795"/>
                  </a:lnTo>
                  <a:lnTo>
                    <a:pt x="625157" y="1870570"/>
                  </a:lnTo>
                  <a:lnTo>
                    <a:pt x="625157" y="1865249"/>
                  </a:lnTo>
                  <a:lnTo>
                    <a:pt x="625157" y="1840712"/>
                  </a:lnTo>
                  <a:close/>
                </a:path>
                <a:path w="1036955" h="6758305">
                  <a:moveTo>
                    <a:pt x="627672" y="1646047"/>
                  </a:moveTo>
                  <a:lnTo>
                    <a:pt x="627329" y="1642681"/>
                  </a:lnTo>
                  <a:lnTo>
                    <a:pt x="627113" y="1640713"/>
                  </a:lnTo>
                  <a:lnTo>
                    <a:pt x="623100" y="1641271"/>
                  </a:lnTo>
                  <a:lnTo>
                    <a:pt x="618515" y="1641741"/>
                  </a:lnTo>
                  <a:lnTo>
                    <a:pt x="608241" y="1642491"/>
                  </a:lnTo>
                  <a:lnTo>
                    <a:pt x="602488" y="1642681"/>
                  </a:lnTo>
                  <a:lnTo>
                    <a:pt x="591223" y="1642681"/>
                  </a:lnTo>
                  <a:lnTo>
                    <a:pt x="591223" y="1612531"/>
                  </a:lnTo>
                  <a:lnTo>
                    <a:pt x="625157" y="1612531"/>
                  </a:lnTo>
                  <a:lnTo>
                    <a:pt x="625157" y="1607210"/>
                  </a:lnTo>
                  <a:lnTo>
                    <a:pt x="585343" y="1607210"/>
                  </a:lnTo>
                  <a:lnTo>
                    <a:pt x="585343" y="1648002"/>
                  </a:lnTo>
                  <a:lnTo>
                    <a:pt x="601268" y="1648002"/>
                  </a:lnTo>
                  <a:lnTo>
                    <a:pt x="607491" y="1647812"/>
                  </a:lnTo>
                  <a:lnTo>
                    <a:pt x="618705" y="1647063"/>
                  </a:lnTo>
                  <a:lnTo>
                    <a:pt x="623570" y="1646605"/>
                  </a:lnTo>
                  <a:lnTo>
                    <a:pt x="627672" y="1646047"/>
                  </a:lnTo>
                  <a:close/>
                </a:path>
                <a:path w="1036955" h="6758305">
                  <a:moveTo>
                    <a:pt x="634822" y="4121670"/>
                  </a:moveTo>
                  <a:lnTo>
                    <a:pt x="628802" y="4121670"/>
                  </a:lnTo>
                  <a:lnTo>
                    <a:pt x="628802" y="4142409"/>
                  </a:lnTo>
                  <a:lnTo>
                    <a:pt x="628802" y="4147883"/>
                  </a:lnTo>
                  <a:lnTo>
                    <a:pt x="628802" y="4170870"/>
                  </a:lnTo>
                  <a:lnTo>
                    <a:pt x="585762" y="4170870"/>
                  </a:lnTo>
                  <a:lnTo>
                    <a:pt x="585762" y="4147883"/>
                  </a:lnTo>
                  <a:lnTo>
                    <a:pt x="628802" y="4147883"/>
                  </a:lnTo>
                  <a:lnTo>
                    <a:pt x="628802" y="4142409"/>
                  </a:lnTo>
                  <a:lnTo>
                    <a:pt x="585762" y="4142409"/>
                  </a:lnTo>
                  <a:lnTo>
                    <a:pt x="585762" y="4121670"/>
                  </a:lnTo>
                  <a:lnTo>
                    <a:pt x="579729" y="4121670"/>
                  </a:lnTo>
                  <a:lnTo>
                    <a:pt x="579729" y="4176344"/>
                  </a:lnTo>
                  <a:lnTo>
                    <a:pt x="634822" y="4176344"/>
                  </a:lnTo>
                  <a:lnTo>
                    <a:pt x="634822" y="4170870"/>
                  </a:lnTo>
                  <a:lnTo>
                    <a:pt x="634822" y="4147883"/>
                  </a:lnTo>
                  <a:lnTo>
                    <a:pt x="634822" y="4142409"/>
                  </a:lnTo>
                  <a:lnTo>
                    <a:pt x="634822" y="4121670"/>
                  </a:lnTo>
                  <a:close/>
                </a:path>
                <a:path w="1036955" h="6758305">
                  <a:moveTo>
                    <a:pt x="635952" y="5348084"/>
                  </a:moveTo>
                  <a:lnTo>
                    <a:pt x="610933" y="5319065"/>
                  </a:lnTo>
                  <a:lnTo>
                    <a:pt x="610755" y="5318785"/>
                  </a:lnTo>
                  <a:lnTo>
                    <a:pt x="607631" y="5277421"/>
                  </a:lnTo>
                  <a:lnTo>
                    <a:pt x="632167" y="5277421"/>
                  </a:lnTo>
                  <a:lnTo>
                    <a:pt x="632167" y="5271960"/>
                  </a:lnTo>
                  <a:lnTo>
                    <a:pt x="576643" y="5271960"/>
                  </a:lnTo>
                  <a:lnTo>
                    <a:pt x="576643" y="5277421"/>
                  </a:lnTo>
                  <a:lnTo>
                    <a:pt x="601599" y="5277421"/>
                  </a:lnTo>
                  <a:lnTo>
                    <a:pt x="601484" y="5308295"/>
                  </a:lnTo>
                  <a:lnTo>
                    <a:pt x="591642" y="5329301"/>
                  </a:lnTo>
                  <a:lnTo>
                    <a:pt x="589965" y="5331257"/>
                  </a:lnTo>
                  <a:lnTo>
                    <a:pt x="572160" y="5349621"/>
                  </a:lnTo>
                  <a:lnTo>
                    <a:pt x="576084" y="5353697"/>
                  </a:lnTo>
                  <a:lnTo>
                    <a:pt x="601929" y="5325237"/>
                  </a:lnTo>
                  <a:lnTo>
                    <a:pt x="604824" y="5319065"/>
                  </a:lnTo>
                  <a:lnTo>
                    <a:pt x="604964" y="5319065"/>
                  </a:lnTo>
                  <a:lnTo>
                    <a:pt x="631888" y="5352008"/>
                  </a:lnTo>
                  <a:lnTo>
                    <a:pt x="635952" y="5348084"/>
                  </a:lnTo>
                  <a:close/>
                </a:path>
                <a:path w="1036955" h="6758305">
                  <a:moveTo>
                    <a:pt x="640715" y="240652"/>
                  </a:moveTo>
                  <a:lnTo>
                    <a:pt x="634682" y="240652"/>
                  </a:lnTo>
                  <a:lnTo>
                    <a:pt x="634682" y="273316"/>
                  </a:lnTo>
                  <a:lnTo>
                    <a:pt x="634682" y="278930"/>
                  </a:lnTo>
                  <a:lnTo>
                    <a:pt x="634682" y="317347"/>
                  </a:lnTo>
                  <a:lnTo>
                    <a:pt x="589127" y="317347"/>
                  </a:lnTo>
                  <a:lnTo>
                    <a:pt x="589127" y="278930"/>
                  </a:lnTo>
                  <a:lnTo>
                    <a:pt x="634682" y="278930"/>
                  </a:lnTo>
                  <a:lnTo>
                    <a:pt x="634682" y="273316"/>
                  </a:lnTo>
                  <a:lnTo>
                    <a:pt x="589127" y="273316"/>
                  </a:lnTo>
                  <a:lnTo>
                    <a:pt x="589127" y="240652"/>
                  </a:lnTo>
                  <a:lnTo>
                    <a:pt x="583095" y="240652"/>
                  </a:lnTo>
                  <a:lnTo>
                    <a:pt x="583095" y="322948"/>
                  </a:lnTo>
                  <a:lnTo>
                    <a:pt x="640715" y="322948"/>
                  </a:lnTo>
                  <a:lnTo>
                    <a:pt x="640715" y="317347"/>
                  </a:lnTo>
                  <a:lnTo>
                    <a:pt x="640715" y="278930"/>
                  </a:lnTo>
                  <a:lnTo>
                    <a:pt x="640715" y="273316"/>
                  </a:lnTo>
                  <a:lnTo>
                    <a:pt x="640715" y="240652"/>
                  </a:lnTo>
                  <a:close/>
                </a:path>
                <a:path w="1036955" h="6758305">
                  <a:moveTo>
                    <a:pt x="645198" y="2571661"/>
                  </a:moveTo>
                  <a:lnTo>
                    <a:pt x="614997" y="2544178"/>
                  </a:lnTo>
                  <a:lnTo>
                    <a:pt x="614222" y="2519083"/>
                  </a:lnTo>
                  <a:lnTo>
                    <a:pt x="608050" y="2519083"/>
                  </a:lnTo>
                  <a:lnTo>
                    <a:pt x="597560" y="2557615"/>
                  </a:lnTo>
                  <a:lnTo>
                    <a:pt x="574687" y="2575585"/>
                  </a:lnTo>
                  <a:lnTo>
                    <a:pt x="578472" y="2580068"/>
                  </a:lnTo>
                  <a:lnTo>
                    <a:pt x="599071" y="2563799"/>
                  </a:lnTo>
                  <a:lnTo>
                    <a:pt x="602996" y="2560345"/>
                  </a:lnTo>
                  <a:lnTo>
                    <a:pt x="605878" y="2557640"/>
                  </a:lnTo>
                  <a:lnTo>
                    <a:pt x="609638" y="2553589"/>
                  </a:lnTo>
                  <a:lnTo>
                    <a:pt x="610895" y="2551798"/>
                  </a:lnTo>
                  <a:lnTo>
                    <a:pt x="611555" y="2550210"/>
                  </a:lnTo>
                  <a:lnTo>
                    <a:pt x="611695" y="2550210"/>
                  </a:lnTo>
                  <a:lnTo>
                    <a:pt x="623049" y="2562123"/>
                  </a:lnTo>
                  <a:lnTo>
                    <a:pt x="625665" y="2564269"/>
                  </a:lnTo>
                  <a:lnTo>
                    <a:pt x="628662" y="2566581"/>
                  </a:lnTo>
                  <a:lnTo>
                    <a:pt x="635393" y="2571534"/>
                  </a:lnTo>
                  <a:lnTo>
                    <a:pt x="638657" y="2573858"/>
                  </a:lnTo>
                  <a:lnTo>
                    <a:pt x="641832" y="2576004"/>
                  </a:lnTo>
                  <a:lnTo>
                    <a:pt x="645198" y="2571661"/>
                  </a:lnTo>
                  <a:close/>
                </a:path>
                <a:path w="1036955" h="6758305">
                  <a:moveTo>
                    <a:pt x="647306" y="5118227"/>
                  </a:moveTo>
                  <a:lnTo>
                    <a:pt x="622350" y="5093830"/>
                  </a:lnTo>
                  <a:lnTo>
                    <a:pt x="620382" y="5091773"/>
                  </a:lnTo>
                  <a:lnTo>
                    <a:pt x="618820" y="5089931"/>
                  </a:lnTo>
                  <a:lnTo>
                    <a:pt x="616800" y="5087099"/>
                  </a:lnTo>
                  <a:lnTo>
                    <a:pt x="616483" y="5086655"/>
                  </a:lnTo>
                  <a:lnTo>
                    <a:pt x="613232" y="5039855"/>
                  </a:lnTo>
                  <a:lnTo>
                    <a:pt x="606933" y="5039855"/>
                  </a:lnTo>
                  <a:lnTo>
                    <a:pt x="606475" y="5079276"/>
                  </a:lnTo>
                  <a:lnTo>
                    <a:pt x="581901" y="5112029"/>
                  </a:lnTo>
                  <a:lnTo>
                    <a:pt x="572300" y="5120602"/>
                  </a:lnTo>
                  <a:lnTo>
                    <a:pt x="576364" y="5124958"/>
                  </a:lnTo>
                  <a:lnTo>
                    <a:pt x="604545" y="5096611"/>
                  </a:lnTo>
                  <a:lnTo>
                    <a:pt x="610298" y="5087099"/>
                  </a:lnTo>
                  <a:lnTo>
                    <a:pt x="610438" y="5087099"/>
                  </a:lnTo>
                  <a:lnTo>
                    <a:pt x="618591" y="5098199"/>
                  </a:lnTo>
                  <a:lnTo>
                    <a:pt x="619544" y="5099202"/>
                  </a:lnTo>
                  <a:lnTo>
                    <a:pt x="643242" y="5122291"/>
                  </a:lnTo>
                  <a:lnTo>
                    <a:pt x="647306" y="5118227"/>
                  </a:lnTo>
                  <a:close/>
                </a:path>
                <a:path w="1036955" h="6758305">
                  <a:moveTo>
                    <a:pt x="647865" y="2101837"/>
                  </a:moveTo>
                  <a:lnTo>
                    <a:pt x="590524" y="2101837"/>
                  </a:lnTo>
                  <a:lnTo>
                    <a:pt x="590524" y="2063699"/>
                  </a:lnTo>
                  <a:lnTo>
                    <a:pt x="584492" y="2063699"/>
                  </a:lnTo>
                  <a:lnTo>
                    <a:pt x="584492" y="2107311"/>
                  </a:lnTo>
                  <a:lnTo>
                    <a:pt x="647865" y="2107311"/>
                  </a:lnTo>
                  <a:lnTo>
                    <a:pt x="647865" y="2101837"/>
                  </a:lnTo>
                  <a:close/>
                </a:path>
                <a:path w="1036955" h="6758305">
                  <a:moveTo>
                    <a:pt x="651090" y="3975646"/>
                  </a:moveTo>
                  <a:lnTo>
                    <a:pt x="650748" y="3973398"/>
                  </a:lnTo>
                  <a:lnTo>
                    <a:pt x="650252" y="3970032"/>
                  </a:lnTo>
                  <a:lnTo>
                    <a:pt x="644639" y="3971150"/>
                  </a:lnTo>
                  <a:lnTo>
                    <a:pt x="638543" y="3972001"/>
                  </a:lnTo>
                  <a:lnTo>
                    <a:pt x="625360" y="3973118"/>
                  </a:lnTo>
                  <a:lnTo>
                    <a:pt x="619036" y="3973398"/>
                  </a:lnTo>
                  <a:lnTo>
                    <a:pt x="588276" y="3973398"/>
                  </a:lnTo>
                  <a:lnTo>
                    <a:pt x="588276" y="3897693"/>
                  </a:lnTo>
                  <a:lnTo>
                    <a:pt x="582256" y="3897693"/>
                  </a:lnTo>
                  <a:lnTo>
                    <a:pt x="582256" y="3979011"/>
                  </a:lnTo>
                  <a:lnTo>
                    <a:pt x="618845" y="3979011"/>
                  </a:lnTo>
                  <a:lnTo>
                    <a:pt x="625970" y="3978706"/>
                  </a:lnTo>
                  <a:lnTo>
                    <a:pt x="639902" y="3977487"/>
                  </a:lnTo>
                  <a:lnTo>
                    <a:pt x="645947" y="3976674"/>
                  </a:lnTo>
                  <a:lnTo>
                    <a:pt x="651090" y="3975646"/>
                  </a:lnTo>
                  <a:close/>
                </a:path>
                <a:path w="1036955" h="6758305">
                  <a:moveTo>
                    <a:pt x="651090" y="1202156"/>
                  </a:moveTo>
                  <a:lnTo>
                    <a:pt x="650735" y="1199349"/>
                  </a:lnTo>
                  <a:lnTo>
                    <a:pt x="650392" y="1196555"/>
                  </a:lnTo>
                  <a:lnTo>
                    <a:pt x="645718" y="1197203"/>
                  </a:lnTo>
                  <a:lnTo>
                    <a:pt x="586320" y="1199349"/>
                  </a:lnTo>
                  <a:lnTo>
                    <a:pt x="586320" y="1157719"/>
                  </a:lnTo>
                  <a:lnTo>
                    <a:pt x="637908" y="1157719"/>
                  </a:lnTo>
                  <a:lnTo>
                    <a:pt x="637908" y="1152105"/>
                  </a:lnTo>
                  <a:lnTo>
                    <a:pt x="580288" y="1152105"/>
                  </a:lnTo>
                  <a:lnTo>
                    <a:pt x="580288" y="1204963"/>
                  </a:lnTo>
                  <a:lnTo>
                    <a:pt x="589635" y="1204963"/>
                  </a:lnTo>
                  <a:lnTo>
                    <a:pt x="610781" y="1204849"/>
                  </a:lnTo>
                  <a:lnTo>
                    <a:pt x="645858" y="1202817"/>
                  </a:lnTo>
                  <a:lnTo>
                    <a:pt x="651090" y="1202156"/>
                  </a:lnTo>
                  <a:close/>
                </a:path>
                <a:path w="1036955" h="6758305">
                  <a:moveTo>
                    <a:pt x="651370" y="3037408"/>
                  </a:moveTo>
                  <a:lnTo>
                    <a:pt x="651078" y="3034461"/>
                  </a:lnTo>
                  <a:lnTo>
                    <a:pt x="650811" y="3031794"/>
                  </a:lnTo>
                  <a:lnTo>
                    <a:pt x="644728" y="3032506"/>
                  </a:lnTo>
                  <a:lnTo>
                    <a:pt x="638136" y="3033103"/>
                  </a:lnTo>
                  <a:lnTo>
                    <a:pt x="596544" y="3034423"/>
                  </a:lnTo>
                  <a:lnTo>
                    <a:pt x="586181" y="3034461"/>
                  </a:lnTo>
                  <a:lnTo>
                    <a:pt x="586181" y="3012452"/>
                  </a:lnTo>
                  <a:lnTo>
                    <a:pt x="633564" y="3012452"/>
                  </a:lnTo>
                  <a:lnTo>
                    <a:pt x="633564" y="2979509"/>
                  </a:lnTo>
                  <a:lnTo>
                    <a:pt x="580288" y="2979509"/>
                  </a:lnTo>
                  <a:lnTo>
                    <a:pt x="580288" y="2984970"/>
                  </a:lnTo>
                  <a:lnTo>
                    <a:pt x="627672" y="2984970"/>
                  </a:lnTo>
                  <a:lnTo>
                    <a:pt x="627672" y="3006991"/>
                  </a:lnTo>
                  <a:lnTo>
                    <a:pt x="580288" y="3006991"/>
                  </a:lnTo>
                  <a:lnTo>
                    <a:pt x="580288" y="3040075"/>
                  </a:lnTo>
                  <a:lnTo>
                    <a:pt x="621855" y="3039580"/>
                  </a:lnTo>
                  <a:lnTo>
                    <a:pt x="644842" y="3038170"/>
                  </a:lnTo>
                  <a:lnTo>
                    <a:pt x="651370" y="3037408"/>
                  </a:lnTo>
                  <a:close/>
                </a:path>
                <a:path w="1036955" h="6758305">
                  <a:moveTo>
                    <a:pt x="651789" y="3521951"/>
                  </a:moveTo>
                  <a:lnTo>
                    <a:pt x="651484" y="3519563"/>
                  </a:lnTo>
                  <a:lnTo>
                    <a:pt x="651090" y="3516477"/>
                  </a:lnTo>
                  <a:lnTo>
                    <a:pt x="648004" y="3517036"/>
                  </a:lnTo>
                  <a:lnTo>
                    <a:pt x="612724" y="3519563"/>
                  </a:lnTo>
                  <a:lnTo>
                    <a:pt x="585901" y="3519563"/>
                  </a:lnTo>
                  <a:lnTo>
                    <a:pt x="585901" y="3483394"/>
                  </a:lnTo>
                  <a:lnTo>
                    <a:pt x="634961" y="3483394"/>
                  </a:lnTo>
                  <a:lnTo>
                    <a:pt x="634961" y="3440633"/>
                  </a:lnTo>
                  <a:lnTo>
                    <a:pt x="580009" y="3440633"/>
                  </a:lnTo>
                  <a:lnTo>
                    <a:pt x="580009" y="3446094"/>
                  </a:lnTo>
                  <a:lnTo>
                    <a:pt x="629081" y="3446094"/>
                  </a:lnTo>
                  <a:lnTo>
                    <a:pt x="629081" y="3477920"/>
                  </a:lnTo>
                  <a:lnTo>
                    <a:pt x="580009" y="3477920"/>
                  </a:lnTo>
                  <a:lnTo>
                    <a:pt x="580009" y="3525177"/>
                  </a:lnTo>
                  <a:lnTo>
                    <a:pt x="610857" y="3525177"/>
                  </a:lnTo>
                  <a:lnTo>
                    <a:pt x="613752" y="3525126"/>
                  </a:lnTo>
                  <a:lnTo>
                    <a:pt x="648423" y="3522510"/>
                  </a:lnTo>
                  <a:lnTo>
                    <a:pt x="651789" y="3521951"/>
                  </a:lnTo>
                  <a:close/>
                </a:path>
                <a:path w="1036955" h="6758305">
                  <a:moveTo>
                    <a:pt x="655713" y="6036551"/>
                  </a:moveTo>
                  <a:lnTo>
                    <a:pt x="655408" y="6034163"/>
                  </a:lnTo>
                  <a:lnTo>
                    <a:pt x="655015" y="6031217"/>
                  </a:lnTo>
                  <a:lnTo>
                    <a:pt x="651929" y="6031776"/>
                  </a:lnTo>
                  <a:lnTo>
                    <a:pt x="648525" y="6032246"/>
                  </a:lnTo>
                  <a:lnTo>
                    <a:pt x="616648" y="6034163"/>
                  </a:lnTo>
                  <a:lnTo>
                    <a:pt x="588987" y="6034163"/>
                  </a:lnTo>
                  <a:lnTo>
                    <a:pt x="588987" y="5997994"/>
                  </a:lnTo>
                  <a:lnTo>
                    <a:pt x="638048" y="5997994"/>
                  </a:lnTo>
                  <a:lnTo>
                    <a:pt x="638048" y="5955233"/>
                  </a:lnTo>
                  <a:lnTo>
                    <a:pt x="583095" y="5955233"/>
                  </a:lnTo>
                  <a:lnTo>
                    <a:pt x="583095" y="5960694"/>
                  </a:lnTo>
                  <a:lnTo>
                    <a:pt x="632167" y="5960694"/>
                  </a:lnTo>
                  <a:lnTo>
                    <a:pt x="632167" y="5992520"/>
                  </a:lnTo>
                  <a:lnTo>
                    <a:pt x="583095" y="5992520"/>
                  </a:lnTo>
                  <a:lnTo>
                    <a:pt x="583095" y="6039777"/>
                  </a:lnTo>
                  <a:lnTo>
                    <a:pt x="614781" y="6039777"/>
                  </a:lnTo>
                  <a:lnTo>
                    <a:pt x="617677" y="6039726"/>
                  </a:lnTo>
                  <a:lnTo>
                    <a:pt x="652348" y="6037110"/>
                  </a:lnTo>
                  <a:lnTo>
                    <a:pt x="655713" y="6036551"/>
                  </a:lnTo>
                  <a:close/>
                </a:path>
                <a:path w="1036955" h="6758305">
                  <a:moveTo>
                    <a:pt x="655713" y="1007351"/>
                  </a:moveTo>
                  <a:lnTo>
                    <a:pt x="655408" y="1004963"/>
                  </a:lnTo>
                  <a:lnTo>
                    <a:pt x="655015" y="1002017"/>
                  </a:lnTo>
                  <a:lnTo>
                    <a:pt x="651929" y="1002576"/>
                  </a:lnTo>
                  <a:lnTo>
                    <a:pt x="648525" y="1003046"/>
                  </a:lnTo>
                  <a:lnTo>
                    <a:pt x="616648" y="1004963"/>
                  </a:lnTo>
                  <a:lnTo>
                    <a:pt x="588987" y="1004963"/>
                  </a:lnTo>
                  <a:lnTo>
                    <a:pt x="588987" y="968794"/>
                  </a:lnTo>
                  <a:lnTo>
                    <a:pt x="638048" y="968794"/>
                  </a:lnTo>
                  <a:lnTo>
                    <a:pt x="638048" y="926033"/>
                  </a:lnTo>
                  <a:lnTo>
                    <a:pt x="583095" y="926033"/>
                  </a:lnTo>
                  <a:lnTo>
                    <a:pt x="583095" y="931494"/>
                  </a:lnTo>
                  <a:lnTo>
                    <a:pt x="632167" y="931494"/>
                  </a:lnTo>
                  <a:lnTo>
                    <a:pt x="632167" y="963320"/>
                  </a:lnTo>
                  <a:lnTo>
                    <a:pt x="583095" y="963320"/>
                  </a:lnTo>
                  <a:lnTo>
                    <a:pt x="583095" y="1010577"/>
                  </a:lnTo>
                  <a:lnTo>
                    <a:pt x="614781" y="1010577"/>
                  </a:lnTo>
                  <a:lnTo>
                    <a:pt x="617677" y="1010526"/>
                  </a:lnTo>
                  <a:lnTo>
                    <a:pt x="652348" y="1007910"/>
                  </a:lnTo>
                  <a:lnTo>
                    <a:pt x="655713" y="1007351"/>
                  </a:lnTo>
                  <a:close/>
                </a:path>
                <a:path w="1036955" h="6758305">
                  <a:moveTo>
                    <a:pt x="656704" y="5261724"/>
                  </a:moveTo>
                  <a:lnTo>
                    <a:pt x="650671" y="5261724"/>
                  </a:lnTo>
                  <a:lnTo>
                    <a:pt x="650671" y="5303494"/>
                  </a:lnTo>
                  <a:lnTo>
                    <a:pt x="624878" y="5303494"/>
                  </a:lnTo>
                  <a:lnTo>
                    <a:pt x="624878" y="5309247"/>
                  </a:lnTo>
                  <a:lnTo>
                    <a:pt x="650671" y="5309247"/>
                  </a:lnTo>
                  <a:lnTo>
                    <a:pt x="650671" y="5379771"/>
                  </a:lnTo>
                  <a:lnTo>
                    <a:pt x="656704" y="5379771"/>
                  </a:lnTo>
                  <a:lnTo>
                    <a:pt x="656704" y="5261724"/>
                  </a:lnTo>
                  <a:close/>
                </a:path>
                <a:path w="1036955" h="6758305">
                  <a:moveTo>
                    <a:pt x="656983" y="4661446"/>
                  </a:moveTo>
                  <a:lnTo>
                    <a:pt x="656640" y="4659198"/>
                  </a:lnTo>
                  <a:lnTo>
                    <a:pt x="656132" y="4655832"/>
                  </a:lnTo>
                  <a:lnTo>
                    <a:pt x="650532" y="4656950"/>
                  </a:lnTo>
                  <a:lnTo>
                    <a:pt x="644436" y="4657801"/>
                  </a:lnTo>
                  <a:lnTo>
                    <a:pt x="631253" y="4658919"/>
                  </a:lnTo>
                  <a:lnTo>
                    <a:pt x="624916" y="4659198"/>
                  </a:lnTo>
                  <a:lnTo>
                    <a:pt x="590664" y="4659198"/>
                  </a:lnTo>
                  <a:lnTo>
                    <a:pt x="590664" y="4583493"/>
                  </a:lnTo>
                  <a:lnTo>
                    <a:pt x="584631" y="4583493"/>
                  </a:lnTo>
                  <a:lnTo>
                    <a:pt x="584631" y="4664811"/>
                  </a:lnTo>
                  <a:lnTo>
                    <a:pt x="624738" y="4664811"/>
                  </a:lnTo>
                  <a:lnTo>
                    <a:pt x="631863" y="4664507"/>
                  </a:lnTo>
                  <a:lnTo>
                    <a:pt x="645782" y="4663287"/>
                  </a:lnTo>
                  <a:lnTo>
                    <a:pt x="651840" y="4662475"/>
                  </a:lnTo>
                  <a:lnTo>
                    <a:pt x="656983" y="4661446"/>
                  </a:lnTo>
                  <a:close/>
                </a:path>
                <a:path w="1036955" h="6758305">
                  <a:moveTo>
                    <a:pt x="659638" y="2834322"/>
                  </a:moveTo>
                  <a:lnTo>
                    <a:pt x="659371" y="2830957"/>
                  </a:lnTo>
                  <a:lnTo>
                    <a:pt x="659218" y="2829141"/>
                  </a:lnTo>
                  <a:lnTo>
                    <a:pt x="654545" y="2829699"/>
                  </a:lnTo>
                  <a:lnTo>
                    <a:pt x="650341" y="2830093"/>
                  </a:lnTo>
                  <a:lnTo>
                    <a:pt x="635673" y="2830957"/>
                  </a:lnTo>
                  <a:lnTo>
                    <a:pt x="635673" y="2762542"/>
                  </a:lnTo>
                  <a:lnTo>
                    <a:pt x="652348" y="2762542"/>
                  </a:lnTo>
                  <a:lnTo>
                    <a:pt x="652348" y="2756941"/>
                  </a:lnTo>
                  <a:lnTo>
                    <a:pt x="629640" y="2756941"/>
                  </a:lnTo>
                  <a:lnTo>
                    <a:pt x="629640" y="2762542"/>
                  </a:lnTo>
                  <a:lnTo>
                    <a:pt x="629640" y="2831236"/>
                  </a:lnTo>
                  <a:lnTo>
                    <a:pt x="598512" y="2831236"/>
                  </a:lnTo>
                  <a:lnTo>
                    <a:pt x="598512" y="2762542"/>
                  </a:lnTo>
                  <a:lnTo>
                    <a:pt x="629640" y="2762542"/>
                  </a:lnTo>
                  <a:lnTo>
                    <a:pt x="629640" y="2756941"/>
                  </a:lnTo>
                  <a:lnTo>
                    <a:pt x="578040" y="2756941"/>
                  </a:lnTo>
                  <a:lnTo>
                    <a:pt x="578040" y="2762542"/>
                  </a:lnTo>
                  <a:lnTo>
                    <a:pt x="592493" y="2762542"/>
                  </a:lnTo>
                  <a:lnTo>
                    <a:pt x="592493" y="2831236"/>
                  </a:lnTo>
                  <a:lnTo>
                    <a:pt x="576643" y="2831236"/>
                  </a:lnTo>
                  <a:lnTo>
                    <a:pt x="576643" y="2836849"/>
                  </a:lnTo>
                  <a:lnTo>
                    <a:pt x="621741" y="2836849"/>
                  </a:lnTo>
                  <a:lnTo>
                    <a:pt x="629704" y="2836684"/>
                  </a:lnTo>
                  <a:lnTo>
                    <a:pt x="645134" y="2836037"/>
                  </a:lnTo>
                  <a:lnTo>
                    <a:pt x="652538" y="2835351"/>
                  </a:lnTo>
                  <a:lnTo>
                    <a:pt x="659638" y="2834322"/>
                  </a:lnTo>
                  <a:close/>
                </a:path>
                <a:path w="1036955" h="6758305">
                  <a:moveTo>
                    <a:pt x="661466" y="2131555"/>
                  </a:moveTo>
                  <a:lnTo>
                    <a:pt x="660908" y="2126094"/>
                  </a:lnTo>
                  <a:lnTo>
                    <a:pt x="657072" y="2126564"/>
                  </a:lnTo>
                  <a:lnTo>
                    <a:pt x="653351" y="2126932"/>
                  </a:lnTo>
                  <a:lnTo>
                    <a:pt x="589915" y="2129155"/>
                  </a:lnTo>
                  <a:lnTo>
                    <a:pt x="575665" y="2129180"/>
                  </a:lnTo>
                  <a:lnTo>
                    <a:pt x="575665" y="2134641"/>
                  </a:lnTo>
                  <a:lnTo>
                    <a:pt x="602234" y="2134641"/>
                  </a:lnTo>
                  <a:lnTo>
                    <a:pt x="607771" y="2134603"/>
                  </a:lnTo>
                  <a:lnTo>
                    <a:pt x="612813" y="2134501"/>
                  </a:lnTo>
                  <a:lnTo>
                    <a:pt x="612813" y="2181466"/>
                  </a:lnTo>
                  <a:lnTo>
                    <a:pt x="618985" y="2181466"/>
                  </a:lnTo>
                  <a:lnTo>
                    <a:pt x="618985" y="2134501"/>
                  </a:lnTo>
                  <a:lnTo>
                    <a:pt x="618985" y="2134362"/>
                  </a:lnTo>
                  <a:lnTo>
                    <a:pt x="623379" y="2134273"/>
                  </a:lnTo>
                  <a:lnTo>
                    <a:pt x="627392" y="2134133"/>
                  </a:lnTo>
                  <a:lnTo>
                    <a:pt x="644918" y="2133193"/>
                  </a:lnTo>
                  <a:lnTo>
                    <a:pt x="648220" y="2132939"/>
                  </a:lnTo>
                  <a:lnTo>
                    <a:pt x="661466" y="2131555"/>
                  </a:lnTo>
                  <a:close/>
                </a:path>
                <a:path w="1036955" h="6758305">
                  <a:moveTo>
                    <a:pt x="670293" y="705142"/>
                  </a:moveTo>
                  <a:lnTo>
                    <a:pt x="669175" y="702030"/>
                  </a:lnTo>
                  <a:lnTo>
                    <a:pt x="664692" y="696899"/>
                  </a:lnTo>
                  <a:lnTo>
                    <a:pt x="664273" y="696607"/>
                  </a:lnTo>
                  <a:lnTo>
                    <a:pt x="664273" y="706399"/>
                  </a:lnTo>
                  <a:lnTo>
                    <a:pt x="664197" y="714400"/>
                  </a:lnTo>
                  <a:lnTo>
                    <a:pt x="635533" y="727011"/>
                  </a:lnTo>
                  <a:lnTo>
                    <a:pt x="627113" y="727011"/>
                  </a:lnTo>
                  <a:lnTo>
                    <a:pt x="598373" y="714400"/>
                  </a:lnTo>
                  <a:lnTo>
                    <a:pt x="598373" y="706399"/>
                  </a:lnTo>
                  <a:lnTo>
                    <a:pt x="627113" y="693648"/>
                  </a:lnTo>
                  <a:lnTo>
                    <a:pt x="635533" y="693648"/>
                  </a:lnTo>
                  <a:lnTo>
                    <a:pt x="664273" y="706399"/>
                  </a:lnTo>
                  <a:lnTo>
                    <a:pt x="664273" y="696607"/>
                  </a:lnTo>
                  <a:lnTo>
                    <a:pt x="661746" y="694766"/>
                  </a:lnTo>
                  <a:lnTo>
                    <a:pt x="659320" y="693648"/>
                  </a:lnTo>
                  <a:lnTo>
                    <a:pt x="654456" y="691400"/>
                  </a:lnTo>
                  <a:lnTo>
                    <a:pt x="650290" y="690168"/>
                  </a:lnTo>
                  <a:lnTo>
                    <a:pt x="640943" y="688581"/>
                  </a:lnTo>
                  <a:lnTo>
                    <a:pt x="636181" y="688174"/>
                  </a:lnTo>
                  <a:lnTo>
                    <a:pt x="626465" y="688174"/>
                  </a:lnTo>
                  <a:lnTo>
                    <a:pt x="592340" y="705142"/>
                  </a:lnTo>
                  <a:lnTo>
                    <a:pt x="592340" y="715518"/>
                  </a:lnTo>
                  <a:lnTo>
                    <a:pt x="626465" y="732485"/>
                  </a:lnTo>
                  <a:lnTo>
                    <a:pt x="636181" y="732485"/>
                  </a:lnTo>
                  <a:lnTo>
                    <a:pt x="640943" y="732066"/>
                  </a:lnTo>
                  <a:lnTo>
                    <a:pt x="650290" y="730377"/>
                  </a:lnTo>
                  <a:lnTo>
                    <a:pt x="654456" y="729094"/>
                  </a:lnTo>
                  <a:lnTo>
                    <a:pt x="658837" y="727011"/>
                  </a:lnTo>
                  <a:lnTo>
                    <a:pt x="661746" y="725639"/>
                  </a:lnTo>
                  <a:lnTo>
                    <a:pt x="664692" y="723480"/>
                  </a:lnTo>
                  <a:lnTo>
                    <a:pt x="669175" y="718350"/>
                  </a:lnTo>
                  <a:lnTo>
                    <a:pt x="670229" y="715518"/>
                  </a:lnTo>
                  <a:lnTo>
                    <a:pt x="670293" y="705142"/>
                  </a:lnTo>
                  <a:close/>
                </a:path>
                <a:path w="1036955" h="6758305">
                  <a:moveTo>
                    <a:pt x="670293" y="19342"/>
                  </a:moveTo>
                  <a:lnTo>
                    <a:pt x="669175" y="16230"/>
                  </a:lnTo>
                  <a:lnTo>
                    <a:pt x="664692" y="11099"/>
                  </a:lnTo>
                  <a:lnTo>
                    <a:pt x="664273" y="10807"/>
                  </a:lnTo>
                  <a:lnTo>
                    <a:pt x="664273" y="20599"/>
                  </a:lnTo>
                  <a:lnTo>
                    <a:pt x="664197" y="28600"/>
                  </a:lnTo>
                  <a:lnTo>
                    <a:pt x="635533" y="41211"/>
                  </a:lnTo>
                  <a:lnTo>
                    <a:pt x="627113" y="41211"/>
                  </a:lnTo>
                  <a:lnTo>
                    <a:pt x="598373" y="28600"/>
                  </a:lnTo>
                  <a:lnTo>
                    <a:pt x="598373" y="20599"/>
                  </a:lnTo>
                  <a:lnTo>
                    <a:pt x="627113" y="7848"/>
                  </a:lnTo>
                  <a:lnTo>
                    <a:pt x="635533" y="7848"/>
                  </a:lnTo>
                  <a:lnTo>
                    <a:pt x="664273" y="20599"/>
                  </a:lnTo>
                  <a:lnTo>
                    <a:pt x="664273" y="10807"/>
                  </a:lnTo>
                  <a:lnTo>
                    <a:pt x="661746" y="8966"/>
                  </a:lnTo>
                  <a:lnTo>
                    <a:pt x="659320" y="7848"/>
                  </a:lnTo>
                  <a:lnTo>
                    <a:pt x="654456" y="5600"/>
                  </a:lnTo>
                  <a:lnTo>
                    <a:pt x="650290" y="4368"/>
                  </a:lnTo>
                  <a:lnTo>
                    <a:pt x="640943" y="2781"/>
                  </a:lnTo>
                  <a:lnTo>
                    <a:pt x="636181" y="2374"/>
                  </a:lnTo>
                  <a:lnTo>
                    <a:pt x="626465" y="2374"/>
                  </a:lnTo>
                  <a:lnTo>
                    <a:pt x="592340" y="19342"/>
                  </a:lnTo>
                  <a:lnTo>
                    <a:pt x="592340" y="29718"/>
                  </a:lnTo>
                  <a:lnTo>
                    <a:pt x="626465" y="46685"/>
                  </a:lnTo>
                  <a:lnTo>
                    <a:pt x="636181" y="46685"/>
                  </a:lnTo>
                  <a:lnTo>
                    <a:pt x="640943" y="46266"/>
                  </a:lnTo>
                  <a:lnTo>
                    <a:pt x="650290" y="44577"/>
                  </a:lnTo>
                  <a:lnTo>
                    <a:pt x="654456" y="43294"/>
                  </a:lnTo>
                  <a:lnTo>
                    <a:pt x="658837" y="41211"/>
                  </a:lnTo>
                  <a:lnTo>
                    <a:pt x="661746" y="39839"/>
                  </a:lnTo>
                  <a:lnTo>
                    <a:pt x="664692" y="37680"/>
                  </a:lnTo>
                  <a:lnTo>
                    <a:pt x="669175" y="32550"/>
                  </a:lnTo>
                  <a:lnTo>
                    <a:pt x="670229" y="29718"/>
                  </a:lnTo>
                  <a:lnTo>
                    <a:pt x="670293" y="19342"/>
                  </a:lnTo>
                  <a:close/>
                </a:path>
                <a:path w="1036955" h="6758305">
                  <a:moveTo>
                    <a:pt x="671703" y="2295385"/>
                  </a:moveTo>
                  <a:lnTo>
                    <a:pt x="665810" y="2295385"/>
                  </a:lnTo>
                  <a:lnTo>
                    <a:pt x="665810" y="2300998"/>
                  </a:lnTo>
                  <a:lnTo>
                    <a:pt x="665810" y="2336749"/>
                  </a:lnTo>
                  <a:lnTo>
                    <a:pt x="596836" y="2336749"/>
                  </a:lnTo>
                  <a:lnTo>
                    <a:pt x="596836" y="2300998"/>
                  </a:lnTo>
                  <a:lnTo>
                    <a:pt x="665810" y="2300998"/>
                  </a:lnTo>
                  <a:lnTo>
                    <a:pt x="665810" y="2295385"/>
                  </a:lnTo>
                  <a:lnTo>
                    <a:pt x="590943" y="2295385"/>
                  </a:lnTo>
                  <a:lnTo>
                    <a:pt x="590943" y="2342350"/>
                  </a:lnTo>
                  <a:lnTo>
                    <a:pt x="671703" y="2342350"/>
                  </a:lnTo>
                  <a:lnTo>
                    <a:pt x="671703" y="2336749"/>
                  </a:lnTo>
                  <a:lnTo>
                    <a:pt x="671703" y="2300998"/>
                  </a:lnTo>
                  <a:lnTo>
                    <a:pt x="671703" y="2295385"/>
                  </a:lnTo>
                  <a:close/>
                </a:path>
                <a:path w="1036955" h="6758305">
                  <a:moveTo>
                    <a:pt x="671842" y="470941"/>
                  </a:moveTo>
                  <a:lnTo>
                    <a:pt x="587997" y="470941"/>
                  </a:lnTo>
                  <a:lnTo>
                    <a:pt x="587997" y="476402"/>
                  </a:lnTo>
                  <a:lnTo>
                    <a:pt x="665949" y="476402"/>
                  </a:lnTo>
                  <a:lnTo>
                    <a:pt x="665835" y="499249"/>
                  </a:lnTo>
                  <a:lnTo>
                    <a:pt x="661466" y="538276"/>
                  </a:lnTo>
                  <a:lnTo>
                    <a:pt x="660628" y="542582"/>
                  </a:lnTo>
                  <a:lnTo>
                    <a:pt x="666369" y="543280"/>
                  </a:lnTo>
                  <a:lnTo>
                    <a:pt x="671728" y="496658"/>
                  </a:lnTo>
                  <a:lnTo>
                    <a:pt x="671842" y="470941"/>
                  </a:lnTo>
                  <a:close/>
                </a:path>
                <a:path w="1036955" h="6758305">
                  <a:moveTo>
                    <a:pt x="672122" y="6447206"/>
                  </a:moveTo>
                  <a:lnTo>
                    <a:pt x="596836" y="6447206"/>
                  </a:lnTo>
                  <a:lnTo>
                    <a:pt x="596836" y="6414249"/>
                  </a:lnTo>
                  <a:lnTo>
                    <a:pt x="671563" y="6414249"/>
                  </a:lnTo>
                  <a:lnTo>
                    <a:pt x="671563" y="6408928"/>
                  </a:lnTo>
                  <a:lnTo>
                    <a:pt x="590943" y="6408928"/>
                  </a:lnTo>
                  <a:lnTo>
                    <a:pt x="590943" y="6452527"/>
                  </a:lnTo>
                  <a:lnTo>
                    <a:pt x="672122" y="6452527"/>
                  </a:lnTo>
                  <a:lnTo>
                    <a:pt x="672122" y="6447206"/>
                  </a:lnTo>
                  <a:close/>
                </a:path>
                <a:path w="1036955" h="6758305">
                  <a:moveTo>
                    <a:pt x="672122" y="4190085"/>
                  </a:moveTo>
                  <a:lnTo>
                    <a:pt x="666089" y="4190085"/>
                  </a:lnTo>
                  <a:lnTo>
                    <a:pt x="666089" y="4209148"/>
                  </a:lnTo>
                  <a:lnTo>
                    <a:pt x="666089" y="4214622"/>
                  </a:lnTo>
                  <a:lnTo>
                    <a:pt x="666089" y="4237329"/>
                  </a:lnTo>
                  <a:lnTo>
                    <a:pt x="603288" y="4237329"/>
                  </a:lnTo>
                  <a:lnTo>
                    <a:pt x="603288" y="4214622"/>
                  </a:lnTo>
                  <a:lnTo>
                    <a:pt x="666089" y="4214622"/>
                  </a:lnTo>
                  <a:lnTo>
                    <a:pt x="666089" y="4209148"/>
                  </a:lnTo>
                  <a:lnTo>
                    <a:pt x="603288" y="4209148"/>
                  </a:lnTo>
                  <a:lnTo>
                    <a:pt x="603288" y="4190085"/>
                  </a:lnTo>
                  <a:lnTo>
                    <a:pt x="597255" y="4190085"/>
                  </a:lnTo>
                  <a:lnTo>
                    <a:pt x="597255" y="4242803"/>
                  </a:lnTo>
                  <a:lnTo>
                    <a:pt x="672122" y="4242803"/>
                  </a:lnTo>
                  <a:lnTo>
                    <a:pt x="672122" y="4237329"/>
                  </a:lnTo>
                  <a:lnTo>
                    <a:pt x="672122" y="4214622"/>
                  </a:lnTo>
                  <a:lnTo>
                    <a:pt x="672122" y="4209148"/>
                  </a:lnTo>
                  <a:lnTo>
                    <a:pt x="672122" y="4190085"/>
                  </a:lnTo>
                  <a:close/>
                </a:path>
                <a:path w="1036955" h="6758305">
                  <a:moveTo>
                    <a:pt x="672122" y="1223467"/>
                  </a:moveTo>
                  <a:lnTo>
                    <a:pt x="666089" y="1223467"/>
                  </a:lnTo>
                  <a:lnTo>
                    <a:pt x="666089" y="1229080"/>
                  </a:lnTo>
                  <a:lnTo>
                    <a:pt x="666089" y="1265250"/>
                  </a:lnTo>
                  <a:lnTo>
                    <a:pt x="602996" y="1265250"/>
                  </a:lnTo>
                  <a:lnTo>
                    <a:pt x="602996" y="1229080"/>
                  </a:lnTo>
                  <a:lnTo>
                    <a:pt x="666089" y="1229080"/>
                  </a:lnTo>
                  <a:lnTo>
                    <a:pt x="666089" y="1223467"/>
                  </a:lnTo>
                  <a:lnTo>
                    <a:pt x="596976" y="1223467"/>
                  </a:lnTo>
                  <a:lnTo>
                    <a:pt x="596976" y="1270863"/>
                  </a:lnTo>
                  <a:lnTo>
                    <a:pt x="672122" y="1270863"/>
                  </a:lnTo>
                  <a:lnTo>
                    <a:pt x="672122" y="1265250"/>
                  </a:lnTo>
                  <a:lnTo>
                    <a:pt x="672122" y="1229080"/>
                  </a:lnTo>
                  <a:lnTo>
                    <a:pt x="672122" y="1223467"/>
                  </a:lnTo>
                  <a:close/>
                </a:path>
                <a:path w="1036955" h="6758305">
                  <a:moveTo>
                    <a:pt x="672261" y="5741162"/>
                  </a:moveTo>
                  <a:lnTo>
                    <a:pt x="671093" y="5737517"/>
                  </a:lnTo>
                  <a:lnTo>
                    <a:pt x="666419" y="5731167"/>
                  </a:lnTo>
                  <a:lnTo>
                    <a:pt x="666229" y="5731002"/>
                  </a:lnTo>
                  <a:lnTo>
                    <a:pt x="666229" y="5742330"/>
                  </a:lnTo>
                  <a:lnTo>
                    <a:pt x="666229" y="5754395"/>
                  </a:lnTo>
                  <a:lnTo>
                    <a:pt x="635990" y="5771210"/>
                  </a:lnTo>
                  <a:lnTo>
                    <a:pt x="626554" y="5771210"/>
                  </a:lnTo>
                  <a:lnTo>
                    <a:pt x="596417" y="5754395"/>
                  </a:lnTo>
                  <a:lnTo>
                    <a:pt x="596417" y="5742330"/>
                  </a:lnTo>
                  <a:lnTo>
                    <a:pt x="626554" y="5725655"/>
                  </a:lnTo>
                  <a:lnTo>
                    <a:pt x="635990" y="5725655"/>
                  </a:lnTo>
                  <a:lnTo>
                    <a:pt x="666229" y="5742330"/>
                  </a:lnTo>
                  <a:lnTo>
                    <a:pt x="666229" y="5731002"/>
                  </a:lnTo>
                  <a:lnTo>
                    <a:pt x="663359" y="5728500"/>
                  </a:lnTo>
                  <a:lnTo>
                    <a:pt x="658342" y="5725655"/>
                  </a:lnTo>
                  <a:lnTo>
                    <a:pt x="655789" y="5724207"/>
                  </a:lnTo>
                  <a:lnTo>
                    <a:pt x="651421" y="5722594"/>
                  </a:lnTo>
                  <a:lnTo>
                    <a:pt x="641515" y="5720435"/>
                  </a:lnTo>
                  <a:lnTo>
                    <a:pt x="636460" y="5719902"/>
                  </a:lnTo>
                  <a:lnTo>
                    <a:pt x="626084" y="5719902"/>
                  </a:lnTo>
                  <a:lnTo>
                    <a:pt x="591527" y="5737517"/>
                  </a:lnTo>
                  <a:lnTo>
                    <a:pt x="590384" y="5741162"/>
                  </a:lnTo>
                  <a:lnTo>
                    <a:pt x="590384" y="5755373"/>
                  </a:lnTo>
                  <a:lnTo>
                    <a:pt x="626084" y="5776963"/>
                  </a:lnTo>
                  <a:lnTo>
                    <a:pt x="636460" y="5776963"/>
                  </a:lnTo>
                  <a:lnTo>
                    <a:pt x="641515" y="5776379"/>
                  </a:lnTo>
                  <a:lnTo>
                    <a:pt x="651421" y="5774042"/>
                  </a:lnTo>
                  <a:lnTo>
                    <a:pt x="655789" y="5772366"/>
                  </a:lnTo>
                  <a:lnTo>
                    <a:pt x="657758" y="5771210"/>
                  </a:lnTo>
                  <a:lnTo>
                    <a:pt x="663359" y="5767971"/>
                  </a:lnTo>
                  <a:lnTo>
                    <a:pt x="666419" y="5765279"/>
                  </a:lnTo>
                  <a:lnTo>
                    <a:pt x="671093" y="5758929"/>
                  </a:lnTo>
                  <a:lnTo>
                    <a:pt x="672261" y="5755373"/>
                  </a:lnTo>
                  <a:lnTo>
                    <a:pt x="672261" y="5741162"/>
                  </a:lnTo>
                  <a:close/>
                </a:path>
                <a:path w="1036955" h="6758305">
                  <a:moveTo>
                    <a:pt x="672401" y="3056331"/>
                  </a:moveTo>
                  <a:lnTo>
                    <a:pt x="666369" y="3056331"/>
                  </a:lnTo>
                  <a:lnTo>
                    <a:pt x="666369" y="3061944"/>
                  </a:lnTo>
                  <a:lnTo>
                    <a:pt x="666369" y="3094329"/>
                  </a:lnTo>
                  <a:lnTo>
                    <a:pt x="603288" y="3094329"/>
                  </a:lnTo>
                  <a:lnTo>
                    <a:pt x="603288" y="3061944"/>
                  </a:lnTo>
                  <a:lnTo>
                    <a:pt x="666369" y="3061944"/>
                  </a:lnTo>
                  <a:lnTo>
                    <a:pt x="666369" y="3056331"/>
                  </a:lnTo>
                  <a:lnTo>
                    <a:pt x="597255" y="3056331"/>
                  </a:lnTo>
                  <a:lnTo>
                    <a:pt x="597255" y="3099943"/>
                  </a:lnTo>
                  <a:lnTo>
                    <a:pt x="672401" y="3099943"/>
                  </a:lnTo>
                  <a:lnTo>
                    <a:pt x="672401" y="3094329"/>
                  </a:lnTo>
                  <a:lnTo>
                    <a:pt x="672401" y="3061944"/>
                  </a:lnTo>
                  <a:lnTo>
                    <a:pt x="672401" y="3056331"/>
                  </a:lnTo>
                  <a:close/>
                </a:path>
                <a:path w="1036955" h="6758305">
                  <a:moveTo>
                    <a:pt x="672401" y="1688947"/>
                  </a:moveTo>
                  <a:lnTo>
                    <a:pt x="587578" y="1688947"/>
                  </a:lnTo>
                  <a:lnTo>
                    <a:pt x="587578" y="1694268"/>
                  </a:lnTo>
                  <a:lnTo>
                    <a:pt x="666508" y="1694268"/>
                  </a:lnTo>
                  <a:lnTo>
                    <a:pt x="666508" y="1729181"/>
                  </a:lnTo>
                  <a:lnTo>
                    <a:pt x="672401" y="1729181"/>
                  </a:lnTo>
                  <a:lnTo>
                    <a:pt x="672401" y="1688947"/>
                  </a:lnTo>
                  <a:close/>
                </a:path>
                <a:path w="1036955" h="6758305">
                  <a:moveTo>
                    <a:pt x="674217" y="6229680"/>
                  </a:moveTo>
                  <a:lnTo>
                    <a:pt x="596696" y="6229680"/>
                  </a:lnTo>
                  <a:lnTo>
                    <a:pt x="596696" y="6210325"/>
                  </a:lnTo>
                  <a:lnTo>
                    <a:pt x="671423" y="6210325"/>
                  </a:lnTo>
                  <a:lnTo>
                    <a:pt x="671423" y="6180607"/>
                  </a:lnTo>
                  <a:lnTo>
                    <a:pt x="590664" y="6180607"/>
                  </a:lnTo>
                  <a:lnTo>
                    <a:pt x="590664" y="6185941"/>
                  </a:lnTo>
                  <a:lnTo>
                    <a:pt x="665670" y="6185941"/>
                  </a:lnTo>
                  <a:lnTo>
                    <a:pt x="665670" y="6205144"/>
                  </a:lnTo>
                  <a:lnTo>
                    <a:pt x="590943" y="6205144"/>
                  </a:lnTo>
                  <a:lnTo>
                    <a:pt x="590943" y="6235001"/>
                  </a:lnTo>
                  <a:lnTo>
                    <a:pt x="674217" y="6235001"/>
                  </a:lnTo>
                  <a:lnTo>
                    <a:pt x="674217" y="6229680"/>
                  </a:lnTo>
                  <a:close/>
                </a:path>
                <a:path w="1036955" h="6758305">
                  <a:moveTo>
                    <a:pt x="674217" y="3715080"/>
                  </a:moveTo>
                  <a:lnTo>
                    <a:pt x="596696" y="3715080"/>
                  </a:lnTo>
                  <a:lnTo>
                    <a:pt x="596696" y="3695725"/>
                  </a:lnTo>
                  <a:lnTo>
                    <a:pt x="671423" y="3695725"/>
                  </a:lnTo>
                  <a:lnTo>
                    <a:pt x="671423" y="3666007"/>
                  </a:lnTo>
                  <a:lnTo>
                    <a:pt x="590664" y="3666007"/>
                  </a:lnTo>
                  <a:lnTo>
                    <a:pt x="590664" y="3671341"/>
                  </a:lnTo>
                  <a:lnTo>
                    <a:pt x="665670" y="3671341"/>
                  </a:lnTo>
                  <a:lnTo>
                    <a:pt x="665670" y="3690543"/>
                  </a:lnTo>
                  <a:lnTo>
                    <a:pt x="590943" y="3690543"/>
                  </a:lnTo>
                  <a:lnTo>
                    <a:pt x="590943" y="3720401"/>
                  </a:lnTo>
                  <a:lnTo>
                    <a:pt x="674217" y="3720401"/>
                  </a:lnTo>
                  <a:lnTo>
                    <a:pt x="674217" y="3715080"/>
                  </a:lnTo>
                  <a:close/>
                </a:path>
                <a:path w="1036955" h="6758305">
                  <a:moveTo>
                    <a:pt x="674789" y="6522072"/>
                  </a:moveTo>
                  <a:lnTo>
                    <a:pt x="596417" y="6522072"/>
                  </a:lnTo>
                  <a:lnTo>
                    <a:pt x="596417" y="6490805"/>
                  </a:lnTo>
                  <a:lnTo>
                    <a:pt x="590524" y="6490805"/>
                  </a:lnTo>
                  <a:lnTo>
                    <a:pt x="590524" y="6527393"/>
                  </a:lnTo>
                  <a:lnTo>
                    <a:pt x="674789" y="6527393"/>
                  </a:lnTo>
                  <a:lnTo>
                    <a:pt x="674789" y="6522072"/>
                  </a:lnTo>
                  <a:close/>
                </a:path>
                <a:path w="1036955" h="6758305">
                  <a:moveTo>
                    <a:pt x="674789" y="4921872"/>
                  </a:moveTo>
                  <a:lnTo>
                    <a:pt x="596417" y="4921872"/>
                  </a:lnTo>
                  <a:lnTo>
                    <a:pt x="596417" y="4890186"/>
                  </a:lnTo>
                  <a:lnTo>
                    <a:pt x="590524" y="4890186"/>
                  </a:lnTo>
                  <a:lnTo>
                    <a:pt x="590524" y="4927193"/>
                  </a:lnTo>
                  <a:lnTo>
                    <a:pt x="674789" y="4927193"/>
                  </a:lnTo>
                  <a:lnTo>
                    <a:pt x="674789" y="4921872"/>
                  </a:lnTo>
                  <a:close/>
                </a:path>
                <a:path w="1036955" h="6758305">
                  <a:moveTo>
                    <a:pt x="675627" y="1494967"/>
                  </a:moveTo>
                  <a:lnTo>
                    <a:pt x="596836" y="1494967"/>
                  </a:lnTo>
                  <a:lnTo>
                    <a:pt x="596836" y="1477302"/>
                  </a:lnTo>
                  <a:lnTo>
                    <a:pt x="671842" y="1477302"/>
                  </a:lnTo>
                  <a:lnTo>
                    <a:pt x="671842" y="1449400"/>
                  </a:lnTo>
                  <a:lnTo>
                    <a:pt x="590245" y="1449400"/>
                  </a:lnTo>
                  <a:lnTo>
                    <a:pt x="590245" y="1454594"/>
                  </a:lnTo>
                  <a:lnTo>
                    <a:pt x="665949" y="1454594"/>
                  </a:lnTo>
                  <a:lnTo>
                    <a:pt x="665949" y="1472260"/>
                  </a:lnTo>
                  <a:lnTo>
                    <a:pt x="590943" y="1472260"/>
                  </a:lnTo>
                  <a:lnTo>
                    <a:pt x="590943" y="1500162"/>
                  </a:lnTo>
                  <a:lnTo>
                    <a:pt x="675627" y="1500162"/>
                  </a:lnTo>
                  <a:lnTo>
                    <a:pt x="675627" y="1494967"/>
                  </a:lnTo>
                  <a:close/>
                </a:path>
                <a:path w="1036955" h="6758305">
                  <a:moveTo>
                    <a:pt x="676744" y="1840712"/>
                  </a:moveTo>
                  <a:lnTo>
                    <a:pt x="671004" y="1840712"/>
                  </a:lnTo>
                  <a:lnTo>
                    <a:pt x="671004" y="1865249"/>
                  </a:lnTo>
                  <a:lnTo>
                    <a:pt x="671004" y="1870570"/>
                  </a:lnTo>
                  <a:lnTo>
                    <a:pt x="671004" y="1896795"/>
                  </a:lnTo>
                  <a:lnTo>
                    <a:pt x="643242" y="1896795"/>
                  </a:lnTo>
                  <a:lnTo>
                    <a:pt x="643242" y="1870570"/>
                  </a:lnTo>
                  <a:lnTo>
                    <a:pt x="671004" y="1870570"/>
                  </a:lnTo>
                  <a:lnTo>
                    <a:pt x="671004" y="1865249"/>
                  </a:lnTo>
                  <a:lnTo>
                    <a:pt x="643242" y="1865249"/>
                  </a:lnTo>
                  <a:lnTo>
                    <a:pt x="643242" y="1840712"/>
                  </a:lnTo>
                  <a:lnTo>
                    <a:pt x="637489" y="1840712"/>
                  </a:lnTo>
                  <a:lnTo>
                    <a:pt x="637489" y="1901977"/>
                  </a:lnTo>
                  <a:lnTo>
                    <a:pt x="676744" y="1901977"/>
                  </a:lnTo>
                  <a:lnTo>
                    <a:pt x="676744" y="1896795"/>
                  </a:lnTo>
                  <a:lnTo>
                    <a:pt x="676744" y="1870570"/>
                  </a:lnTo>
                  <a:lnTo>
                    <a:pt x="676744" y="1865249"/>
                  </a:lnTo>
                  <a:lnTo>
                    <a:pt x="676744" y="1840712"/>
                  </a:lnTo>
                  <a:close/>
                </a:path>
                <a:path w="1036955" h="6758305">
                  <a:moveTo>
                    <a:pt x="677024" y="4573257"/>
                  </a:moveTo>
                  <a:lnTo>
                    <a:pt x="671004" y="4573257"/>
                  </a:lnTo>
                  <a:lnTo>
                    <a:pt x="671004" y="4700282"/>
                  </a:lnTo>
                  <a:lnTo>
                    <a:pt x="677024" y="4700282"/>
                  </a:lnTo>
                  <a:lnTo>
                    <a:pt x="677024" y="4573257"/>
                  </a:lnTo>
                  <a:close/>
                </a:path>
                <a:path w="1036955" h="6758305">
                  <a:moveTo>
                    <a:pt x="677303" y="5944857"/>
                  </a:moveTo>
                  <a:lnTo>
                    <a:pt x="671283" y="5944857"/>
                  </a:lnTo>
                  <a:lnTo>
                    <a:pt x="671283" y="6071882"/>
                  </a:lnTo>
                  <a:lnTo>
                    <a:pt x="677303" y="6071882"/>
                  </a:lnTo>
                  <a:lnTo>
                    <a:pt x="677303" y="5944857"/>
                  </a:lnTo>
                  <a:close/>
                </a:path>
                <a:path w="1036955" h="6758305">
                  <a:moveTo>
                    <a:pt x="677303" y="1642681"/>
                  </a:moveTo>
                  <a:lnTo>
                    <a:pt x="640156" y="1642681"/>
                  </a:lnTo>
                  <a:lnTo>
                    <a:pt x="640156" y="1612531"/>
                  </a:lnTo>
                  <a:lnTo>
                    <a:pt x="675906" y="1612531"/>
                  </a:lnTo>
                  <a:lnTo>
                    <a:pt x="675906" y="1607210"/>
                  </a:lnTo>
                  <a:lnTo>
                    <a:pt x="634263" y="1607210"/>
                  </a:lnTo>
                  <a:lnTo>
                    <a:pt x="634263" y="1648002"/>
                  </a:lnTo>
                  <a:lnTo>
                    <a:pt x="677303" y="1648002"/>
                  </a:lnTo>
                  <a:lnTo>
                    <a:pt x="677303" y="1642681"/>
                  </a:lnTo>
                  <a:close/>
                </a:path>
                <a:path w="1036955" h="6758305">
                  <a:moveTo>
                    <a:pt x="677303" y="915657"/>
                  </a:moveTo>
                  <a:lnTo>
                    <a:pt x="671283" y="915657"/>
                  </a:lnTo>
                  <a:lnTo>
                    <a:pt x="671283" y="1042682"/>
                  </a:lnTo>
                  <a:lnTo>
                    <a:pt x="677303" y="1042682"/>
                  </a:lnTo>
                  <a:lnTo>
                    <a:pt x="677303" y="915657"/>
                  </a:lnTo>
                  <a:close/>
                </a:path>
                <a:path w="1036955" h="6758305">
                  <a:moveTo>
                    <a:pt x="677443" y="2515857"/>
                  </a:moveTo>
                  <a:lnTo>
                    <a:pt x="671423" y="2515857"/>
                  </a:lnTo>
                  <a:lnTo>
                    <a:pt x="671423" y="2541511"/>
                  </a:lnTo>
                  <a:lnTo>
                    <a:pt x="639876" y="2541511"/>
                  </a:lnTo>
                  <a:lnTo>
                    <a:pt x="639876" y="2547124"/>
                  </a:lnTo>
                  <a:lnTo>
                    <a:pt x="671423" y="2547124"/>
                  </a:lnTo>
                  <a:lnTo>
                    <a:pt x="671423" y="2578531"/>
                  </a:lnTo>
                  <a:lnTo>
                    <a:pt x="677443" y="2578531"/>
                  </a:lnTo>
                  <a:lnTo>
                    <a:pt x="677443" y="2515857"/>
                  </a:lnTo>
                  <a:close/>
                </a:path>
                <a:path w="1036955" h="6758305">
                  <a:moveTo>
                    <a:pt x="677722" y="2744457"/>
                  </a:moveTo>
                  <a:lnTo>
                    <a:pt x="671703" y="2744457"/>
                  </a:lnTo>
                  <a:lnTo>
                    <a:pt x="671703" y="2871482"/>
                  </a:lnTo>
                  <a:lnTo>
                    <a:pt x="677722" y="2871482"/>
                  </a:lnTo>
                  <a:lnTo>
                    <a:pt x="677722" y="2744457"/>
                  </a:lnTo>
                  <a:close/>
                </a:path>
                <a:path w="1036955" h="6758305">
                  <a:moveTo>
                    <a:pt x="678014" y="3201657"/>
                  </a:moveTo>
                  <a:lnTo>
                    <a:pt x="671982" y="3201657"/>
                  </a:lnTo>
                  <a:lnTo>
                    <a:pt x="671982" y="3233483"/>
                  </a:lnTo>
                  <a:lnTo>
                    <a:pt x="637349" y="3233483"/>
                  </a:lnTo>
                  <a:lnTo>
                    <a:pt x="637349" y="3215119"/>
                  </a:lnTo>
                  <a:lnTo>
                    <a:pt x="637349" y="3209506"/>
                  </a:lnTo>
                  <a:lnTo>
                    <a:pt x="631317" y="3209506"/>
                  </a:lnTo>
                  <a:lnTo>
                    <a:pt x="631317" y="3215119"/>
                  </a:lnTo>
                  <a:lnTo>
                    <a:pt x="631317" y="3259975"/>
                  </a:lnTo>
                  <a:lnTo>
                    <a:pt x="586879" y="3259975"/>
                  </a:lnTo>
                  <a:lnTo>
                    <a:pt x="586879" y="3215119"/>
                  </a:lnTo>
                  <a:lnTo>
                    <a:pt x="631317" y="3215119"/>
                  </a:lnTo>
                  <a:lnTo>
                    <a:pt x="631317" y="3209506"/>
                  </a:lnTo>
                  <a:lnTo>
                    <a:pt x="580847" y="3209506"/>
                  </a:lnTo>
                  <a:lnTo>
                    <a:pt x="580847" y="3265589"/>
                  </a:lnTo>
                  <a:lnTo>
                    <a:pt x="637349" y="3265589"/>
                  </a:lnTo>
                  <a:lnTo>
                    <a:pt x="637349" y="3259975"/>
                  </a:lnTo>
                  <a:lnTo>
                    <a:pt x="637349" y="3239097"/>
                  </a:lnTo>
                  <a:lnTo>
                    <a:pt x="671982" y="3239097"/>
                  </a:lnTo>
                  <a:lnTo>
                    <a:pt x="671982" y="3276244"/>
                  </a:lnTo>
                  <a:lnTo>
                    <a:pt x="678014" y="3276244"/>
                  </a:lnTo>
                  <a:lnTo>
                    <a:pt x="678014" y="3239097"/>
                  </a:lnTo>
                  <a:lnTo>
                    <a:pt x="678014" y="3233483"/>
                  </a:lnTo>
                  <a:lnTo>
                    <a:pt x="678014" y="3201657"/>
                  </a:lnTo>
                  <a:close/>
                </a:path>
                <a:path w="1036955" h="6758305">
                  <a:moveTo>
                    <a:pt x="678014" y="229857"/>
                  </a:moveTo>
                  <a:lnTo>
                    <a:pt x="671982" y="229857"/>
                  </a:lnTo>
                  <a:lnTo>
                    <a:pt x="671982" y="356882"/>
                  </a:lnTo>
                  <a:lnTo>
                    <a:pt x="678014" y="356882"/>
                  </a:lnTo>
                  <a:lnTo>
                    <a:pt x="678014" y="229857"/>
                  </a:lnTo>
                  <a:close/>
                </a:path>
                <a:path w="1036955" h="6758305">
                  <a:moveTo>
                    <a:pt x="678713" y="2058657"/>
                  </a:moveTo>
                  <a:lnTo>
                    <a:pt x="672680" y="2058657"/>
                  </a:lnTo>
                  <a:lnTo>
                    <a:pt x="672680" y="2185682"/>
                  </a:lnTo>
                  <a:lnTo>
                    <a:pt x="678713" y="2185682"/>
                  </a:lnTo>
                  <a:lnTo>
                    <a:pt x="678713" y="2058657"/>
                  </a:lnTo>
                  <a:close/>
                </a:path>
                <a:path w="1036955" h="6758305">
                  <a:moveTo>
                    <a:pt x="678992" y="3300260"/>
                  </a:moveTo>
                  <a:lnTo>
                    <a:pt x="678154" y="3297275"/>
                  </a:lnTo>
                  <a:lnTo>
                    <a:pt x="674789" y="3291662"/>
                  </a:lnTo>
                  <a:lnTo>
                    <a:pt x="672960" y="3289858"/>
                  </a:lnTo>
                  <a:lnTo>
                    <a:pt x="672960" y="3301111"/>
                  </a:lnTo>
                  <a:lnTo>
                    <a:pt x="672960" y="3310826"/>
                  </a:lnTo>
                  <a:lnTo>
                    <a:pt x="645909" y="3326295"/>
                  </a:lnTo>
                  <a:lnTo>
                    <a:pt x="635812" y="3326295"/>
                  </a:lnTo>
                  <a:lnTo>
                    <a:pt x="608749" y="3310826"/>
                  </a:lnTo>
                  <a:lnTo>
                    <a:pt x="608749" y="3301111"/>
                  </a:lnTo>
                  <a:lnTo>
                    <a:pt x="635812" y="3285642"/>
                  </a:lnTo>
                  <a:lnTo>
                    <a:pt x="645909" y="3285642"/>
                  </a:lnTo>
                  <a:lnTo>
                    <a:pt x="672960" y="3301111"/>
                  </a:lnTo>
                  <a:lnTo>
                    <a:pt x="672960" y="3289858"/>
                  </a:lnTo>
                  <a:lnTo>
                    <a:pt x="646925" y="3280168"/>
                  </a:lnTo>
                  <a:lnTo>
                    <a:pt x="634784" y="3280168"/>
                  </a:lnTo>
                  <a:lnTo>
                    <a:pt x="602716" y="3300260"/>
                  </a:lnTo>
                  <a:lnTo>
                    <a:pt x="602716" y="3311664"/>
                  </a:lnTo>
                  <a:lnTo>
                    <a:pt x="634784" y="3331768"/>
                  </a:lnTo>
                  <a:lnTo>
                    <a:pt x="646925" y="3331768"/>
                  </a:lnTo>
                  <a:lnTo>
                    <a:pt x="678992" y="3311664"/>
                  </a:lnTo>
                  <a:lnTo>
                    <a:pt x="678992" y="3300260"/>
                  </a:lnTo>
                  <a:close/>
                </a:path>
                <a:path w="1036955" h="6758305">
                  <a:moveTo>
                    <a:pt x="680529" y="2637409"/>
                  </a:moveTo>
                  <a:lnTo>
                    <a:pt x="606653" y="2637409"/>
                  </a:lnTo>
                  <a:lnTo>
                    <a:pt x="606653" y="2617647"/>
                  </a:lnTo>
                  <a:lnTo>
                    <a:pt x="677443" y="2617647"/>
                  </a:lnTo>
                  <a:lnTo>
                    <a:pt x="677443" y="2587218"/>
                  </a:lnTo>
                  <a:lnTo>
                    <a:pt x="600062" y="2587218"/>
                  </a:lnTo>
                  <a:lnTo>
                    <a:pt x="600062" y="2592692"/>
                  </a:lnTo>
                  <a:lnTo>
                    <a:pt x="671563" y="2592692"/>
                  </a:lnTo>
                  <a:lnTo>
                    <a:pt x="671563" y="2612313"/>
                  </a:lnTo>
                  <a:lnTo>
                    <a:pt x="600760" y="2612313"/>
                  </a:lnTo>
                  <a:lnTo>
                    <a:pt x="600760" y="2642882"/>
                  </a:lnTo>
                  <a:lnTo>
                    <a:pt x="680529" y="2642882"/>
                  </a:lnTo>
                  <a:lnTo>
                    <a:pt x="680529" y="2637409"/>
                  </a:lnTo>
                  <a:close/>
                </a:path>
                <a:path w="1036955" h="6758305">
                  <a:moveTo>
                    <a:pt x="680669" y="1413090"/>
                  </a:moveTo>
                  <a:lnTo>
                    <a:pt x="643750" y="1397901"/>
                  </a:lnTo>
                  <a:lnTo>
                    <a:pt x="638276" y="1393888"/>
                  </a:lnTo>
                  <a:lnTo>
                    <a:pt x="637959" y="1393634"/>
                  </a:lnTo>
                  <a:lnTo>
                    <a:pt x="636651" y="1391996"/>
                  </a:lnTo>
                  <a:lnTo>
                    <a:pt x="634961" y="1388351"/>
                  </a:lnTo>
                  <a:lnTo>
                    <a:pt x="634542" y="1386078"/>
                  </a:lnTo>
                  <a:lnTo>
                    <a:pt x="634542" y="1373835"/>
                  </a:lnTo>
                  <a:lnTo>
                    <a:pt x="628383" y="1373835"/>
                  </a:lnTo>
                  <a:lnTo>
                    <a:pt x="628383" y="1386078"/>
                  </a:lnTo>
                  <a:lnTo>
                    <a:pt x="627951" y="1388351"/>
                  </a:lnTo>
                  <a:lnTo>
                    <a:pt x="582256" y="1413090"/>
                  </a:lnTo>
                  <a:lnTo>
                    <a:pt x="584631" y="1417866"/>
                  </a:lnTo>
                  <a:lnTo>
                    <a:pt x="621538" y="1402575"/>
                  </a:lnTo>
                  <a:lnTo>
                    <a:pt x="631456" y="1393888"/>
                  </a:lnTo>
                  <a:lnTo>
                    <a:pt x="632028" y="1395285"/>
                  </a:lnTo>
                  <a:lnTo>
                    <a:pt x="669544" y="1414614"/>
                  </a:lnTo>
                  <a:lnTo>
                    <a:pt x="678294" y="1417866"/>
                  </a:lnTo>
                  <a:lnTo>
                    <a:pt x="680669" y="1413090"/>
                  </a:lnTo>
                  <a:close/>
                </a:path>
                <a:path w="1036955" h="6758305">
                  <a:moveTo>
                    <a:pt x="680948" y="5259057"/>
                  </a:moveTo>
                  <a:lnTo>
                    <a:pt x="674928" y="5259057"/>
                  </a:lnTo>
                  <a:lnTo>
                    <a:pt x="674928" y="5386082"/>
                  </a:lnTo>
                  <a:lnTo>
                    <a:pt x="680948" y="5386082"/>
                  </a:lnTo>
                  <a:lnTo>
                    <a:pt x="680948" y="5259057"/>
                  </a:lnTo>
                  <a:close/>
                </a:path>
                <a:path w="1036955" h="6758305">
                  <a:moveTo>
                    <a:pt x="682498" y="6699771"/>
                  </a:moveTo>
                  <a:lnTo>
                    <a:pt x="653199" y="6683095"/>
                  </a:lnTo>
                  <a:lnTo>
                    <a:pt x="649363" y="6680657"/>
                  </a:lnTo>
                  <a:lnTo>
                    <a:pt x="646252" y="6678511"/>
                  </a:lnTo>
                  <a:lnTo>
                    <a:pt x="641489" y="6674777"/>
                  </a:lnTo>
                  <a:lnTo>
                    <a:pt x="639622" y="6672834"/>
                  </a:lnTo>
                  <a:lnTo>
                    <a:pt x="637933" y="6670332"/>
                  </a:lnTo>
                  <a:lnTo>
                    <a:pt x="636905" y="6668821"/>
                  </a:lnTo>
                  <a:lnTo>
                    <a:pt x="635977" y="6666484"/>
                  </a:lnTo>
                  <a:lnTo>
                    <a:pt x="634949" y="6661150"/>
                  </a:lnTo>
                  <a:lnTo>
                    <a:pt x="634682" y="6657759"/>
                  </a:lnTo>
                  <a:lnTo>
                    <a:pt x="634682" y="6639065"/>
                  </a:lnTo>
                  <a:lnTo>
                    <a:pt x="628243" y="6639065"/>
                  </a:lnTo>
                  <a:lnTo>
                    <a:pt x="628243" y="6657759"/>
                  </a:lnTo>
                  <a:lnTo>
                    <a:pt x="627976" y="6661150"/>
                  </a:lnTo>
                  <a:lnTo>
                    <a:pt x="593356" y="6692862"/>
                  </a:lnTo>
                  <a:lnTo>
                    <a:pt x="580428" y="6699771"/>
                  </a:lnTo>
                  <a:lnTo>
                    <a:pt x="583653" y="6704546"/>
                  </a:lnTo>
                  <a:lnTo>
                    <a:pt x="620522" y="6682575"/>
                  </a:lnTo>
                  <a:lnTo>
                    <a:pt x="631456" y="6670332"/>
                  </a:lnTo>
                  <a:lnTo>
                    <a:pt x="631609" y="6670332"/>
                  </a:lnTo>
                  <a:lnTo>
                    <a:pt x="666508" y="6697561"/>
                  </a:lnTo>
                  <a:lnTo>
                    <a:pt x="679272" y="6704546"/>
                  </a:lnTo>
                  <a:lnTo>
                    <a:pt x="682498" y="6699771"/>
                  </a:lnTo>
                  <a:close/>
                </a:path>
                <a:path w="1036955" h="6758305">
                  <a:moveTo>
                    <a:pt x="689787" y="6733426"/>
                  </a:moveTo>
                  <a:lnTo>
                    <a:pt x="634542" y="6733426"/>
                  </a:lnTo>
                  <a:lnTo>
                    <a:pt x="634542" y="6702018"/>
                  </a:lnTo>
                  <a:lnTo>
                    <a:pt x="627951" y="6702018"/>
                  </a:lnTo>
                  <a:lnTo>
                    <a:pt x="627951" y="6733426"/>
                  </a:lnTo>
                  <a:lnTo>
                    <a:pt x="572858" y="6733426"/>
                  </a:lnTo>
                  <a:lnTo>
                    <a:pt x="572858" y="6738747"/>
                  </a:lnTo>
                  <a:lnTo>
                    <a:pt x="689787" y="6738747"/>
                  </a:lnTo>
                  <a:lnTo>
                    <a:pt x="689787" y="6733426"/>
                  </a:lnTo>
                  <a:close/>
                </a:path>
                <a:path w="1036955" h="6758305">
                  <a:moveTo>
                    <a:pt x="689787" y="6471031"/>
                  </a:moveTo>
                  <a:lnTo>
                    <a:pt x="572858" y="6471031"/>
                  </a:lnTo>
                  <a:lnTo>
                    <a:pt x="572858" y="6476365"/>
                  </a:lnTo>
                  <a:lnTo>
                    <a:pt x="689787" y="6476365"/>
                  </a:lnTo>
                  <a:lnTo>
                    <a:pt x="689787" y="6471031"/>
                  </a:lnTo>
                  <a:close/>
                </a:path>
                <a:path w="1036955" h="6758305">
                  <a:moveTo>
                    <a:pt x="689787" y="6251968"/>
                  </a:moveTo>
                  <a:lnTo>
                    <a:pt x="572858" y="6251968"/>
                  </a:lnTo>
                  <a:lnTo>
                    <a:pt x="572858" y="6257302"/>
                  </a:lnTo>
                  <a:lnTo>
                    <a:pt x="628383" y="6257302"/>
                  </a:lnTo>
                  <a:lnTo>
                    <a:pt x="628383" y="6300482"/>
                  </a:lnTo>
                  <a:lnTo>
                    <a:pt x="634403" y="6300482"/>
                  </a:lnTo>
                  <a:lnTo>
                    <a:pt x="634403" y="6257302"/>
                  </a:lnTo>
                  <a:lnTo>
                    <a:pt x="689787" y="6257302"/>
                  </a:lnTo>
                  <a:lnTo>
                    <a:pt x="689787" y="6251968"/>
                  </a:lnTo>
                  <a:close/>
                </a:path>
                <a:path w="1036955" h="6758305">
                  <a:moveTo>
                    <a:pt x="689787" y="5792381"/>
                  </a:moveTo>
                  <a:lnTo>
                    <a:pt x="572858" y="5792381"/>
                  </a:lnTo>
                  <a:lnTo>
                    <a:pt x="572858" y="5797715"/>
                  </a:lnTo>
                  <a:lnTo>
                    <a:pt x="628383" y="5797715"/>
                  </a:lnTo>
                  <a:lnTo>
                    <a:pt x="628383" y="5843282"/>
                  </a:lnTo>
                  <a:lnTo>
                    <a:pt x="634403" y="5843282"/>
                  </a:lnTo>
                  <a:lnTo>
                    <a:pt x="634403" y="5797715"/>
                  </a:lnTo>
                  <a:lnTo>
                    <a:pt x="689787" y="5797715"/>
                  </a:lnTo>
                  <a:lnTo>
                    <a:pt x="689787" y="5792381"/>
                  </a:lnTo>
                  <a:close/>
                </a:path>
                <a:path w="1036955" h="6758305">
                  <a:moveTo>
                    <a:pt x="689787" y="4872660"/>
                  </a:moveTo>
                  <a:lnTo>
                    <a:pt x="634263" y="4872660"/>
                  </a:lnTo>
                  <a:lnTo>
                    <a:pt x="634263" y="4855273"/>
                  </a:lnTo>
                  <a:lnTo>
                    <a:pt x="639038" y="4855083"/>
                  </a:lnTo>
                  <a:lnTo>
                    <a:pt x="643585" y="4854473"/>
                  </a:lnTo>
                  <a:lnTo>
                    <a:pt x="652284" y="4852428"/>
                  </a:lnTo>
                  <a:lnTo>
                    <a:pt x="656120" y="4850968"/>
                  </a:lnTo>
                  <a:lnTo>
                    <a:pt x="657936" y="4849939"/>
                  </a:lnTo>
                  <a:lnTo>
                    <a:pt x="662749" y="4847234"/>
                  </a:lnTo>
                  <a:lnTo>
                    <a:pt x="665391" y="4844948"/>
                  </a:lnTo>
                  <a:lnTo>
                    <a:pt x="669315" y="4839525"/>
                  </a:lnTo>
                  <a:lnTo>
                    <a:pt x="670242" y="4836579"/>
                  </a:lnTo>
                  <a:lnTo>
                    <a:pt x="670293" y="4824565"/>
                  </a:lnTo>
                  <a:lnTo>
                    <a:pt x="669226" y="4821199"/>
                  </a:lnTo>
                  <a:lnTo>
                    <a:pt x="664921" y="4815598"/>
                  </a:lnTo>
                  <a:lnTo>
                    <a:pt x="664273" y="4815090"/>
                  </a:lnTo>
                  <a:lnTo>
                    <a:pt x="664273" y="4825733"/>
                  </a:lnTo>
                  <a:lnTo>
                    <a:pt x="664197" y="4835741"/>
                  </a:lnTo>
                  <a:lnTo>
                    <a:pt x="635622" y="4849939"/>
                  </a:lnTo>
                  <a:lnTo>
                    <a:pt x="627024" y="4849939"/>
                  </a:lnTo>
                  <a:lnTo>
                    <a:pt x="598373" y="4835741"/>
                  </a:lnTo>
                  <a:lnTo>
                    <a:pt x="598373" y="4825733"/>
                  </a:lnTo>
                  <a:lnTo>
                    <a:pt x="627024" y="4811534"/>
                  </a:lnTo>
                  <a:lnTo>
                    <a:pt x="635622" y="4811534"/>
                  </a:lnTo>
                  <a:lnTo>
                    <a:pt x="664273" y="4825733"/>
                  </a:lnTo>
                  <a:lnTo>
                    <a:pt x="664273" y="4815090"/>
                  </a:lnTo>
                  <a:lnTo>
                    <a:pt x="662025" y="4813287"/>
                  </a:lnTo>
                  <a:lnTo>
                    <a:pt x="658520" y="4811534"/>
                  </a:lnTo>
                  <a:lnTo>
                    <a:pt x="654735" y="4809642"/>
                  </a:lnTo>
                  <a:lnTo>
                    <a:pt x="650570" y="4808283"/>
                  </a:lnTo>
                  <a:lnTo>
                    <a:pt x="641235" y="4806505"/>
                  </a:lnTo>
                  <a:lnTo>
                    <a:pt x="636371" y="4806061"/>
                  </a:lnTo>
                  <a:lnTo>
                    <a:pt x="626275" y="4806061"/>
                  </a:lnTo>
                  <a:lnTo>
                    <a:pt x="592340" y="4824565"/>
                  </a:lnTo>
                  <a:lnTo>
                    <a:pt x="592340" y="4836579"/>
                  </a:lnTo>
                  <a:lnTo>
                    <a:pt x="628383" y="4855273"/>
                  </a:lnTo>
                  <a:lnTo>
                    <a:pt x="628383" y="4872660"/>
                  </a:lnTo>
                  <a:lnTo>
                    <a:pt x="572858" y="4872660"/>
                  </a:lnTo>
                  <a:lnTo>
                    <a:pt x="572858" y="4877981"/>
                  </a:lnTo>
                  <a:lnTo>
                    <a:pt x="689787" y="4877981"/>
                  </a:lnTo>
                  <a:lnTo>
                    <a:pt x="689787" y="4872660"/>
                  </a:lnTo>
                  <a:close/>
                </a:path>
                <a:path w="1036955" h="6758305">
                  <a:moveTo>
                    <a:pt x="689787" y="4447425"/>
                  </a:moveTo>
                  <a:lnTo>
                    <a:pt x="634263" y="4447425"/>
                  </a:lnTo>
                  <a:lnTo>
                    <a:pt x="634263" y="4420222"/>
                  </a:lnTo>
                  <a:lnTo>
                    <a:pt x="674217" y="4420222"/>
                  </a:lnTo>
                  <a:lnTo>
                    <a:pt x="674217" y="4414901"/>
                  </a:lnTo>
                  <a:lnTo>
                    <a:pt x="596696" y="4414901"/>
                  </a:lnTo>
                  <a:lnTo>
                    <a:pt x="596696" y="4389945"/>
                  </a:lnTo>
                  <a:lnTo>
                    <a:pt x="671423" y="4389945"/>
                  </a:lnTo>
                  <a:lnTo>
                    <a:pt x="671423" y="4354614"/>
                  </a:lnTo>
                  <a:lnTo>
                    <a:pt x="590664" y="4354614"/>
                  </a:lnTo>
                  <a:lnTo>
                    <a:pt x="590664" y="4359935"/>
                  </a:lnTo>
                  <a:lnTo>
                    <a:pt x="665670" y="4359935"/>
                  </a:lnTo>
                  <a:lnTo>
                    <a:pt x="665670" y="4384751"/>
                  </a:lnTo>
                  <a:lnTo>
                    <a:pt x="590943" y="4384751"/>
                  </a:lnTo>
                  <a:lnTo>
                    <a:pt x="590943" y="4420222"/>
                  </a:lnTo>
                  <a:lnTo>
                    <a:pt x="628243" y="4420222"/>
                  </a:lnTo>
                  <a:lnTo>
                    <a:pt x="628243" y="4447425"/>
                  </a:lnTo>
                  <a:lnTo>
                    <a:pt x="572858" y="4447425"/>
                  </a:lnTo>
                  <a:lnTo>
                    <a:pt x="572858" y="4452747"/>
                  </a:lnTo>
                  <a:lnTo>
                    <a:pt x="689787" y="4452747"/>
                  </a:lnTo>
                  <a:lnTo>
                    <a:pt x="689787" y="4447425"/>
                  </a:lnTo>
                  <a:close/>
                </a:path>
                <a:path w="1036955" h="6758305">
                  <a:moveTo>
                    <a:pt x="689787" y="3737368"/>
                  </a:moveTo>
                  <a:lnTo>
                    <a:pt x="572858" y="3737368"/>
                  </a:lnTo>
                  <a:lnTo>
                    <a:pt x="572858" y="3742702"/>
                  </a:lnTo>
                  <a:lnTo>
                    <a:pt x="628383" y="3742702"/>
                  </a:lnTo>
                  <a:lnTo>
                    <a:pt x="628383" y="3785882"/>
                  </a:lnTo>
                  <a:lnTo>
                    <a:pt x="634403" y="3785882"/>
                  </a:lnTo>
                  <a:lnTo>
                    <a:pt x="634403" y="3742702"/>
                  </a:lnTo>
                  <a:lnTo>
                    <a:pt x="689787" y="3742702"/>
                  </a:lnTo>
                  <a:lnTo>
                    <a:pt x="689787" y="3737368"/>
                  </a:lnTo>
                  <a:close/>
                </a:path>
                <a:path w="1036955" h="6758305">
                  <a:moveTo>
                    <a:pt x="689787" y="2363381"/>
                  </a:moveTo>
                  <a:lnTo>
                    <a:pt x="572858" y="2363381"/>
                  </a:lnTo>
                  <a:lnTo>
                    <a:pt x="572858" y="2368715"/>
                  </a:lnTo>
                  <a:lnTo>
                    <a:pt x="628383" y="2368715"/>
                  </a:lnTo>
                  <a:lnTo>
                    <a:pt x="628383" y="2414282"/>
                  </a:lnTo>
                  <a:lnTo>
                    <a:pt x="634403" y="2414282"/>
                  </a:lnTo>
                  <a:lnTo>
                    <a:pt x="634403" y="2368715"/>
                  </a:lnTo>
                  <a:lnTo>
                    <a:pt x="689787" y="2368715"/>
                  </a:lnTo>
                  <a:lnTo>
                    <a:pt x="689787" y="2363381"/>
                  </a:lnTo>
                  <a:close/>
                </a:path>
                <a:path w="1036955" h="6758305">
                  <a:moveTo>
                    <a:pt x="689787" y="1932825"/>
                  </a:moveTo>
                  <a:lnTo>
                    <a:pt x="572858" y="1932825"/>
                  </a:lnTo>
                  <a:lnTo>
                    <a:pt x="572858" y="1938147"/>
                  </a:lnTo>
                  <a:lnTo>
                    <a:pt x="689787" y="1938147"/>
                  </a:lnTo>
                  <a:lnTo>
                    <a:pt x="689787" y="1932825"/>
                  </a:lnTo>
                  <a:close/>
                </a:path>
                <a:path w="1036955" h="6758305">
                  <a:moveTo>
                    <a:pt x="689787" y="1665808"/>
                  </a:moveTo>
                  <a:lnTo>
                    <a:pt x="572858" y="1665808"/>
                  </a:lnTo>
                  <a:lnTo>
                    <a:pt x="572858" y="1671142"/>
                  </a:lnTo>
                  <a:lnTo>
                    <a:pt x="689787" y="1671142"/>
                  </a:lnTo>
                  <a:lnTo>
                    <a:pt x="689787" y="1665808"/>
                  </a:lnTo>
                  <a:close/>
                </a:path>
                <a:path w="1036955" h="6758305">
                  <a:moveTo>
                    <a:pt x="689787" y="1428940"/>
                  </a:moveTo>
                  <a:lnTo>
                    <a:pt x="572858" y="1428940"/>
                  </a:lnTo>
                  <a:lnTo>
                    <a:pt x="572858" y="1434122"/>
                  </a:lnTo>
                  <a:lnTo>
                    <a:pt x="689787" y="1434122"/>
                  </a:lnTo>
                  <a:lnTo>
                    <a:pt x="689787" y="1428940"/>
                  </a:lnTo>
                  <a:close/>
                </a:path>
                <a:path w="1036955" h="6758305">
                  <a:moveTo>
                    <a:pt x="689787" y="742861"/>
                  </a:moveTo>
                  <a:lnTo>
                    <a:pt x="572858" y="742861"/>
                  </a:lnTo>
                  <a:lnTo>
                    <a:pt x="572858" y="748042"/>
                  </a:lnTo>
                  <a:lnTo>
                    <a:pt x="628383" y="748042"/>
                  </a:lnTo>
                  <a:lnTo>
                    <a:pt x="628383" y="764590"/>
                  </a:lnTo>
                  <a:lnTo>
                    <a:pt x="590245" y="764590"/>
                  </a:lnTo>
                  <a:lnTo>
                    <a:pt x="590245" y="769772"/>
                  </a:lnTo>
                  <a:lnTo>
                    <a:pt x="665949" y="769772"/>
                  </a:lnTo>
                  <a:lnTo>
                    <a:pt x="665949" y="786879"/>
                  </a:lnTo>
                  <a:lnTo>
                    <a:pt x="590943" y="786879"/>
                  </a:lnTo>
                  <a:lnTo>
                    <a:pt x="590943" y="814362"/>
                  </a:lnTo>
                  <a:lnTo>
                    <a:pt x="675627" y="814362"/>
                  </a:lnTo>
                  <a:lnTo>
                    <a:pt x="675627" y="809167"/>
                  </a:lnTo>
                  <a:lnTo>
                    <a:pt x="596836" y="809167"/>
                  </a:lnTo>
                  <a:lnTo>
                    <a:pt x="596836" y="791921"/>
                  </a:lnTo>
                  <a:lnTo>
                    <a:pt x="671842" y="791921"/>
                  </a:lnTo>
                  <a:lnTo>
                    <a:pt x="671842" y="764590"/>
                  </a:lnTo>
                  <a:lnTo>
                    <a:pt x="634263" y="764590"/>
                  </a:lnTo>
                  <a:lnTo>
                    <a:pt x="634263" y="748042"/>
                  </a:lnTo>
                  <a:lnTo>
                    <a:pt x="689787" y="748042"/>
                  </a:lnTo>
                  <a:lnTo>
                    <a:pt x="689787" y="742861"/>
                  </a:lnTo>
                  <a:close/>
                </a:path>
                <a:path w="1036955" h="6758305">
                  <a:moveTo>
                    <a:pt x="689787" y="561225"/>
                  </a:moveTo>
                  <a:lnTo>
                    <a:pt x="625576" y="561225"/>
                  </a:lnTo>
                  <a:lnTo>
                    <a:pt x="625576" y="510476"/>
                  </a:lnTo>
                  <a:lnTo>
                    <a:pt x="619544" y="510476"/>
                  </a:lnTo>
                  <a:lnTo>
                    <a:pt x="619544" y="561225"/>
                  </a:lnTo>
                  <a:lnTo>
                    <a:pt x="572858" y="561225"/>
                  </a:lnTo>
                  <a:lnTo>
                    <a:pt x="572858" y="566547"/>
                  </a:lnTo>
                  <a:lnTo>
                    <a:pt x="689787" y="566547"/>
                  </a:lnTo>
                  <a:lnTo>
                    <a:pt x="689787" y="561225"/>
                  </a:lnTo>
                  <a:close/>
                </a:path>
                <a:path w="1036955" h="6758305">
                  <a:moveTo>
                    <a:pt x="689787" y="57061"/>
                  </a:moveTo>
                  <a:lnTo>
                    <a:pt x="572858" y="57061"/>
                  </a:lnTo>
                  <a:lnTo>
                    <a:pt x="572858" y="62242"/>
                  </a:lnTo>
                  <a:lnTo>
                    <a:pt x="628383" y="62242"/>
                  </a:lnTo>
                  <a:lnTo>
                    <a:pt x="628383" y="78790"/>
                  </a:lnTo>
                  <a:lnTo>
                    <a:pt x="590245" y="78790"/>
                  </a:lnTo>
                  <a:lnTo>
                    <a:pt x="590245" y="83972"/>
                  </a:lnTo>
                  <a:lnTo>
                    <a:pt x="665949" y="83972"/>
                  </a:lnTo>
                  <a:lnTo>
                    <a:pt x="665949" y="101079"/>
                  </a:lnTo>
                  <a:lnTo>
                    <a:pt x="590943" y="101079"/>
                  </a:lnTo>
                  <a:lnTo>
                    <a:pt x="590943" y="128562"/>
                  </a:lnTo>
                  <a:lnTo>
                    <a:pt x="675627" y="128562"/>
                  </a:lnTo>
                  <a:lnTo>
                    <a:pt x="675627" y="123367"/>
                  </a:lnTo>
                  <a:lnTo>
                    <a:pt x="596836" y="123367"/>
                  </a:lnTo>
                  <a:lnTo>
                    <a:pt x="596836" y="106121"/>
                  </a:lnTo>
                  <a:lnTo>
                    <a:pt x="671842" y="106121"/>
                  </a:lnTo>
                  <a:lnTo>
                    <a:pt x="671842" y="78790"/>
                  </a:lnTo>
                  <a:lnTo>
                    <a:pt x="634263" y="78790"/>
                  </a:lnTo>
                  <a:lnTo>
                    <a:pt x="634263" y="62242"/>
                  </a:lnTo>
                  <a:lnTo>
                    <a:pt x="689787" y="62242"/>
                  </a:lnTo>
                  <a:lnTo>
                    <a:pt x="689787" y="57061"/>
                  </a:lnTo>
                  <a:close/>
                </a:path>
                <a:path w="1036955" h="6758305">
                  <a:moveTo>
                    <a:pt x="692594" y="3935399"/>
                  </a:moveTo>
                  <a:lnTo>
                    <a:pt x="669874" y="3935399"/>
                  </a:lnTo>
                  <a:lnTo>
                    <a:pt x="669874" y="3887457"/>
                  </a:lnTo>
                  <a:lnTo>
                    <a:pt x="663854" y="3887457"/>
                  </a:lnTo>
                  <a:lnTo>
                    <a:pt x="663854" y="4014482"/>
                  </a:lnTo>
                  <a:lnTo>
                    <a:pt x="669874" y="4014482"/>
                  </a:lnTo>
                  <a:lnTo>
                    <a:pt x="669874" y="3941013"/>
                  </a:lnTo>
                  <a:lnTo>
                    <a:pt x="692594" y="3941013"/>
                  </a:lnTo>
                  <a:lnTo>
                    <a:pt x="692594" y="3935399"/>
                  </a:lnTo>
                  <a:close/>
                </a:path>
                <a:path w="1036955" h="6758305">
                  <a:moveTo>
                    <a:pt x="693013" y="4145356"/>
                  </a:moveTo>
                  <a:lnTo>
                    <a:pt x="672122" y="4145356"/>
                  </a:lnTo>
                  <a:lnTo>
                    <a:pt x="672122" y="4116057"/>
                  </a:lnTo>
                  <a:lnTo>
                    <a:pt x="666089" y="4116057"/>
                  </a:lnTo>
                  <a:lnTo>
                    <a:pt x="666089" y="4181246"/>
                  </a:lnTo>
                  <a:lnTo>
                    <a:pt x="672122" y="4181246"/>
                  </a:lnTo>
                  <a:lnTo>
                    <a:pt x="672122" y="4150969"/>
                  </a:lnTo>
                  <a:lnTo>
                    <a:pt x="693013" y="4150969"/>
                  </a:lnTo>
                  <a:lnTo>
                    <a:pt x="693013" y="4145356"/>
                  </a:lnTo>
                  <a:close/>
                </a:path>
                <a:path w="1036955" h="6758305">
                  <a:moveTo>
                    <a:pt x="693013" y="1175385"/>
                  </a:moveTo>
                  <a:lnTo>
                    <a:pt x="672122" y="1175385"/>
                  </a:lnTo>
                  <a:lnTo>
                    <a:pt x="672122" y="1144257"/>
                  </a:lnTo>
                  <a:lnTo>
                    <a:pt x="666089" y="1144257"/>
                  </a:lnTo>
                  <a:lnTo>
                    <a:pt x="666089" y="1214640"/>
                  </a:lnTo>
                  <a:lnTo>
                    <a:pt x="672122" y="1214640"/>
                  </a:lnTo>
                  <a:lnTo>
                    <a:pt x="672122" y="1180846"/>
                  </a:lnTo>
                  <a:lnTo>
                    <a:pt x="693013" y="1180846"/>
                  </a:lnTo>
                  <a:lnTo>
                    <a:pt x="693013" y="1175385"/>
                  </a:lnTo>
                  <a:close/>
                </a:path>
                <a:path w="1036955" h="6758305">
                  <a:moveTo>
                    <a:pt x="693293" y="5079390"/>
                  </a:moveTo>
                  <a:lnTo>
                    <a:pt x="670293" y="5079390"/>
                  </a:lnTo>
                  <a:lnTo>
                    <a:pt x="670293" y="5030457"/>
                  </a:lnTo>
                  <a:lnTo>
                    <a:pt x="664273" y="5030457"/>
                  </a:lnTo>
                  <a:lnTo>
                    <a:pt x="664273" y="5157482"/>
                  </a:lnTo>
                  <a:lnTo>
                    <a:pt x="670293" y="5157482"/>
                  </a:lnTo>
                  <a:lnTo>
                    <a:pt x="670293" y="5084991"/>
                  </a:lnTo>
                  <a:lnTo>
                    <a:pt x="693293" y="5084991"/>
                  </a:lnTo>
                  <a:lnTo>
                    <a:pt x="693293" y="5079390"/>
                  </a:lnTo>
                  <a:close/>
                </a:path>
                <a:path w="1036955" h="6758305">
                  <a:moveTo>
                    <a:pt x="693293" y="3006699"/>
                  </a:moveTo>
                  <a:lnTo>
                    <a:pt x="672401" y="3006699"/>
                  </a:lnTo>
                  <a:lnTo>
                    <a:pt x="672401" y="2973057"/>
                  </a:lnTo>
                  <a:lnTo>
                    <a:pt x="666369" y="2973057"/>
                  </a:lnTo>
                  <a:lnTo>
                    <a:pt x="666369" y="3047504"/>
                  </a:lnTo>
                  <a:lnTo>
                    <a:pt x="672401" y="3047504"/>
                  </a:lnTo>
                  <a:lnTo>
                    <a:pt x="672401" y="3012313"/>
                  </a:lnTo>
                  <a:lnTo>
                    <a:pt x="693293" y="3012313"/>
                  </a:lnTo>
                  <a:lnTo>
                    <a:pt x="693293" y="3006699"/>
                  </a:lnTo>
                  <a:close/>
                </a:path>
                <a:path w="1036955" h="6758305">
                  <a:moveTo>
                    <a:pt x="693432" y="3478911"/>
                  </a:moveTo>
                  <a:lnTo>
                    <a:pt x="670712" y="3478911"/>
                  </a:lnTo>
                  <a:lnTo>
                    <a:pt x="670712" y="3430257"/>
                  </a:lnTo>
                  <a:lnTo>
                    <a:pt x="664692" y="3430257"/>
                  </a:lnTo>
                  <a:lnTo>
                    <a:pt x="664692" y="3557282"/>
                  </a:lnTo>
                  <a:lnTo>
                    <a:pt x="670712" y="3557282"/>
                  </a:lnTo>
                  <a:lnTo>
                    <a:pt x="670712" y="3484511"/>
                  </a:lnTo>
                  <a:lnTo>
                    <a:pt x="693432" y="3484511"/>
                  </a:lnTo>
                  <a:lnTo>
                    <a:pt x="693432" y="3478911"/>
                  </a:lnTo>
                  <a:close/>
                </a:path>
                <a:path w="1036955" h="6758305">
                  <a:moveTo>
                    <a:pt x="740956" y="2748800"/>
                  </a:moveTo>
                  <a:lnTo>
                    <a:pt x="702818" y="2748800"/>
                  </a:lnTo>
                  <a:lnTo>
                    <a:pt x="702818" y="2754134"/>
                  </a:lnTo>
                  <a:lnTo>
                    <a:pt x="735076" y="2754134"/>
                  </a:lnTo>
                  <a:lnTo>
                    <a:pt x="734974" y="2761792"/>
                  </a:lnTo>
                  <a:lnTo>
                    <a:pt x="734441" y="2766047"/>
                  </a:lnTo>
                  <a:lnTo>
                    <a:pt x="731913" y="2776702"/>
                  </a:lnTo>
                  <a:lnTo>
                    <a:pt x="730161" y="2782036"/>
                  </a:lnTo>
                  <a:lnTo>
                    <a:pt x="727925" y="2787358"/>
                  </a:lnTo>
                  <a:lnTo>
                    <a:pt x="733945" y="2788755"/>
                  </a:lnTo>
                  <a:lnTo>
                    <a:pt x="740841" y="2758643"/>
                  </a:lnTo>
                  <a:lnTo>
                    <a:pt x="740956" y="2748800"/>
                  </a:lnTo>
                  <a:close/>
                </a:path>
                <a:path w="1036955" h="6758305">
                  <a:moveTo>
                    <a:pt x="756666" y="4126992"/>
                  </a:moveTo>
                  <a:lnTo>
                    <a:pt x="750633" y="4126992"/>
                  </a:lnTo>
                  <a:lnTo>
                    <a:pt x="750633" y="4159516"/>
                  </a:lnTo>
                  <a:lnTo>
                    <a:pt x="750633" y="4165130"/>
                  </a:lnTo>
                  <a:lnTo>
                    <a:pt x="750633" y="4203408"/>
                  </a:lnTo>
                  <a:lnTo>
                    <a:pt x="706475" y="4203408"/>
                  </a:lnTo>
                  <a:lnTo>
                    <a:pt x="706475" y="4165130"/>
                  </a:lnTo>
                  <a:lnTo>
                    <a:pt x="750633" y="4165130"/>
                  </a:lnTo>
                  <a:lnTo>
                    <a:pt x="750633" y="4159516"/>
                  </a:lnTo>
                  <a:lnTo>
                    <a:pt x="706475" y="4159516"/>
                  </a:lnTo>
                  <a:lnTo>
                    <a:pt x="706475" y="4126992"/>
                  </a:lnTo>
                  <a:lnTo>
                    <a:pt x="700443" y="4126992"/>
                  </a:lnTo>
                  <a:lnTo>
                    <a:pt x="700443" y="4209008"/>
                  </a:lnTo>
                  <a:lnTo>
                    <a:pt x="756666" y="4209008"/>
                  </a:lnTo>
                  <a:lnTo>
                    <a:pt x="756666" y="4203408"/>
                  </a:lnTo>
                  <a:lnTo>
                    <a:pt x="756666" y="4165130"/>
                  </a:lnTo>
                  <a:lnTo>
                    <a:pt x="756666" y="4159516"/>
                  </a:lnTo>
                  <a:lnTo>
                    <a:pt x="756666" y="4126992"/>
                  </a:lnTo>
                  <a:close/>
                </a:path>
                <a:path w="1036955" h="6758305">
                  <a:moveTo>
                    <a:pt x="757783" y="919022"/>
                  </a:moveTo>
                  <a:lnTo>
                    <a:pt x="752309" y="919022"/>
                  </a:lnTo>
                  <a:lnTo>
                    <a:pt x="752309" y="940054"/>
                  </a:lnTo>
                  <a:lnTo>
                    <a:pt x="752309" y="945515"/>
                  </a:lnTo>
                  <a:lnTo>
                    <a:pt x="752309" y="968095"/>
                  </a:lnTo>
                  <a:lnTo>
                    <a:pt x="706894" y="968095"/>
                  </a:lnTo>
                  <a:lnTo>
                    <a:pt x="706894" y="945515"/>
                  </a:lnTo>
                  <a:lnTo>
                    <a:pt x="752309" y="945515"/>
                  </a:lnTo>
                  <a:lnTo>
                    <a:pt x="752309" y="940054"/>
                  </a:lnTo>
                  <a:lnTo>
                    <a:pt x="706894" y="940054"/>
                  </a:lnTo>
                  <a:lnTo>
                    <a:pt x="706894" y="919022"/>
                  </a:lnTo>
                  <a:lnTo>
                    <a:pt x="701421" y="919022"/>
                  </a:lnTo>
                  <a:lnTo>
                    <a:pt x="701421" y="973556"/>
                  </a:lnTo>
                  <a:lnTo>
                    <a:pt x="757783" y="973556"/>
                  </a:lnTo>
                  <a:lnTo>
                    <a:pt x="757783" y="968095"/>
                  </a:lnTo>
                  <a:lnTo>
                    <a:pt x="757783" y="945515"/>
                  </a:lnTo>
                  <a:lnTo>
                    <a:pt x="757783" y="940054"/>
                  </a:lnTo>
                  <a:lnTo>
                    <a:pt x="757783" y="919022"/>
                  </a:lnTo>
                  <a:close/>
                </a:path>
                <a:path w="1036955" h="6758305">
                  <a:moveTo>
                    <a:pt x="757923" y="2605862"/>
                  </a:moveTo>
                  <a:lnTo>
                    <a:pt x="757618" y="2603487"/>
                  </a:lnTo>
                  <a:lnTo>
                    <a:pt x="757224" y="2600401"/>
                  </a:lnTo>
                  <a:lnTo>
                    <a:pt x="754138" y="2600960"/>
                  </a:lnTo>
                  <a:lnTo>
                    <a:pt x="718858" y="2603487"/>
                  </a:lnTo>
                  <a:lnTo>
                    <a:pt x="705485" y="2603487"/>
                  </a:lnTo>
                  <a:lnTo>
                    <a:pt x="705485" y="2570111"/>
                  </a:lnTo>
                  <a:lnTo>
                    <a:pt x="742226" y="2570111"/>
                  </a:lnTo>
                  <a:lnTo>
                    <a:pt x="742226" y="2527350"/>
                  </a:lnTo>
                  <a:lnTo>
                    <a:pt x="699604" y="2527350"/>
                  </a:lnTo>
                  <a:lnTo>
                    <a:pt x="699604" y="2532824"/>
                  </a:lnTo>
                  <a:lnTo>
                    <a:pt x="736333" y="2532824"/>
                  </a:lnTo>
                  <a:lnTo>
                    <a:pt x="736333" y="2564650"/>
                  </a:lnTo>
                  <a:lnTo>
                    <a:pt x="699604" y="2564650"/>
                  </a:lnTo>
                  <a:lnTo>
                    <a:pt x="699604" y="2609088"/>
                  </a:lnTo>
                  <a:lnTo>
                    <a:pt x="716978" y="2609088"/>
                  </a:lnTo>
                  <a:lnTo>
                    <a:pt x="719886" y="2609037"/>
                  </a:lnTo>
                  <a:lnTo>
                    <a:pt x="754557" y="2606421"/>
                  </a:lnTo>
                  <a:lnTo>
                    <a:pt x="757923" y="2605862"/>
                  </a:lnTo>
                  <a:close/>
                </a:path>
                <a:path w="1036955" h="6758305">
                  <a:moveTo>
                    <a:pt x="760171" y="1662303"/>
                  </a:moveTo>
                  <a:lnTo>
                    <a:pt x="759536" y="1659216"/>
                  </a:lnTo>
                  <a:lnTo>
                    <a:pt x="757008" y="1653044"/>
                  </a:lnTo>
                  <a:lnTo>
                    <a:pt x="755142" y="1650276"/>
                  </a:lnTo>
                  <a:lnTo>
                    <a:pt x="754164" y="1649298"/>
                  </a:lnTo>
                  <a:lnTo>
                    <a:pt x="754164" y="1662303"/>
                  </a:lnTo>
                  <a:lnTo>
                    <a:pt x="754164" y="1675765"/>
                  </a:lnTo>
                  <a:lnTo>
                    <a:pt x="734415" y="1692871"/>
                  </a:lnTo>
                  <a:lnTo>
                    <a:pt x="727316" y="1692871"/>
                  </a:lnTo>
                  <a:lnTo>
                    <a:pt x="707567" y="1675765"/>
                  </a:lnTo>
                  <a:lnTo>
                    <a:pt x="707567" y="1662303"/>
                  </a:lnTo>
                  <a:lnTo>
                    <a:pt x="727316" y="1645196"/>
                  </a:lnTo>
                  <a:lnTo>
                    <a:pt x="734415" y="1645196"/>
                  </a:lnTo>
                  <a:lnTo>
                    <a:pt x="754164" y="1662303"/>
                  </a:lnTo>
                  <a:lnTo>
                    <a:pt x="754164" y="1649298"/>
                  </a:lnTo>
                  <a:lnTo>
                    <a:pt x="750189" y="1645310"/>
                  </a:lnTo>
                  <a:lnTo>
                    <a:pt x="750011" y="1645196"/>
                  </a:lnTo>
                  <a:lnTo>
                    <a:pt x="747128" y="1643329"/>
                  </a:lnTo>
                  <a:lnTo>
                    <a:pt x="739838" y="1640344"/>
                  </a:lnTo>
                  <a:lnTo>
                    <a:pt x="735634" y="1639595"/>
                  </a:lnTo>
                  <a:lnTo>
                    <a:pt x="726097" y="1639595"/>
                  </a:lnTo>
                  <a:lnTo>
                    <a:pt x="701560" y="1662303"/>
                  </a:lnTo>
                  <a:lnTo>
                    <a:pt x="701560" y="1675765"/>
                  </a:lnTo>
                  <a:lnTo>
                    <a:pt x="726097" y="1698472"/>
                  </a:lnTo>
                  <a:lnTo>
                    <a:pt x="735634" y="1698472"/>
                  </a:lnTo>
                  <a:lnTo>
                    <a:pt x="760171" y="1675765"/>
                  </a:lnTo>
                  <a:lnTo>
                    <a:pt x="760171" y="1662303"/>
                  </a:lnTo>
                  <a:close/>
                </a:path>
                <a:path w="1036955" h="6758305">
                  <a:moveTo>
                    <a:pt x="761288" y="5727052"/>
                  </a:moveTo>
                  <a:lnTo>
                    <a:pt x="755256" y="5727052"/>
                  </a:lnTo>
                  <a:lnTo>
                    <a:pt x="755256" y="5759716"/>
                  </a:lnTo>
                  <a:lnTo>
                    <a:pt x="755256" y="5765330"/>
                  </a:lnTo>
                  <a:lnTo>
                    <a:pt x="755256" y="5803747"/>
                  </a:lnTo>
                  <a:lnTo>
                    <a:pt x="709688" y="5803747"/>
                  </a:lnTo>
                  <a:lnTo>
                    <a:pt x="709688" y="5765330"/>
                  </a:lnTo>
                  <a:lnTo>
                    <a:pt x="755256" y="5765330"/>
                  </a:lnTo>
                  <a:lnTo>
                    <a:pt x="755256" y="5759716"/>
                  </a:lnTo>
                  <a:lnTo>
                    <a:pt x="709688" y="5759716"/>
                  </a:lnTo>
                  <a:lnTo>
                    <a:pt x="709688" y="5727052"/>
                  </a:lnTo>
                  <a:lnTo>
                    <a:pt x="703668" y="5727052"/>
                  </a:lnTo>
                  <a:lnTo>
                    <a:pt x="703668" y="5809348"/>
                  </a:lnTo>
                  <a:lnTo>
                    <a:pt x="761288" y="5809348"/>
                  </a:lnTo>
                  <a:lnTo>
                    <a:pt x="761288" y="5803747"/>
                  </a:lnTo>
                  <a:lnTo>
                    <a:pt x="761288" y="5765330"/>
                  </a:lnTo>
                  <a:lnTo>
                    <a:pt x="761288" y="5759716"/>
                  </a:lnTo>
                  <a:lnTo>
                    <a:pt x="761288" y="5727052"/>
                  </a:lnTo>
                  <a:close/>
                </a:path>
                <a:path w="1036955" h="6758305">
                  <a:moveTo>
                    <a:pt x="763816" y="3028302"/>
                  </a:moveTo>
                  <a:lnTo>
                    <a:pt x="737031" y="3006839"/>
                  </a:lnTo>
                  <a:lnTo>
                    <a:pt x="736066" y="3005721"/>
                  </a:lnTo>
                  <a:lnTo>
                    <a:pt x="732828" y="2976283"/>
                  </a:lnTo>
                  <a:lnTo>
                    <a:pt x="726655" y="2976283"/>
                  </a:lnTo>
                  <a:lnTo>
                    <a:pt x="716165" y="3014256"/>
                  </a:lnTo>
                  <a:lnTo>
                    <a:pt x="693293" y="3032226"/>
                  </a:lnTo>
                  <a:lnTo>
                    <a:pt x="697077" y="3036709"/>
                  </a:lnTo>
                  <a:lnTo>
                    <a:pt x="717689" y="3020441"/>
                  </a:lnTo>
                  <a:lnTo>
                    <a:pt x="721614" y="3016986"/>
                  </a:lnTo>
                  <a:lnTo>
                    <a:pt x="724484" y="3014281"/>
                  </a:lnTo>
                  <a:lnTo>
                    <a:pt x="728243" y="3010230"/>
                  </a:lnTo>
                  <a:lnTo>
                    <a:pt x="729513" y="3008439"/>
                  </a:lnTo>
                  <a:lnTo>
                    <a:pt x="730161" y="3006839"/>
                  </a:lnTo>
                  <a:lnTo>
                    <a:pt x="730300" y="3006839"/>
                  </a:lnTo>
                  <a:lnTo>
                    <a:pt x="741654" y="3018764"/>
                  </a:lnTo>
                  <a:lnTo>
                    <a:pt x="744270" y="3020911"/>
                  </a:lnTo>
                  <a:lnTo>
                    <a:pt x="747268" y="3023222"/>
                  </a:lnTo>
                  <a:lnTo>
                    <a:pt x="753999" y="3028175"/>
                  </a:lnTo>
                  <a:lnTo>
                    <a:pt x="757262" y="3030486"/>
                  </a:lnTo>
                  <a:lnTo>
                    <a:pt x="760450" y="3032645"/>
                  </a:lnTo>
                  <a:lnTo>
                    <a:pt x="763816" y="3028302"/>
                  </a:lnTo>
                  <a:close/>
                </a:path>
                <a:path w="1036955" h="6758305">
                  <a:moveTo>
                    <a:pt x="766191" y="6234722"/>
                  </a:moveTo>
                  <a:lnTo>
                    <a:pt x="739140" y="6212573"/>
                  </a:lnTo>
                  <a:lnTo>
                    <a:pt x="738454" y="6211824"/>
                  </a:lnTo>
                  <a:lnTo>
                    <a:pt x="735215" y="6186779"/>
                  </a:lnTo>
                  <a:lnTo>
                    <a:pt x="764794" y="6186779"/>
                  </a:lnTo>
                  <a:lnTo>
                    <a:pt x="764794" y="6181306"/>
                  </a:lnTo>
                  <a:lnTo>
                    <a:pt x="698754" y="6181306"/>
                  </a:lnTo>
                  <a:lnTo>
                    <a:pt x="698754" y="6186779"/>
                  </a:lnTo>
                  <a:lnTo>
                    <a:pt x="729183" y="6186779"/>
                  </a:lnTo>
                  <a:lnTo>
                    <a:pt x="729068" y="6205613"/>
                  </a:lnTo>
                  <a:lnTo>
                    <a:pt x="700773" y="6235141"/>
                  </a:lnTo>
                  <a:lnTo>
                    <a:pt x="696099" y="6238506"/>
                  </a:lnTo>
                  <a:lnTo>
                    <a:pt x="699744" y="6242850"/>
                  </a:lnTo>
                  <a:lnTo>
                    <a:pt x="730935" y="6216002"/>
                  </a:lnTo>
                  <a:lnTo>
                    <a:pt x="732688" y="6212573"/>
                  </a:lnTo>
                  <a:lnTo>
                    <a:pt x="732828" y="6212573"/>
                  </a:lnTo>
                  <a:lnTo>
                    <a:pt x="762825" y="6238926"/>
                  </a:lnTo>
                  <a:lnTo>
                    <a:pt x="766191" y="6234722"/>
                  </a:lnTo>
                  <a:close/>
                </a:path>
                <a:path w="1036955" h="6758305">
                  <a:moveTo>
                    <a:pt x="767880" y="1622767"/>
                  </a:moveTo>
                  <a:lnTo>
                    <a:pt x="733945" y="1622767"/>
                  </a:lnTo>
                  <a:lnTo>
                    <a:pt x="733945" y="1602016"/>
                  </a:lnTo>
                  <a:lnTo>
                    <a:pt x="727925" y="1602016"/>
                  </a:lnTo>
                  <a:lnTo>
                    <a:pt x="727925" y="1622767"/>
                  </a:lnTo>
                  <a:lnTo>
                    <a:pt x="693991" y="1622767"/>
                  </a:lnTo>
                  <a:lnTo>
                    <a:pt x="693991" y="1628381"/>
                  </a:lnTo>
                  <a:lnTo>
                    <a:pt x="767880" y="1628381"/>
                  </a:lnTo>
                  <a:lnTo>
                    <a:pt x="767880" y="1622767"/>
                  </a:lnTo>
                  <a:close/>
                </a:path>
                <a:path w="1036955" h="6758305">
                  <a:moveTo>
                    <a:pt x="771385" y="1919363"/>
                  </a:moveTo>
                  <a:lnTo>
                    <a:pt x="771042" y="1917115"/>
                  </a:lnTo>
                  <a:lnTo>
                    <a:pt x="770534" y="1913750"/>
                  </a:lnTo>
                  <a:lnTo>
                    <a:pt x="767549" y="1914321"/>
                  </a:lnTo>
                  <a:lnTo>
                    <a:pt x="733247" y="1917115"/>
                  </a:lnTo>
                  <a:lnTo>
                    <a:pt x="707313" y="1917115"/>
                  </a:lnTo>
                  <a:lnTo>
                    <a:pt x="707313" y="1847303"/>
                  </a:lnTo>
                  <a:lnTo>
                    <a:pt x="758482" y="1847303"/>
                  </a:lnTo>
                  <a:lnTo>
                    <a:pt x="758482" y="1841690"/>
                  </a:lnTo>
                  <a:lnTo>
                    <a:pt x="701281" y="1841690"/>
                  </a:lnTo>
                  <a:lnTo>
                    <a:pt x="701281" y="1922729"/>
                  </a:lnTo>
                  <a:lnTo>
                    <a:pt x="731329" y="1922729"/>
                  </a:lnTo>
                  <a:lnTo>
                    <a:pt x="734885" y="1922653"/>
                  </a:lnTo>
                  <a:lnTo>
                    <a:pt x="768489" y="1919922"/>
                  </a:lnTo>
                  <a:lnTo>
                    <a:pt x="771385" y="1919363"/>
                  </a:lnTo>
                  <a:close/>
                </a:path>
                <a:path w="1036955" h="6758305">
                  <a:moveTo>
                    <a:pt x="772223" y="3290544"/>
                  </a:moveTo>
                  <a:lnTo>
                    <a:pt x="747826" y="3266567"/>
                  </a:lnTo>
                  <a:lnTo>
                    <a:pt x="745871" y="3264509"/>
                  </a:lnTo>
                  <a:lnTo>
                    <a:pt x="744296" y="3262668"/>
                  </a:lnTo>
                  <a:lnTo>
                    <a:pt x="742276" y="3259836"/>
                  </a:lnTo>
                  <a:lnTo>
                    <a:pt x="741959" y="3259391"/>
                  </a:lnTo>
                  <a:lnTo>
                    <a:pt x="738581" y="3219043"/>
                  </a:lnTo>
                  <a:lnTo>
                    <a:pt x="769556" y="3219043"/>
                  </a:lnTo>
                  <a:lnTo>
                    <a:pt x="769556" y="3213570"/>
                  </a:lnTo>
                  <a:lnTo>
                    <a:pt x="701560" y="3213570"/>
                  </a:lnTo>
                  <a:lnTo>
                    <a:pt x="701560" y="3219043"/>
                  </a:lnTo>
                  <a:lnTo>
                    <a:pt x="732548" y="3219043"/>
                  </a:lnTo>
                  <a:lnTo>
                    <a:pt x="732447" y="3248533"/>
                  </a:lnTo>
                  <a:lnTo>
                    <a:pt x="707491" y="3284651"/>
                  </a:lnTo>
                  <a:lnTo>
                    <a:pt x="698334" y="3292932"/>
                  </a:lnTo>
                  <a:lnTo>
                    <a:pt x="702398" y="3297275"/>
                  </a:lnTo>
                  <a:lnTo>
                    <a:pt x="730021" y="3269348"/>
                  </a:lnTo>
                  <a:lnTo>
                    <a:pt x="735774" y="3259836"/>
                  </a:lnTo>
                  <a:lnTo>
                    <a:pt x="735914" y="3259836"/>
                  </a:lnTo>
                  <a:lnTo>
                    <a:pt x="744067" y="3270935"/>
                  </a:lnTo>
                  <a:lnTo>
                    <a:pt x="745020" y="3271939"/>
                  </a:lnTo>
                  <a:lnTo>
                    <a:pt x="768159" y="3294608"/>
                  </a:lnTo>
                  <a:lnTo>
                    <a:pt x="772223" y="3290544"/>
                  </a:lnTo>
                  <a:close/>
                </a:path>
                <a:path w="1036955" h="6758305">
                  <a:moveTo>
                    <a:pt x="772223" y="547344"/>
                  </a:moveTo>
                  <a:lnTo>
                    <a:pt x="747826" y="523367"/>
                  </a:lnTo>
                  <a:lnTo>
                    <a:pt x="745871" y="521309"/>
                  </a:lnTo>
                  <a:lnTo>
                    <a:pt x="744296" y="519468"/>
                  </a:lnTo>
                  <a:lnTo>
                    <a:pt x="742276" y="516636"/>
                  </a:lnTo>
                  <a:lnTo>
                    <a:pt x="741959" y="516191"/>
                  </a:lnTo>
                  <a:lnTo>
                    <a:pt x="738581" y="475843"/>
                  </a:lnTo>
                  <a:lnTo>
                    <a:pt x="769556" y="475843"/>
                  </a:lnTo>
                  <a:lnTo>
                    <a:pt x="769556" y="470369"/>
                  </a:lnTo>
                  <a:lnTo>
                    <a:pt x="701560" y="470369"/>
                  </a:lnTo>
                  <a:lnTo>
                    <a:pt x="701560" y="475843"/>
                  </a:lnTo>
                  <a:lnTo>
                    <a:pt x="732548" y="475843"/>
                  </a:lnTo>
                  <a:lnTo>
                    <a:pt x="732447" y="505333"/>
                  </a:lnTo>
                  <a:lnTo>
                    <a:pt x="707491" y="541451"/>
                  </a:lnTo>
                  <a:lnTo>
                    <a:pt x="698334" y="549732"/>
                  </a:lnTo>
                  <a:lnTo>
                    <a:pt x="702398" y="554075"/>
                  </a:lnTo>
                  <a:lnTo>
                    <a:pt x="730021" y="526148"/>
                  </a:lnTo>
                  <a:lnTo>
                    <a:pt x="735774" y="516636"/>
                  </a:lnTo>
                  <a:lnTo>
                    <a:pt x="735914" y="516636"/>
                  </a:lnTo>
                  <a:lnTo>
                    <a:pt x="744067" y="527735"/>
                  </a:lnTo>
                  <a:lnTo>
                    <a:pt x="745020" y="528739"/>
                  </a:lnTo>
                  <a:lnTo>
                    <a:pt x="768159" y="551408"/>
                  </a:lnTo>
                  <a:lnTo>
                    <a:pt x="772223" y="547344"/>
                  </a:lnTo>
                  <a:close/>
                </a:path>
                <a:path w="1036955" h="6758305">
                  <a:moveTo>
                    <a:pt x="776287" y="2378951"/>
                  </a:moveTo>
                  <a:lnTo>
                    <a:pt x="775970" y="2376563"/>
                  </a:lnTo>
                  <a:lnTo>
                    <a:pt x="775589" y="2373617"/>
                  </a:lnTo>
                  <a:lnTo>
                    <a:pt x="772502" y="2374176"/>
                  </a:lnTo>
                  <a:lnTo>
                    <a:pt x="737222" y="2376563"/>
                  </a:lnTo>
                  <a:lnTo>
                    <a:pt x="709549" y="2376563"/>
                  </a:lnTo>
                  <a:lnTo>
                    <a:pt x="709549" y="2340394"/>
                  </a:lnTo>
                  <a:lnTo>
                    <a:pt x="758621" y="2340394"/>
                  </a:lnTo>
                  <a:lnTo>
                    <a:pt x="758621" y="2297633"/>
                  </a:lnTo>
                  <a:lnTo>
                    <a:pt x="703668" y="2297633"/>
                  </a:lnTo>
                  <a:lnTo>
                    <a:pt x="703668" y="2303094"/>
                  </a:lnTo>
                  <a:lnTo>
                    <a:pt x="752729" y="2303094"/>
                  </a:lnTo>
                  <a:lnTo>
                    <a:pt x="752729" y="2334920"/>
                  </a:lnTo>
                  <a:lnTo>
                    <a:pt x="703668" y="2334920"/>
                  </a:lnTo>
                  <a:lnTo>
                    <a:pt x="703668" y="2382177"/>
                  </a:lnTo>
                  <a:lnTo>
                    <a:pt x="735355" y="2382177"/>
                  </a:lnTo>
                  <a:lnTo>
                    <a:pt x="738251" y="2382126"/>
                  </a:lnTo>
                  <a:lnTo>
                    <a:pt x="772922" y="2379510"/>
                  </a:lnTo>
                  <a:lnTo>
                    <a:pt x="776287" y="2378951"/>
                  </a:lnTo>
                  <a:close/>
                </a:path>
                <a:path w="1036955" h="6758305">
                  <a:moveTo>
                    <a:pt x="777125" y="2518524"/>
                  </a:moveTo>
                  <a:lnTo>
                    <a:pt x="771105" y="2518524"/>
                  </a:lnTo>
                  <a:lnTo>
                    <a:pt x="771105" y="2564231"/>
                  </a:lnTo>
                  <a:lnTo>
                    <a:pt x="750354" y="2564231"/>
                  </a:lnTo>
                  <a:lnTo>
                    <a:pt x="750354" y="2569972"/>
                  </a:lnTo>
                  <a:lnTo>
                    <a:pt x="771105" y="2569972"/>
                  </a:lnTo>
                  <a:lnTo>
                    <a:pt x="771105" y="2636570"/>
                  </a:lnTo>
                  <a:lnTo>
                    <a:pt x="777125" y="2636570"/>
                  </a:lnTo>
                  <a:lnTo>
                    <a:pt x="777125" y="2518524"/>
                  </a:lnTo>
                  <a:close/>
                </a:path>
                <a:path w="1036955" h="6758305">
                  <a:moveTo>
                    <a:pt x="777544" y="6718846"/>
                  </a:moveTo>
                  <a:lnTo>
                    <a:pt x="777214" y="6716598"/>
                  </a:lnTo>
                  <a:lnTo>
                    <a:pt x="776706" y="6713233"/>
                  </a:lnTo>
                  <a:lnTo>
                    <a:pt x="771105" y="6714350"/>
                  </a:lnTo>
                  <a:lnTo>
                    <a:pt x="764997" y="6715201"/>
                  </a:lnTo>
                  <a:lnTo>
                    <a:pt x="751827" y="6716319"/>
                  </a:lnTo>
                  <a:lnTo>
                    <a:pt x="745490" y="6716598"/>
                  </a:lnTo>
                  <a:lnTo>
                    <a:pt x="711238" y="6716598"/>
                  </a:lnTo>
                  <a:lnTo>
                    <a:pt x="711238" y="6640893"/>
                  </a:lnTo>
                  <a:lnTo>
                    <a:pt x="705205" y="6640893"/>
                  </a:lnTo>
                  <a:lnTo>
                    <a:pt x="705205" y="6722211"/>
                  </a:lnTo>
                  <a:lnTo>
                    <a:pt x="745299" y="6722211"/>
                  </a:lnTo>
                  <a:lnTo>
                    <a:pt x="752436" y="6721907"/>
                  </a:lnTo>
                  <a:lnTo>
                    <a:pt x="766356" y="6720687"/>
                  </a:lnTo>
                  <a:lnTo>
                    <a:pt x="772414" y="6719875"/>
                  </a:lnTo>
                  <a:lnTo>
                    <a:pt x="777544" y="6718846"/>
                  </a:lnTo>
                  <a:close/>
                </a:path>
                <a:path w="1036955" h="6758305">
                  <a:moveTo>
                    <a:pt x="792137" y="2748800"/>
                  </a:moveTo>
                  <a:lnTo>
                    <a:pt x="750773" y="2748800"/>
                  </a:lnTo>
                  <a:lnTo>
                    <a:pt x="750773" y="2754134"/>
                  </a:lnTo>
                  <a:lnTo>
                    <a:pt x="786244" y="2754134"/>
                  </a:lnTo>
                  <a:lnTo>
                    <a:pt x="786244" y="2761792"/>
                  </a:lnTo>
                  <a:lnTo>
                    <a:pt x="785850" y="2767165"/>
                  </a:lnTo>
                  <a:lnTo>
                    <a:pt x="784250" y="2778391"/>
                  </a:lnTo>
                  <a:lnTo>
                    <a:pt x="783209" y="2783294"/>
                  </a:lnTo>
                  <a:lnTo>
                    <a:pt x="781900" y="2787497"/>
                  </a:lnTo>
                  <a:lnTo>
                    <a:pt x="788060" y="2788615"/>
                  </a:lnTo>
                  <a:lnTo>
                    <a:pt x="789838" y="2781706"/>
                  </a:lnTo>
                  <a:lnTo>
                    <a:pt x="790968" y="2775394"/>
                  </a:lnTo>
                  <a:lnTo>
                    <a:pt x="791895" y="2763990"/>
                  </a:lnTo>
                  <a:lnTo>
                    <a:pt x="792022" y="2761005"/>
                  </a:lnTo>
                  <a:lnTo>
                    <a:pt x="792137" y="2748800"/>
                  </a:lnTo>
                  <a:close/>
                </a:path>
                <a:path w="1036955" h="6758305">
                  <a:moveTo>
                    <a:pt x="792276" y="3897553"/>
                  </a:moveTo>
                  <a:lnTo>
                    <a:pt x="786523" y="3897553"/>
                  </a:lnTo>
                  <a:lnTo>
                    <a:pt x="786523" y="3921531"/>
                  </a:lnTo>
                  <a:lnTo>
                    <a:pt x="786523" y="3926852"/>
                  </a:lnTo>
                  <a:lnTo>
                    <a:pt x="786523" y="3954475"/>
                  </a:lnTo>
                  <a:lnTo>
                    <a:pt x="717270" y="3954475"/>
                  </a:lnTo>
                  <a:lnTo>
                    <a:pt x="717270" y="3926852"/>
                  </a:lnTo>
                  <a:lnTo>
                    <a:pt x="786523" y="3926852"/>
                  </a:lnTo>
                  <a:lnTo>
                    <a:pt x="786523" y="3921531"/>
                  </a:lnTo>
                  <a:lnTo>
                    <a:pt x="717270" y="3921531"/>
                  </a:lnTo>
                  <a:lnTo>
                    <a:pt x="717270" y="3897693"/>
                  </a:lnTo>
                  <a:lnTo>
                    <a:pt x="711517" y="3897693"/>
                  </a:lnTo>
                  <a:lnTo>
                    <a:pt x="711517" y="3959656"/>
                  </a:lnTo>
                  <a:lnTo>
                    <a:pt x="792276" y="3959656"/>
                  </a:lnTo>
                  <a:lnTo>
                    <a:pt x="792276" y="3954475"/>
                  </a:lnTo>
                  <a:lnTo>
                    <a:pt x="792276" y="3926852"/>
                  </a:lnTo>
                  <a:lnTo>
                    <a:pt x="792276" y="3921531"/>
                  </a:lnTo>
                  <a:lnTo>
                    <a:pt x="792276" y="3897553"/>
                  </a:lnTo>
                  <a:close/>
                </a:path>
                <a:path w="1036955" h="6758305">
                  <a:moveTo>
                    <a:pt x="792695" y="6252946"/>
                  </a:moveTo>
                  <a:lnTo>
                    <a:pt x="786663" y="6252946"/>
                  </a:lnTo>
                  <a:lnTo>
                    <a:pt x="786663" y="6258560"/>
                  </a:lnTo>
                  <a:lnTo>
                    <a:pt x="786663" y="6294450"/>
                  </a:lnTo>
                  <a:lnTo>
                    <a:pt x="723569" y="6294450"/>
                  </a:lnTo>
                  <a:lnTo>
                    <a:pt x="723569" y="6258560"/>
                  </a:lnTo>
                  <a:lnTo>
                    <a:pt x="786663" y="6258560"/>
                  </a:lnTo>
                  <a:lnTo>
                    <a:pt x="786663" y="6252946"/>
                  </a:lnTo>
                  <a:lnTo>
                    <a:pt x="717550" y="6252946"/>
                  </a:lnTo>
                  <a:lnTo>
                    <a:pt x="717550" y="6300063"/>
                  </a:lnTo>
                  <a:lnTo>
                    <a:pt x="792695" y="6300063"/>
                  </a:lnTo>
                  <a:lnTo>
                    <a:pt x="792695" y="6294450"/>
                  </a:lnTo>
                  <a:lnTo>
                    <a:pt x="792695" y="6258560"/>
                  </a:lnTo>
                  <a:lnTo>
                    <a:pt x="792695" y="6252946"/>
                  </a:lnTo>
                  <a:close/>
                </a:path>
                <a:path w="1036955" h="6758305">
                  <a:moveTo>
                    <a:pt x="793953" y="263220"/>
                  </a:moveTo>
                  <a:lnTo>
                    <a:pt x="717270" y="263220"/>
                  </a:lnTo>
                  <a:lnTo>
                    <a:pt x="717270" y="232664"/>
                  </a:lnTo>
                  <a:lnTo>
                    <a:pt x="711377" y="232664"/>
                  </a:lnTo>
                  <a:lnTo>
                    <a:pt x="711377" y="268554"/>
                  </a:lnTo>
                  <a:lnTo>
                    <a:pt x="793953" y="268554"/>
                  </a:lnTo>
                  <a:lnTo>
                    <a:pt x="793953" y="263220"/>
                  </a:lnTo>
                  <a:close/>
                </a:path>
                <a:path w="1036955" h="6758305">
                  <a:moveTo>
                    <a:pt x="795070" y="3094609"/>
                  </a:moveTo>
                  <a:lnTo>
                    <a:pt x="722731" y="3094609"/>
                  </a:lnTo>
                  <a:lnTo>
                    <a:pt x="722731" y="3074847"/>
                  </a:lnTo>
                  <a:lnTo>
                    <a:pt x="791984" y="3074847"/>
                  </a:lnTo>
                  <a:lnTo>
                    <a:pt x="791984" y="3044139"/>
                  </a:lnTo>
                  <a:lnTo>
                    <a:pt x="716140" y="3044139"/>
                  </a:lnTo>
                  <a:lnTo>
                    <a:pt x="716140" y="3049600"/>
                  </a:lnTo>
                  <a:lnTo>
                    <a:pt x="786104" y="3049600"/>
                  </a:lnTo>
                  <a:lnTo>
                    <a:pt x="786104" y="3069513"/>
                  </a:lnTo>
                  <a:lnTo>
                    <a:pt x="716838" y="3069513"/>
                  </a:lnTo>
                  <a:lnTo>
                    <a:pt x="716838" y="3100082"/>
                  </a:lnTo>
                  <a:lnTo>
                    <a:pt x="795070" y="3100082"/>
                  </a:lnTo>
                  <a:lnTo>
                    <a:pt x="795070" y="3094609"/>
                  </a:lnTo>
                  <a:close/>
                </a:path>
                <a:path w="1036955" h="6758305">
                  <a:moveTo>
                    <a:pt x="796201" y="351967"/>
                  </a:moveTo>
                  <a:lnTo>
                    <a:pt x="717410" y="351967"/>
                  </a:lnTo>
                  <a:lnTo>
                    <a:pt x="717410" y="334302"/>
                  </a:lnTo>
                  <a:lnTo>
                    <a:pt x="792416" y="334302"/>
                  </a:lnTo>
                  <a:lnTo>
                    <a:pt x="792416" y="306692"/>
                  </a:lnTo>
                  <a:lnTo>
                    <a:pt x="710819" y="306692"/>
                  </a:lnTo>
                  <a:lnTo>
                    <a:pt x="710819" y="311873"/>
                  </a:lnTo>
                  <a:lnTo>
                    <a:pt x="786523" y="311873"/>
                  </a:lnTo>
                  <a:lnTo>
                    <a:pt x="786523" y="329260"/>
                  </a:lnTo>
                  <a:lnTo>
                    <a:pt x="711517" y="329260"/>
                  </a:lnTo>
                  <a:lnTo>
                    <a:pt x="711517" y="357162"/>
                  </a:lnTo>
                  <a:lnTo>
                    <a:pt x="796201" y="357162"/>
                  </a:lnTo>
                  <a:lnTo>
                    <a:pt x="796201" y="351967"/>
                  </a:lnTo>
                  <a:close/>
                </a:path>
                <a:path w="1036955" h="6758305">
                  <a:moveTo>
                    <a:pt x="796340" y="2866707"/>
                  </a:moveTo>
                  <a:lnTo>
                    <a:pt x="759764" y="2851010"/>
                  </a:lnTo>
                  <a:lnTo>
                    <a:pt x="758278" y="2849461"/>
                  </a:lnTo>
                  <a:lnTo>
                    <a:pt x="757059" y="2848203"/>
                  </a:lnTo>
                  <a:lnTo>
                    <a:pt x="756094" y="2846667"/>
                  </a:lnTo>
                  <a:lnTo>
                    <a:pt x="754976" y="2843301"/>
                  </a:lnTo>
                  <a:lnTo>
                    <a:pt x="754697" y="2841294"/>
                  </a:lnTo>
                  <a:lnTo>
                    <a:pt x="754697" y="2834602"/>
                  </a:lnTo>
                  <a:lnTo>
                    <a:pt x="794791" y="2834602"/>
                  </a:lnTo>
                  <a:lnTo>
                    <a:pt x="794791" y="2829280"/>
                  </a:lnTo>
                  <a:lnTo>
                    <a:pt x="754697" y="2829280"/>
                  </a:lnTo>
                  <a:lnTo>
                    <a:pt x="754697" y="2815818"/>
                  </a:lnTo>
                  <a:lnTo>
                    <a:pt x="748804" y="2815818"/>
                  </a:lnTo>
                  <a:lnTo>
                    <a:pt x="748804" y="2829280"/>
                  </a:lnTo>
                  <a:lnTo>
                    <a:pt x="708850" y="2829280"/>
                  </a:lnTo>
                  <a:lnTo>
                    <a:pt x="708850" y="2834602"/>
                  </a:lnTo>
                  <a:lnTo>
                    <a:pt x="748804" y="2834602"/>
                  </a:lnTo>
                  <a:lnTo>
                    <a:pt x="748804" y="2841294"/>
                  </a:lnTo>
                  <a:lnTo>
                    <a:pt x="712152" y="2865056"/>
                  </a:lnTo>
                  <a:lnTo>
                    <a:pt x="707174" y="2866707"/>
                  </a:lnTo>
                  <a:lnTo>
                    <a:pt x="709269" y="2871343"/>
                  </a:lnTo>
                  <a:lnTo>
                    <a:pt x="748411" y="2854274"/>
                  </a:lnTo>
                  <a:lnTo>
                    <a:pt x="751751" y="2849461"/>
                  </a:lnTo>
                  <a:lnTo>
                    <a:pt x="752881" y="2851988"/>
                  </a:lnTo>
                  <a:lnTo>
                    <a:pt x="789559" y="2869844"/>
                  </a:lnTo>
                  <a:lnTo>
                    <a:pt x="794232" y="2871343"/>
                  </a:lnTo>
                  <a:lnTo>
                    <a:pt x="796340" y="2866707"/>
                  </a:lnTo>
                  <a:close/>
                </a:path>
                <a:path w="1036955" h="6758305">
                  <a:moveTo>
                    <a:pt x="797598" y="6630657"/>
                  </a:moveTo>
                  <a:lnTo>
                    <a:pt x="791565" y="6630657"/>
                  </a:lnTo>
                  <a:lnTo>
                    <a:pt x="791565" y="6757683"/>
                  </a:lnTo>
                  <a:lnTo>
                    <a:pt x="797598" y="6757683"/>
                  </a:lnTo>
                  <a:lnTo>
                    <a:pt x="797598" y="6630657"/>
                  </a:lnTo>
                  <a:close/>
                </a:path>
                <a:path w="1036955" h="6758305">
                  <a:moveTo>
                    <a:pt x="797877" y="2287257"/>
                  </a:moveTo>
                  <a:lnTo>
                    <a:pt x="791845" y="2287257"/>
                  </a:lnTo>
                  <a:lnTo>
                    <a:pt x="791845" y="2414282"/>
                  </a:lnTo>
                  <a:lnTo>
                    <a:pt x="797877" y="2414282"/>
                  </a:lnTo>
                  <a:lnTo>
                    <a:pt x="797877" y="2287257"/>
                  </a:lnTo>
                  <a:close/>
                </a:path>
                <a:path w="1036955" h="6758305">
                  <a:moveTo>
                    <a:pt x="798017" y="915657"/>
                  </a:moveTo>
                  <a:lnTo>
                    <a:pt x="791984" y="915657"/>
                  </a:lnTo>
                  <a:lnTo>
                    <a:pt x="791984" y="933881"/>
                  </a:lnTo>
                  <a:lnTo>
                    <a:pt x="766749" y="933881"/>
                  </a:lnTo>
                  <a:lnTo>
                    <a:pt x="766749" y="939355"/>
                  </a:lnTo>
                  <a:lnTo>
                    <a:pt x="791984" y="939355"/>
                  </a:lnTo>
                  <a:lnTo>
                    <a:pt x="791984" y="957999"/>
                  </a:lnTo>
                  <a:lnTo>
                    <a:pt x="766749" y="957999"/>
                  </a:lnTo>
                  <a:lnTo>
                    <a:pt x="766749" y="963460"/>
                  </a:lnTo>
                  <a:lnTo>
                    <a:pt x="791984" y="963460"/>
                  </a:lnTo>
                  <a:lnTo>
                    <a:pt x="791984" y="980147"/>
                  </a:lnTo>
                  <a:lnTo>
                    <a:pt x="798017" y="980147"/>
                  </a:lnTo>
                  <a:lnTo>
                    <a:pt x="798017" y="915657"/>
                  </a:lnTo>
                  <a:close/>
                </a:path>
                <a:path w="1036955" h="6758305">
                  <a:moveTo>
                    <a:pt x="798576" y="5716257"/>
                  </a:moveTo>
                  <a:lnTo>
                    <a:pt x="792556" y="5716257"/>
                  </a:lnTo>
                  <a:lnTo>
                    <a:pt x="792556" y="5843282"/>
                  </a:lnTo>
                  <a:lnTo>
                    <a:pt x="798576" y="5843282"/>
                  </a:lnTo>
                  <a:lnTo>
                    <a:pt x="798576" y="5716257"/>
                  </a:lnTo>
                  <a:close/>
                </a:path>
                <a:path w="1036955" h="6758305">
                  <a:moveTo>
                    <a:pt x="799566" y="3201657"/>
                  </a:moveTo>
                  <a:lnTo>
                    <a:pt x="793534" y="3201657"/>
                  </a:lnTo>
                  <a:lnTo>
                    <a:pt x="793534" y="3328682"/>
                  </a:lnTo>
                  <a:lnTo>
                    <a:pt x="799566" y="3328682"/>
                  </a:lnTo>
                  <a:lnTo>
                    <a:pt x="799566" y="3201657"/>
                  </a:lnTo>
                  <a:close/>
                </a:path>
                <a:path w="1036955" h="6758305">
                  <a:moveTo>
                    <a:pt x="799566" y="458457"/>
                  </a:moveTo>
                  <a:lnTo>
                    <a:pt x="793534" y="458457"/>
                  </a:lnTo>
                  <a:lnTo>
                    <a:pt x="793534" y="585482"/>
                  </a:lnTo>
                  <a:lnTo>
                    <a:pt x="799566" y="585482"/>
                  </a:lnTo>
                  <a:lnTo>
                    <a:pt x="799566" y="458457"/>
                  </a:lnTo>
                  <a:close/>
                </a:path>
                <a:path w="1036955" h="6758305">
                  <a:moveTo>
                    <a:pt x="801103" y="5997575"/>
                  </a:moveTo>
                  <a:lnTo>
                    <a:pt x="776566" y="5987199"/>
                  </a:lnTo>
                  <a:lnTo>
                    <a:pt x="772922" y="5985421"/>
                  </a:lnTo>
                  <a:lnTo>
                    <a:pt x="754976" y="5967476"/>
                  </a:lnTo>
                  <a:lnTo>
                    <a:pt x="754976" y="5949340"/>
                  </a:lnTo>
                  <a:lnTo>
                    <a:pt x="748804" y="5949340"/>
                  </a:lnTo>
                  <a:lnTo>
                    <a:pt x="748804" y="5967476"/>
                  </a:lnTo>
                  <a:lnTo>
                    <a:pt x="748360" y="5970028"/>
                  </a:lnTo>
                  <a:lnTo>
                    <a:pt x="727214" y="5987199"/>
                  </a:lnTo>
                  <a:lnTo>
                    <a:pt x="724979" y="5988316"/>
                  </a:lnTo>
                  <a:lnTo>
                    <a:pt x="702678" y="5997575"/>
                  </a:lnTo>
                  <a:lnTo>
                    <a:pt x="705065" y="6002337"/>
                  </a:lnTo>
                  <a:lnTo>
                    <a:pt x="739762" y="5986564"/>
                  </a:lnTo>
                  <a:lnTo>
                    <a:pt x="751890" y="5976124"/>
                  </a:lnTo>
                  <a:lnTo>
                    <a:pt x="753198" y="5979109"/>
                  </a:lnTo>
                  <a:lnTo>
                    <a:pt x="798715" y="6002337"/>
                  </a:lnTo>
                  <a:lnTo>
                    <a:pt x="801103" y="5997575"/>
                  </a:lnTo>
                  <a:close/>
                </a:path>
                <a:path w="1036955" h="6758305">
                  <a:moveTo>
                    <a:pt x="801103" y="2515857"/>
                  </a:moveTo>
                  <a:lnTo>
                    <a:pt x="795070" y="2515857"/>
                  </a:lnTo>
                  <a:lnTo>
                    <a:pt x="795070" y="2642882"/>
                  </a:lnTo>
                  <a:lnTo>
                    <a:pt x="801103" y="2642882"/>
                  </a:lnTo>
                  <a:lnTo>
                    <a:pt x="801103" y="2515857"/>
                  </a:lnTo>
                  <a:close/>
                </a:path>
                <a:path w="1036955" h="6758305">
                  <a:moveTo>
                    <a:pt x="801103" y="1037209"/>
                  </a:moveTo>
                  <a:lnTo>
                    <a:pt x="727214" y="1037209"/>
                  </a:lnTo>
                  <a:lnTo>
                    <a:pt x="727214" y="1018006"/>
                  </a:lnTo>
                  <a:lnTo>
                    <a:pt x="798017" y="1018006"/>
                  </a:lnTo>
                  <a:lnTo>
                    <a:pt x="798017" y="988415"/>
                  </a:lnTo>
                  <a:lnTo>
                    <a:pt x="720623" y="988415"/>
                  </a:lnTo>
                  <a:lnTo>
                    <a:pt x="720623" y="993889"/>
                  </a:lnTo>
                  <a:lnTo>
                    <a:pt x="792137" y="993889"/>
                  </a:lnTo>
                  <a:lnTo>
                    <a:pt x="792137" y="1012672"/>
                  </a:lnTo>
                  <a:lnTo>
                    <a:pt x="721334" y="1012672"/>
                  </a:lnTo>
                  <a:lnTo>
                    <a:pt x="721334" y="1042682"/>
                  </a:lnTo>
                  <a:lnTo>
                    <a:pt x="801103" y="1042682"/>
                  </a:lnTo>
                  <a:lnTo>
                    <a:pt x="801103" y="1037209"/>
                  </a:lnTo>
                  <a:close/>
                </a:path>
                <a:path w="1036955" h="6758305">
                  <a:moveTo>
                    <a:pt x="810361" y="6019025"/>
                  </a:moveTo>
                  <a:lnTo>
                    <a:pt x="693432" y="6019025"/>
                  </a:lnTo>
                  <a:lnTo>
                    <a:pt x="693432" y="6024346"/>
                  </a:lnTo>
                  <a:lnTo>
                    <a:pt x="748944" y="6024346"/>
                  </a:lnTo>
                  <a:lnTo>
                    <a:pt x="748944" y="6071882"/>
                  </a:lnTo>
                  <a:lnTo>
                    <a:pt x="754976" y="6071882"/>
                  </a:lnTo>
                  <a:lnTo>
                    <a:pt x="754976" y="6024346"/>
                  </a:lnTo>
                  <a:lnTo>
                    <a:pt x="810361" y="6024346"/>
                  </a:lnTo>
                  <a:lnTo>
                    <a:pt x="810361" y="6019025"/>
                  </a:lnTo>
                  <a:close/>
                </a:path>
                <a:path w="1036955" h="6758305">
                  <a:moveTo>
                    <a:pt x="810361" y="4447425"/>
                  </a:moveTo>
                  <a:lnTo>
                    <a:pt x="754837" y="4447425"/>
                  </a:lnTo>
                  <a:lnTo>
                    <a:pt x="754837" y="4420222"/>
                  </a:lnTo>
                  <a:lnTo>
                    <a:pt x="794791" y="4420222"/>
                  </a:lnTo>
                  <a:lnTo>
                    <a:pt x="794791" y="4414901"/>
                  </a:lnTo>
                  <a:lnTo>
                    <a:pt x="717270" y="4414901"/>
                  </a:lnTo>
                  <a:lnTo>
                    <a:pt x="717270" y="4389945"/>
                  </a:lnTo>
                  <a:lnTo>
                    <a:pt x="791984" y="4389945"/>
                  </a:lnTo>
                  <a:lnTo>
                    <a:pt x="791984" y="4354614"/>
                  </a:lnTo>
                  <a:lnTo>
                    <a:pt x="711238" y="4354614"/>
                  </a:lnTo>
                  <a:lnTo>
                    <a:pt x="711238" y="4359935"/>
                  </a:lnTo>
                  <a:lnTo>
                    <a:pt x="786244" y="4359935"/>
                  </a:lnTo>
                  <a:lnTo>
                    <a:pt x="786244" y="4384751"/>
                  </a:lnTo>
                  <a:lnTo>
                    <a:pt x="711517" y="4384751"/>
                  </a:lnTo>
                  <a:lnTo>
                    <a:pt x="711517" y="4420222"/>
                  </a:lnTo>
                  <a:lnTo>
                    <a:pt x="748804" y="4420222"/>
                  </a:lnTo>
                  <a:lnTo>
                    <a:pt x="748804" y="4447425"/>
                  </a:lnTo>
                  <a:lnTo>
                    <a:pt x="693432" y="4447425"/>
                  </a:lnTo>
                  <a:lnTo>
                    <a:pt x="693432" y="4452747"/>
                  </a:lnTo>
                  <a:lnTo>
                    <a:pt x="810361" y="4452747"/>
                  </a:lnTo>
                  <a:lnTo>
                    <a:pt x="810361" y="4447425"/>
                  </a:lnTo>
                  <a:close/>
                </a:path>
                <a:path w="1036955" h="6758305">
                  <a:moveTo>
                    <a:pt x="810361" y="3990225"/>
                  </a:moveTo>
                  <a:lnTo>
                    <a:pt x="693432" y="3990225"/>
                  </a:lnTo>
                  <a:lnTo>
                    <a:pt x="693432" y="3995547"/>
                  </a:lnTo>
                  <a:lnTo>
                    <a:pt x="810361" y="3995547"/>
                  </a:lnTo>
                  <a:lnTo>
                    <a:pt x="810361" y="3990225"/>
                  </a:lnTo>
                  <a:close/>
                </a:path>
                <a:path w="1036955" h="6758305">
                  <a:moveTo>
                    <a:pt x="810361" y="2799130"/>
                  </a:moveTo>
                  <a:lnTo>
                    <a:pt x="756666" y="2799130"/>
                  </a:lnTo>
                  <a:lnTo>
                    <a:pt x="756666" y="2775445"/>
                  </a:lnTo>
                  <a:lnTo>
                    <a:pt x="750773" y="2775445"/>
                  </a:lnTo>
                  <a:lnTo>
                    <a:pt x="750773" y="2799130"/>
                  </a:lnTo>
                  <a:lnTo>
                    <a:pt x="693432" y="2799130"/>
                  </a:lnTo>
                  <a:lnTo>
                    <a:pt x="693432" y="2804464"/>
                  </a:lnTo>
                  <a:lnTo>
                    <a:pt x="810361" y="2804464"/>
                  </a:lnTo>
                  <a:lnTo>
                    <a:pt x="810361" y="2799130"/>
                  </a:lnTo>
                  <a:close/>
                </a:path>
                <a:path w="1036955" h="6758305">
                  <a:moveTo>
                    <a:pt x="810361" y="1247025"/>
                  </a:moveTo>
                  <a:lnTo>
                    <a:pt x="754976" y="1247025"/>
                  </a:lnTo>
                  <a:lnTo>
                    <a:pt x="754976" y="1210576"/>
                  </a:lnTo>
                  <a:lnTo>
                    <a:pt x="794372" y="1210576"/>
                  </a:lnTo>
                  <a:lnTo>
                    <a:pt x="794372" y="1205103"/>
                  </a:lnTo>
                  <a:lnTo>
                    <a:pt x="717410" y="1205103"/>
                  </a:lnTo>
                  <a:lnTo>
                    <a:pt x="717410" y="1161364"/>
                  </a:lnTo>
                  <a:lnTo>
                    <a:pt x="793115" y="1161364"/>
                  </a:lnTo>
                  <a:lnTo>
                    <a:pt x="793115" y="1155890"/>
                  </a:lnTo>
                  <a:lnTo>
                    <a:pt x="711377" y="1155890"/>
                  </a:lnTo>
                  <a:lnTo>
                    <a:pt x="711377" y="1210576"/>
                  </a:lnTo>
                  <a:lnTo>
                    <a:pt x="748944" y="1210576"/>
                  </a:lnTo>
                  <a:lnTo>
                    <a:pt x="748944" y="1247025"/>
                  </a:lnTo>
                  <a:lnTo>
                    <a:pt x="693432" y="1247025"/>
                  </a:lnTo>
                  <a:lnTo>
                    <a:pt x="693432" y="1252347"/>
                  </a:lnTo>
                  <a:lnTo>
                    <a:pt x="810361" y="1252347"/>
                  </a:lnTo>
                  <a:lnTo>
                    <a:pt x="810361" y="1247025"/>
                  </a:lnTo>
                  <a:close/>
                </a:path>
                <a:path w="1036955" h="6758305">
                  <a:moveTo>
                    <a:pt x="810361" y="285242"/>
                  </a:moveTo>
                  <a:lnTo>
                    <a:pt x="693432" y="285242"/>
                  </a:lnTo>
                  <a:lnTo>
                    <a:pt x="693432" y="290563"/>
                  </a:lnTo>
                  <a:lnTo>
                    <a:pt x="810361" y="290563"/>
                  </a:lnTo>
                  <a:lnTo>
                    <a:pt x="810361" y="285242"/>
                  </a:lnTo>
                  <a:close/>
                </a:path>
                <a:path w="1036955" h="6758305">
                  <a:moveTo>
                    <a:pt x="812876" y="3000260"/>
                  </a:moveTo>
                  <a:lnTo>
                    <a:pt x="791984" y="3000260"/>
                  </a:lnTo>
                  <a:lnTo>
                    <a:pt x="791984" y="2973057"/>
                  </a:lnTo>
                  <a:lnTo>
                    <a:pt x="785964" y="2973057"/>
                  </a:lnTo>
                  <a:lnTo>
                    <a:pt x="785964" y="3035452"/>
                  </a:lnTo>
                  <a:lnTo>
                    <a:pt x="791984" y="3035452"/>
                  </a:lnTo>
                  <a:lnTo>
                    <a:pt x="791984" y="3005721"/>
                  </a:lnTo>
                  <a:lnTo>
                    <a:pt x="812876" y="3005721"/>
                  </a:lnTo>
                  <a:lnTo>
                    <a:pt x="812876" y="3000260"/>
                  </a:lnTo>
                  <a:close/>
                </a:path>
                <a:path w="1036955" h="6758305">
                  <a:moveTo>
                    <a:pt x="813587" y="6205004"/>
                  </a:moveTo>
                  <a:lnTo>
                    <a:pt x="792695" y="6205004"/>
                  </a:lnTo>
                  <a:lnTo>
                    <a:pt x="792695" y="6173457"/>
                  </a:lnTo>
                  <a:lnTo>
                    <a:pt x="786663" y="6173457"/>
                  </a:lnTo>
                  <a:lnTo>
                    <a:pt x="786663" y="6244120"/>
                  </a:lnTo>
                  <a:lnTo>
                    <a:pt x="792695" y="6244120"/>
                  </a:lnTo>
                  <a:lnTo>
                    <a:pt x="792695" y="6210605"/>
                  </a:lnTo>
                  <a:lnTo>
                    <a:pt x="813587" y="6210605"/>
                  </a:lnTo>
                  <a:lnTo>
                    <a:pt x="813587" y="6205004"/>
                  </a:lnTo>
                  <a:close/>
                </a:path>
                <a:path w="1036955" h="6758305">
                  <a:moveTo>
                    <a:pt x="813727" y="1878431"/>
                  </a:moveTo>
                  <a:lnTo>
                    <a:pt x="791006" y="1878431"/>
                  </a:lnTo>
                  <a:lnTo>
                    <a:pt x="791006" y="1830057"/>
                  </a:lnTo>
                  <a:lnTo>
                    <a:pt x="784987" y="1830057"/>
                  </a:lnTo>
                  <a:lnTo>
                    <a:pt x="784987" y="1957082"/>
                  </a:lnTo>
                  <a:lnTo>
                    <a:pt x="791006" y="1957082"/>
                  </a:lnTo>
                  <a:lnTo>
                    <a:pt x="791006" y="1884032"/>
                  </a:lnTo>
                  <a:lnTo>
                    <a:pt x="813727" y="1884032"/>
                  </a:lnTo>
                  <a:lnTo>
                    <a:pt x="813727" y="1878431"/>
                  </a:lnTo>
                  <a:close/>
                </a:path>
                <a:path w="1036955" h="6758305">
                  <a:moveTo>
                    <a:pt x="814006" y="4164850"/>
                  </a:moveTo>
                  <a:lnTo>
                    <a:pt x="791286" y="4164850"/>
                  </a:lnTo>
                  <a:lnTo>
                    <a:pt x="791286" y="4116057"/>
                  </a:lnTo>
                  <a:lnTo>
                    <a:pt x="785266" y="4116057"/>
                  </a:lnTo>
                  <a:lnTo>
                    <a:pt x="785266" y="4243082"/>
                  </a:lnTo>
                  <a:lnTo>
                    <a:pt x="791286" y="4243082"/>
                  </a:lnTo>
                  <a:lnTo>
                    <a:pt x="791286" y="4170451"/>
                  </a:lnTo>
                  <a:lnTo>
                    <a:pt x="814006" y="4170451"/>
                  </a:lnTo>
                  <a:lnTo>
                    <a:pt x="814006" y="4164850"/>
                  </a:lnTo>
                  <a:close/>
                </a:path>
                <a:path w="1036955" h="6758305">
                  <a:moveTo>
                    <a:pt x="814565" y="1655013"/>
                  </a:moveTo>
                  <a:lnTo>
                    <a:pt x="791845" y="1655013"/>
                  </a:lnTo>
                  <a:lnTo>
                    <a:pt x="791845" y="1601457"/>
                  </a:lnTo>
                  <a:lnTo>
                    <a:pt x="785825" y="1601457"/>
                  </a:lnTo>
                  <a:lnTo>
                    <a:pt x="785825" y="1728482"/>
                  </a:lnTo>
                  <a:lnTo>
                    <a:pt x="791845" y="1728482"/>
                  </a:lnTo>
                  <a:lnTo>
                    <a:pt x="791845" y="1660626"/>
                  </a:lnTo>
                  <a:lnTo>
                    <a:pt x="814565" y="1660626"/>
                  </a:lnTo>
                  <a:lnTo>
                    <a:pt x="814565" y="1655013"/>
                  </a:lnTo>
                  <a:close/>
                </a:path>
                <a:path w="1036955" h="6758305">
                  <a:moveTo>
                    <a:pt x="874991" y="2747962"/>
                  </a:moveTo>
                  <a:lnTo>
                    <a:pt x="868959" y="2747962"/>
                  </a:lnTo>
                  <a:lnTo>
                    <a:pt x="868959" y="2768574"/>
                  </a:lnTo>
                  <a:lnTo>
                    <a:pt x="868959" y="2774035"/>
                  </a:lnTo>
                  <a:lnTo>
                    <a:pt x="868959" y="2797594"/>
                  </a:lnTo>
                  <a:lnTo>
                    <a:pt x="824661" y="2797594"/>
                  </a:lnTo>
                  <a:lnTo>
                    <a:pt x="824661" y="2774035"/>
                  </a:lnTo>
                  <a:lnTo>
                    <a:pt x="868959" y="2774035"/>
                  </a:lnTo>
                  <a:lnTo>
                    <a:pt x="868959" y="2768574"/>
                  </a:lnTo>
                  <a:lnTo>
                    <a:pt x="824661" y="2768574"/>
                  </a:lnTo>
                  <a:lnTo>
                    <a:pt x="824661" y="2747962"/>
                  </a:lnTo>
                  <a:lnTo>
                    <a:pt x="818629" y="2747962"/>
                  </a:lnTo>
                  <a:lnTo>
                    <a:pt x="818629" y="2803055"/>
                  </a:lnTo>
                  <a:lnTo>
                    <a:pt x="874991" y="2803055"/>
                  </a:lnTo>
                  <a:lnTo>
                    <a:pt x="874991" y="2797594"/>
                  </a:lnTo>
                  <a:lnTo>
                    <a:pt x="874991" y="2774035"/>
                  </a:lnTo>
                  <a:lnTo>
                    <a:pt x="874991" y="2768574"/>
                  </a:lnTo>
                  <a:lnTo>
                    <a:pt x="874991" y="2747962"/>
                  </a:lnTo>
                  <a:close/>
                </a:path>
                <a:path w="1036955" h="6758305">
                  <a:moveTo>
                    <a:pt x="890549" y="3290963"/>
                  </a:moveTo>
                  <a:lnTo>
                    <a:pt x="890219" y="3288715"/>
                  </a:lnTo>
                  <a:lnTo>
                    <a:pt x="889711" y="3285350"/>
                  </a:lnTo>
                  <a:lnTo>
                    <a:pt x="886714" y="3285921"/>
                  </a:lnTo>
                  <a:lnTo>
                    <a:pt x="883513" y="3286404"/>
                  </a:lnTo>
                  <a:lnTo>
                    <a:pt x="852411" y="3288715"/>
                  </a:lnTo>
                  <a:lnTo>
                    <a:pt x="826477" y="3288715"/>
                  </a:lnTo>
                  <a:lnTo>
                    <a:pt x="826477" y="3218904"/>
                  </a:lnTo>
                  <a:lnTo>
                    <a:pt x="877658" y="3218904"/>
                  </a:lnTo>
                  <a:lnTo>
                    <a:pt x="877658" y="3213290"/>
                  </a:lnTo>
                  <a:lnTo>
                    <a:pt x="820445" y="3213290"/>
                  </a:lnTo>
                  <a:lnTo>
                    <a:pt x="820445" y="3294329"/>
                  </a:lnTo>
                  <a:lnTo>
                    <a:pt x="850506" y="3294329"/>
                  </a:lnTo>
                  <a:lnTo>
                    <a:pt x="854049" y="3294253"/>
                  </a:lnTo>
                  <a:lnTo>
                    <a:pt x="887653" y="3291522"/>
                  </a:lnTo>
                  <a:lnTo>
                    <a:pt x="890549" y="3290963"/>
                  </a:lnTo>
                  <a:close/>
                </a:path>
                <a:path w="1036955" h="6758305">
                  <a:moveTo>
                    <a:pt x="891527" y="4207751"/>
                  </a:moveTo>
                  <a:lnTo>
                    <a:pt x="891222" y="4205363"/>
                  </a:lnTo>
                  <a:lnTo>
                    <a:pt x="890828" y="4202277"/>
                  </a:lnTo>
                  <a:lnTo>
                    <a:pt x="887742" y="4202836"/>
                  </a:lnTo>
                  <a:lnTo>
                    <a:pt x="852462" y="4205363"/>
                  </a:lnTo>
                  <a:lnTo>
                    <a:pt x="825639" y="4205363"/>
                  </a:lnTo>
                  <a:lnTo>
                    <a:pt x="825639" y="4169194"/>
                  </a:lnTo>
                  <a:lnTo>
                    <a:pt x="874712" y="4169194"/>
                  </a:lnTo>
                  <a:lnTo>
                    <a:pt x="874712" y="4126433"/>
                  </a:lnTo>
                  <a:lnTo>
                    <a:pt x="819746" y="4126433"/>
                  </a:lnTo>
                  <a:lnTo>
                    <a:pt x="819746" y="4131894"/>
                  </a:lnTo>
                  <a:lnTo>
                    <a:pt x="868819" y="4131894"/>
                  </a:lnTo>
                  <a:lnTo>
                    <a:pt x="868819" y="4163720"/>
                  </a:lnTo>
                  <a:lnTo>
                    <a:pt x="819746" y="4163720"/>
                  </a:lnTo>
                  <a:lnTo>
                    <a:pt x="819746" y="4210977"/>
                  </a:lnTo>
                  <a:lnTo>
                    <a:pt x="850595" y="4210977"/>
                  </a:lnTo>
                  <a:lnTo>
                    <a:pt x="853490" y="4210926"/>
                  </a:lnTo>
                  <a:lnTo>
                    <a:pt x="888161" y="4208310"/>
                  </a:lnTo>
                  <a:lnTo>
                    <a:pt x="891527" y="4207751"/>
                  </a:lnTo>
                  <a:close/>
                </a:path>
                <a:path w="1036955" h="6758305">
                  <a:moveTo>
                    <a:pt x="891959" y="1690763"/>
                  </a:moveTo>
                  <a:lnTo>
                    <a:pt x="891616" y="1688515"/>
                  </a:lnTo>
                  <a:lnTo>
                    <a:pt x="891108" y="1685150"/>
                  </a:lnTo>
                  <a:lnTo>
                    <a:pt x="888123" y="1685721"/>
                  </a:lnTo>
                  <a:lnTo>
                    <a:pt x="853821" y="1688515"/>
                  </a:lnTo>
                  <a:lnTo>
                    <a:pt x="827887" y="1688515"/>
                  </a:lnTo>
                  <a:lnTo>
                    <a:pt x="827887" y="1618703"/>
                  </a:lnTo>
                  <a:lnTo>
                    <a:pt x="879055" y="1618703"/>
                  </a:lnTo>
                  <a:lnTo>
                    <a:pt x="879055" y="1613090"/>
                  </a:lnTo>
                  <a:lnTo>
                    <a:pt x="821855" y="1613090"/>
                  </a:lnTo>
                  <a:lnTo>
                    <a:pt x="821855" y="1694129"/>
                  </a:lnTo>
                  <a:lnTo>
                    <a:pt x="851903" y="1694129"/>
                  </a:lnTo>
                  <a:lnTo>
                    <a:pt x="855459" y="1694053"/>
                  </a:lnTo>
                  <a:lnTo>
                    <a:pt x="889050" y="1691322"/>
                  </a:lnTo>
                  <a:lnTo>
                    <a:pt x="891959" y="1690763"/>
                  </a:lnTo>
                  <a:close/>
                </a:path>
                <a:path w="1036955" h="6758305">
                  <a:moveTo>
                    <a:pt x="892238" y="1202156"/>
                  </a:moveTo>
                  <a:lnTo>
                    <a:pt x="891882" y="1199349"/>
                  </a:lnTo>
                  <a:lnTo>
                    <a:pt x="891527" y="1196555"/>
                  </a:lnTo>
                  <a:lnTo>
                    <a:pt x="886853" y="1197203"/>
                  </a:lnTo>
                  <a:lnTo>
                    <a:pt x="882256" y="1197724"/>
                  </a:lnTo>
                  <a:lnTo>
                    <a:pt x="827455" y="1199349"/>
                  </a:lnTo>
                  <a:lnTo>
                    <a:pt x="827455" y="1157719"/>
                  </a:lnTo>
                  <a:lnTo>
                    <a:pt x="879055" y="1157719"/>
                  </a:lnTo>
                  <a:lnTo>
                    <a:pt x="879055" y="1152105"/>
                  </a:lnTo>
                  <a:lnTo>
                    <a:pt x="821436" y="1152105"/>
                  </a:lnTo>
                  <a:lnTo>
                    <a:pt x="821436" y="1204963"/>
                  </a:lnTo>
                  <a:lnTo>
                    <a:pt x="830783" y="1204963"/>
                  </a:lnTo>
                  <a:lnTo>
                    <a:pt x="851928" y="1204849"/>
                  </a:lnTo>
                  <a:lnTo>
                    <a:pt x="886993" y="1202817"/>
                  </a:lnTo>
                  <a:lnTo>
                    <a:pt x="892238" y="1202156"/>
                  </a:lnTo>
                  <a:close/>
                </a:path>
                <a:path w="1036955" h="6758305">
                  <a:moveTo>
                    <a:pt x="896861" y="550151"/>
                  </a:moveTo>
                  <a:lnTo>
                    <a:pt x="896543" y="547763"/>
                  </a:lnTo>
                  <a:lnTo>
                    <a:pt x="896162" y="544817"/>
                  </a:lnTo>
                  <a:lnTo>
                    <a:pt x="893076" y="545376"/>
                  </a:lnTo>
                  <a:lnTo>
                    <a:pt x="857796" y="547763"/>
                  </a:lnTo>
                  <a:lnTo>
                    <a:pt x="830122" y="547763"/>
                  </a:lnTo>
                  <a:lnTo>
                    <a:pt x="830122" y="511594"/>
                  </a:lnTo>
                  <a:lnTo>
                    <a:pt x="879195" y="511594"/>
                  </a:lnTo>
                  <a:lnTo>
                    <a:pt x="879195" y="468833"/>
                  </a:lnTo>
                  <a:lnTo>
                    <a:pt x="824242" y="468833"/>
                  </a:lnTo>
                  <a:lnTo>
                    <a:pt x="824242" y="474294"/>
                  </a:lnTo>
                  <a:lnTo>
                    <a:pt x="873302" y="474294"/>
                  </a:lnTo>
                  <a:lnTo>
                    <a:pt x="873302" y="506120"/>
                  </a:lnTo>
                  <a:lnTo>
                    <a:pt x="824242" y="506120"/>
                  </a:lnTo>
                  <a:lnTo>
                    <a:pt x="824242" y="553377"/>
                  </a:lnTo>
                  <a:lnTo>
                    <a:pt x="855916" y="553377"/>
                  </a:lnTo>
                  <a:lnTo>
                    <a:pt x="858824" y="553326"/>
                  </a:lnTo>
                  <a:lnTo>
                    <a:pt x="893495" y="550710"/>
                  </a:lnTo>
                  <a:lnTo>
                    <a:pt x="896861" y="550151"/>
                  </a:lnTo>
                  <a:close/>
                </a:path>
                <a:path w="1036955" h="6758305">
                  <a:moveTo>
                    <a:pt x="913269" y="1223467"/>
                  </a:moveTo>
                  <a:lnTo>
                    <a:pt x="907237" y="1223467"/>
                  </a:lnTo>
                  <a:lnTo>
                    <a:pt x="907237" y="1229080"/>
                  </a:lnTo>
                  <a:lnTo>
                    <a:pt x="907237" y="1265250"/>
                  </a:lnTo>
                  <a:lnTo>
                    <a:pt x="844143" y="1265250"/>
                  </a:lnTo>
                  <a:lnTo>
                    <a:pt x="844143" y="1229080"/>
                  </a:lnTo>
                  <a:lnTo>
                    <a:pt x="907237" y="1229080"/>
                  </a:lnTo>
                  <a:lnTo>
                    <a:pt x="907237" y="1223467"/>
                  </a:lnTo>
                  <a:lnTo>
                    <a:pt x="838111" y="1223467"/>
                  </a:lnTo>
                  <a:lnTo>
                    <a:pt x="838111" y="1270863"/>
                  </a:lnTo>
                  <a:lnTo>
                    <a:pt x="913269" y="1270863"/>
                  </a:lnTo>
                  <a:lnTo>
                    <a:pt x="913269" y="1265250"/>
                  </a:lnTo>
                  <a:lnTo>
                    <a:pt x="913269" y="1229080"/>
                  </a:lnTo>
                  <a:lnTo>
                    <a:pt x="913269" y="1223467"/>
                  </a:lnTo>
                  <a:close/>
                </a:path>
                <a:path w="1036955" h="6758305">
                  <a:moveTo>
                    <a:pt x="914806" y="2866009"/>
                  </a:moveTo>
                  <a:lnTo>
                    <a:pt x="841895" y="2866009"/>
                  </a:lnTo>
                  <a:lnTo>
                    <a:pt x="841895" y="2847365"/>
                  </a:lnTo>
                  <a:lnTo>
                    <a:pt x="911021" y="2847365"/>
                  </a:lnTo>
                  <a:lnTo>
                    <a:pt x="911021" y="2841891"/>
                  </a:lnTo>
                  <a:lnTo>
                    <a:pt x="841895" y="2841891"/>
                  </a:lnTo>
                  <a:lnTo>
                    <a:pt x="841895" y="2823667"/>
                  </a:lnTo>
                  <a:lnTo>
                    <a:pt x="912279" y="2823667"/>
                  </a:lnTo>
                  <a:lnTo>
                    <a:pt x="912279" y="2818206"/>
                  </a:lnTo>
                  <a:lnTo>
                    <a:pt x="836015" y="2818206"/>
                  </a:lnTo>
                  <a:lnTo>
                    <a:pt x="836015" y="2871482"/>
                  </a:lnTo>
                  <a:lnTo>
                    <a:pt x="914806" y="2871482"/>
                  </a:lnTo>
                  <a:lnTo>
                    <a:pt x="914806" y="2866009"/>
                  </a:lnTo>
                  <a:close/>
                </a:path>
                <a:path w="1036955" h="6758305">
                  <a:moveTo>
                    <a:pt x="918451" y="458457"/>
                  </a:moveTo>
                  <a:lnTo>
                    <a:pt x="912418" y="458457"/>
                  </a:lnTo>
                  <a:lnTo>
                    <a:pt x="912418" y="585482"/>
                  </a:lnTo>
                  <a:lnTo>
                    <a:pt x="918451" y="585482"/>
                  </a:lnTo>
                  <a:lnTo>
                    <a:pt x="918451" y="458457"/>
                  </a:lnTo>
                  <a:close/>
                </a:path>
                <a:path w="1036955" h="6758305">
                  <a:moveTo>
                    <a:pt x="929525" y="3990225"/>
                  </a:moveTo>
                  <a:lnTo>
                    <a:pt x="874014" y="3990225"/>
                  </a:lnTo>
                  <a:lnTo>
                    <a:pt x="874014" y="3963022"/>
                  </a:lnTo>
                  <a:lnTo>
                    <a:pt x="913968" y="3963022"/>
                  </a:lnTo>
                  <a:lnTo>
                    <a:pt x="913968" y="3957701"/>
                  </a:lnTo>
                  <a:lnTo>
                    <a:pt x="836434" y="3957701"/>
                  </a:lnTo>
                  <a:lnTo>
                    <a:pt x="836434" y="3932745"/>
                  </a:lnTo>
                  <a:lnTo>
                    <a:pt x="911161" y="3932745"/>
                  </a:lnTo>
                  <a:lnTo>
                    <a:pt x="911161" y="3897414"/>
                  </a:lnTo>
                  <a:lnTo>
                    <a:pt x="830402" y="3897414"/>
                  </a:lnTo>
                  <a:lnTo>
                    <a:pt x="830402" y="3902735"/>
                  </a:lnTo>
                  <a:lnTo>
                    <a:pt x="905408" y="3902735"/>
                  </a:lnTo>
                  <a:lnTo>
                    <a:pt x="905408" y="3927551"/>
                  </a:lnTo>
                  <a:lnTo>
                    <a:pt x="830681" y="3927551"/>
                  </a:lnTo>
                  <a:lnTo>
                    <a:pt x="830681" y="3963022"/>
                  </a:lnTo>
                  <a:lnTo>
                    <a:pt x="867981" y="3963022"/>
                  </a:lnTo>
                  <a:lnTo>
                    <a:pt x="867981" y="3990225"/>
                  </a:lnTo>
                  <a:lnTo>
                    <a:pt x="812596" y="3990225"/>
                  </a:lnTo>
                  <a:lnTo>
                    <a:pt x="812596" y="3995547"/>
                  </a:lnTo>
                  <a:lnTo>
                    <a:pt x="929525" y="3995547"/>
                  </a:lnTo>
                  <a:lnTo>
                    <a:pt x="929525" y="3990225"/>
                  </a:lnTo>
                  <a:close/>
                </a:path>
                <a:path w="1036955" h="6758305">
                  <a:moveTo>
                    <a:pt x="932751" y="2772499"/>
                  </a:moveTo>
                  <a:lnTo>
                    <a:pt x="911860" y="2772499"/>
                  </a:lnTo>
                  <a:lnTo>
                    <a:pt x="911860" y="2744457"/>
                  </a:lnTo>
                  <a:lnTo>
                    <a:pt x="905827" y="2744457"/>
                  </a:lnTo>
                  <a:lnTo>
                    <a:pt x="905827" y="2808109"/>
                  </a:lnTo>
                  <a:lnTo>
                    <a:pt x="911860" y="2808109"/>
                  </a:lnTo>
                  <a:lnTo>
                    <a:pt x="911860" y="2778099"/>
                  </a:lnTo>
                  <a:lnTo>
                    <a:pt x="932751" y="2778099"/>
                  </a:lnTo>
                  <a:lnTo>
                    <a:pt x="932751" y="2772499"/>
                  </a:lnTo>
                  <a:close/>
                </a:path>
                <a:path w="1036955" h="6758305">
                  <a:moveTo>
                    <a:pt x="932891" y="3250031"/>
                  </a:moveTo>
                  <a:lnTo>
                    <a:pt x="910183" y="3250031"/>
                  </a:lnTo>
                  <a:lnTo>
                    <a:pt x="910183" y="3201657"/>
                  </a:lnTo>
                  <a:lnTo>
                    <a:pt x="904151" y="3201657"/>
                  </a:lnTo>
                  <a:lnTo>
                    <a:pt x="904151" y="3328682"/>
                  </a:lnTo>
                  <a:lnTo>
                    <a:pt x="910183" y="3328682"/>
                  </a:lnTo>
                  <a:lnTo>
                    <a:pt x="910183" y="3255632"/>
                  </a:lnTo>
                  <a:lnTo>
                    <a:pt x="932891" y="3255632"/>
                  </a:lnTo>
                  <a:lnTo>
                    <a:pt x="932891" y="3250031"/>
                  </a:lnTo>
                  <a:close/>
                </a:path>
                <a:path w="1036955" h="6758305">
                  <a:moveTo>
                    <a:pt x="933170" y="4164711"/>
                  </a:moveTo>
                  <a:lnTo>
                    <a:pt x="910463" y="4164711"/>
                  </a:lnTo>
                  <a:lnTo>
                    <a:pt x="910463" y="4116057"/>
                  </a:lnTo>
                  <a:lnTo>
                    <a:pt x="904430" y="4116057"/>
                  </a:lnTo>
                  <a:lnTo>
                    <a:pt x="904430" y="4243082"/>
                  </a:lnTo>
                  <a:lnTo>
                    <a:pt x="910463" y="4243082"/>
                  </a:lnTo>
                  <a:lnTo>
                    <a:pt x="910463" y="4170311"/>
                  </a:lnTo>
                  <a:lnTo>
                    <a:pt x="933170" y="4170311"/>
                  </a:lnTo>
                  <a:lnTo>
                    <a:pt x="933170" y="4164711"/>
                  </a:lnTo>
                  <a:close/>
                </a:path>
                <a:path w="1036955" h="6758305">
                  <a:moveTo>
                    <a:pt x="934148" y="1175385"/>
                  </a:moveTo>
                  <a:lnTo>
                    <a:pt x="913269" y="1175385"/>
                  </a:lnTo>
                  <a:lnTo>
                    <a:pt x="913269" y="1144257"/>
                  </a:lnTo>
                  <a:lnTo>
                    <a:pt x="907237" y="1144257"/>
                  </a:lnTo>
                  <a:lnTo>
                    <a:pt x="907237" y="1214640"/>
                  </a:lnTo>
                  <a:lnTo>
                    <a:pt x="913269" y="1214640"/>
                  </a:lnTo>
                  <a:lnTo>
                    <a:pt x="913269" y="1180846"/>
                  </a:lnTo>
                  <a:lnTo>
                    <a:pt x="934148" y="1180846"/>
                  </a:lnTo>
                  <a:lnTo>
                    <a:pt x="934148" y="1175385"/>
                  </a:lnTo>
                  <a:close/>
                </a:path>
                <a:path w="1036955" h="6758305">
                  <a:moveTo>
                    <a:pt x="934288" y="1649831"/>
                  </a:moveTo>
                  <a:lnTo>
                    <a:pt x="911580" y="1649831"/>
                  </a:lnTo>
                  <a:lnTo>
                    <a:pt x="911580" y="1601457"/>
                  </a:lnTo>
                  <a:lnTo>
                    <a:pt x="905548" y="1601457"/>
                  </a:lnTo>
                  <a:lnTo>
                    <a:pt x="905548" y="1728482"/>
                  </a:lnTo>
                  <a:lnTo>
                    <a:pt x="911580" y="1728482"/>
                  </a:lnTo>
                  <a:lnTo>
                    <a:pt x="911580" y="1655432"/>
                  </a:lnTo>
                  <a:lnTo>
                    <a:pt x="934288" y="1655432"/>
                  </a:lnTo>
                  <a:lnTo>
                    <a:pt x="934288" y="1649831"/>
                  </a:lnTo>
                  <a:close/>
                </a:path>
                <a:path w="1036955" h="6758305">
                  <a:moveTo>
                    <a:pt x="995705" y="4128389"/>
                  </a:moveTo>
                  <a:lnTo>
                    <a:pt x="941158" y="4128389"/>
                  </a:lnTo>
                  <a:lnTo>
                    <a:pt x="941158" y="4134002"/>
                  </a:lnTo>
                  <a:lnTo>
                    <a:pt x="989812" y="4134002"/>
                  </a:lnTo>
                  <a:lnTo>
                    <a:pt x="989812" y="4158958"/>
                  </a:lnTo>
                  <a:lnTo>
                    <a:pt x="966050" y="4192257"/>
                  </a:lnTo>
                  <a:lnTo>
                    <a:pt x="940739" y="4207472"/>
                  </a:lnTo>
                  <a:lnTo>
                    <a:pt x="943965" y="4212653"/>
                  </a:lnTo>
                  <a:lnTo>
                    <a:pt x="980998" y="4188752"/>
                  </a:lnTo>
                  <a:lnTo>
                    <a:pt x="995705" y="4160405"/>
                  </a:lnTo>
                  <a:lnTo>
                    <a:pt x="995705" y="4128389"/>
                  </a:lnTo>
                  <a:close/>
                </a:path>
                <a:path w="1036955" h="6758305">
                  <a:moveTo>
                    <a:pt x="1036916" y="4116057"/>
                  </a:moveTo>
                  <a:lnTo>
                    <a:pt x="1030897" y="4116057"/>
                  </a:lnTo>
                  <a:lnTo>
                    <a:pt x="1030897" y="4243082"/>
                  </a:lnTo>
                  <a:lnTo>
                    <a:pt x="1036916" y="4243082"/>
                  </a:lnTo>
                  <a:lnTo>
                    <a:pt x="1036916" y="411605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7" name="object 117" descr="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2342686" y="2975134"/>
              <a:ext cx="237497" cy="123375"/>
            </a:xfrm>
            <a:prstGeom prst="rect">
              <a:avLst/>
            </a:prstGeom>
          </p:spPr>
        </p:pic>
        <p:pic>
          <p:nvPicPr>
            <p:cNvPr id="118" name="object 118" descr="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2345350" y="3198827"/>
              <a:ext cx="2092476" cy="131366"/>
            </a:xfrm>
            <a:prstGeom prst="rect">
              <a:avLst/>
            </a:prstGeom>
          </p:spPr>
        </p:pic>
        <p:sp>
          <p:nvSpPr>
            <p:cNvPr id="119" name="object 119" descr=""/>
            <p:cNvSpPr/>
            <p:nvPr/>
          </p:nvSpPr>
          <p:spPr>
            <a:xfrm>
              <a:off x="2342680" y="3428695"/>
              <a:ext cx="777875" cy="356235"/>
            </a:xfrm>
            <a:custGeom>
              <a:avLst/>
              <a:gdLst/>
              <a:ahLst/>
              <a:cxnLst/>
              <a:rect l="l" t="t" r="r" b="b"/>
              <a:pathLst>
                <a:path w="777875" h="356235">
                  <a:moveTo>
                    <a:pt x="63233" y="239534"/>
                  </a:moveTo>
                  <a:lnTo>
                    <a:pt x="57200" y="239534"/>
                  </a:lnTo>
                  <a:lnTo>
                    <a:pt x="57200" y="272059"/>
                  </a:lnTo>
                  <a:lnTo>
                    <a:pt x="57200" y="277672"/>
                  </a:lnTo>
                  <a:lnTo>
                    <a:pt x="57200" y="315950"/>
                  </a:lnTo>
                  <a:lnTo>
                    <a:pt x="13042" y="315950"/>
                  </a:lnTo>
                  <a:lnTo>
                    <a:pt x="13042" y="277672"/>
                  </a:lnTo>
                  <a:lnTo>
                    <a:pt x="57200" y="277672"/>
                  </a:lnTo>
                  <a:lnTo>
                    <a:pt x="57200" y="272059"/>
                  </a:lnTo>
                  <a:lnTo>
                    <a:pt x="13042" y="272059"/>
                  </a:lnTo>
                  <a:lnTo>
                    <a:pt x="13042" y="239534"/>
                  </a:lnTo>
                  <a:lnTo>
                    <a:pt x="7010" y="239534"/>
                  </a:lnTo>
                  <a:lnTo>
                    <a:pt x="7010" y="321551"/>
                  </a:lnTo>
                  <a:lnTo>
                    <a:pt x="63233" y="321551"/>
                  </a:lnTo>
                  <a:lnTo>
                    <a:pt x="63233" y="315950"/>
                  </a:lnTo>
                  <a:lnTo>
                    <a:pt x="63233" y="277672"/>
                  </a:lnTo>
                  <a:lnTo>
                    <a:pt x="63233" y="272059"/>
                  </a:lnTo>
                  <a:lnTo>
                    <a:pt x="63233" y="239534"/>
                  </a:lnTo>
                  <a:close/>
                </a:path>
                <a:path w="777875" h="356235">
                  <a:moveTo>
                    <a:pt x="97713" y="100241"/>
                  </a:moveTo>
                  <a:lnTo>
                    <a:pt x="96735" y="97256"/>
                  </a:lnTo>
                  <a:lnTo>
                    <a:pt x="92811" y="92011"/>
                  </a:lnTo>
                  <a:lnTo>
                    <a:pt x="91833" y="91211"/>
                  </a:lnTo>
                  <a:lnTo>
                    <a:pt x="91833" y="101358"/>
                  </a:lnTo>
                  <a:lnTo>
                    <a:pt x="91833" y="110896"/>
                  </a:lnTo>
                  <a:lnTo>
                    <a:pt x="63042" y="124777"/>
                  </a:lnTo>
                  <a:lnTo>
                    <a:pt x="53784" y="124777"/>
                  </a:lnTo>
                  <a:lnTo>
                    <a:pt x="25095" y="110896"/>
                  </a:lnTo>
                  <a:lnTo>
                    <a:pt x="25095" y="101358"/>
                  </a:lnTo>
                  <a:lnTo>
                    <a:pt x="53784" y="87490"/>
                  </a:lnTo>
                  <a:lnTo>
                    <a:pt x="63042" y="87490"/>
                  </a:lnTo>
                  <a:lnTo>
                    <a:pt x="91833" y="101358"/>
                  </a:lnTo>
                  <a:lnTo>
                    <a:pt x="91833" y="91211"/>
                  </a:lnTo>
                  <a:lnTo>
                    <a:pt x="90106" y="89776"/>
                  </a:lnTo>
                  <a:lnTo>
                    <a:pt x="85864" y="87490"/>
                  </a:lnTo>
                  <a:lnTo>
                    <a:pt x="83185" y="86029"/>
                  </a:lnTo>
                  <a:lnTo>
                    <a:pt x="79044" y="84607"/>
                  </a:lnTo>
                  <a:lnTo>
                    <a:pt x="69418" y="82651"/>
                  </a:lnTo>
                  <a:lnTo>
                    <a:pt x="64160" y="82156"/>
                  </a:lnTo>
                  <a:lnTo>
                    <a:pt x="52755" y="82156"/>
                  </a:lnTo>
                  <a:lnTo>
                    <a:pt x="19202" y="100241"/>
                  </a:lnTo>
                  <a:lnTo>
                    <a:pt x="19202" y="112014"/>
                  </a:lnTo>
                  <a:lnTo>
                    <a:pt x="52755" y="130111"/>
                  </a:lnTo>
                  <a:lnTo>
                    <a:pt x="64160" y="130111"/>
                  </a:lnTo>
                  <a:lnTo>
                    <a:pt x="69418" y="129616"/>
                  </a:lnTo>
                  <a:lnTo>
                    <a:pt x="79044" y="127647"/>
                  </a:lnTo>
                  <a:lnTo>
                    <a:pt x="83185" y="126225"/>
                  </a:lnTo>
                  <a:lnTo>
                    <a:pt x="85864" y="124777"/>
                  </a:lnTo>
                  <a:lnTo>
                    <a:pt x="90106" y="122491"/>
                  </a:lnTo>
                  <a:lnTo>
                    <a:pt x="92811" y="120243"/>
                  </a:lnTo>
                  <a:lnTo>
                    <a:pt x="96735" y="115011"/>
                  </a:lnTo>
                  <a:lnTo>
                    <a:pt x="97713" y="112014"/>
                  </a:lnTo>
                  <a:lnTo>
                    <a:pt x="97713" y="100241"/>
                  </a:lnTo>
                  <a:close/>
                </a:path>
                <a:path w="777875" h="356235">
                  <a:moveTo>
                    <a:pt x="107111" y="45707"/>
                  </a:moveTo>
                  <a:lnTo>
                    <a:pt x="71145" y="31356"/>
                  </a:lnTo>
                  <a:lnTo>
                    <a:pt x="61683" y="18275"/>
                  </a:lnTo>
                  <a:lnTo>
                    <a:pt x="61683" y="10655"/>
                  </a:lnTo>
                  <a:lnTo>
                    <a:pt x="101498" y="10655"/>
                  </a:lnTo>
                  <a:lnTo>
                    <a:pt x="101498" y="5613"/>
                  </a:lnTo>
                  <a:lnTo>
                    <a:pt x="15417" y="5613"/>
                  </a:lnTo>
                  <a:lnTo>
                    <a:pt x="15417" y="10655"/>
                  </a:lnTo>
                  <a:lnTo>
                    <a:pt x="55524" y="10655"/>
                  </a:lnTo>
                  <a:lnTo>
                    <a:pt x="55524" y="18275"/>
                  </a:lnTo>
                  <a:lnTo>
                    <a:pt x="18465" y="42811"/>
                  </a:lnTo>
                  <a:lnTo>
                    <a:pt x="10096" y="45707"/>
                  </a:lnTo>
                  <a:lnTo>
                    <a:pt x="12484" y="50330"/>
                  </a:lnTo>
                  <a:lnTo>
                    <a:pt x="54610" y="32385"/>
                  </a:lnTo>
                  <a:lnTo>
                    <a:pt x="58597" y="26784"/>
                  </a:lnTo>
                  <a:lnTo>
                    <a:pt x="59905" y="29768"/>
                  </a:lnTo>
                  <a:lnTo>
                    <a:pt x="104724" y="50330"/>
                  </a:lnTo>
                  <a:lnTo>
                    <a:pt x="107111" y="45707"/>
                  </a:lnTo>
                  <a:close/>
                </a:path>
                <a:path w="777875" h="356235">
                  <a:moveTo>
                    <a:pt x="116928" y="63512"/>
                  </a:moveTo>
                  <a:lnTo>
                    <a:pt x="61404" y="63512"/>
                  </a:lnTo>
                  <a:lnTo>
                    <a:pt x="61404" y="45707"/>
                  </a:lnTo>
                  <a:lnTo>
                    <a:pt x="55384" y="45707"/>
                  </a:lnTo>
                  <a:lnTo>
                    <a:pt x="55384" y="63512"/>
                  </a:lnTo>
                  <a:lnTo>
                    <a:pt x="0" y="63512"/>
                  </a:lnTo>
                  <a:lnTo>
                    <a:pt x="0" y="68834"/>
                  </a:lnTo>
                  <a:lnTo>
                    <a:pt x="116928" y="68834"/>
                  </a:lnTo>
                  <a:lnTo>
                    <a:pt x="116928" y="63512"/>
                  </a:lnTo>
                  <a:close/>
                </a:path>
                <a:path w="777875" h="356235">
                  <a:moveTo>
                    <a:pt x="120573" y="277393"/>
                  </a:moveTo>
                  <a:lnTo>
                    <a:pt x="97853" y="277393"/>
                  </a:lnTo>
                  <a:lnTo>
                    <a:pt x="97853" y="228600"/>
                  </a:lnTo>
                  <a:lnTo>
                    <a:pt x="91833" y="228600"/>
                  </a:lnTo>
                  <a:lnTo>
                    <a:pt x="91833" y="355625"/>
                  </a:lnTo>
                  <a:lnTo>
                    <a:pt x="97853" y="355625"/>
                  </a:lnTo>
                  <a:lnTo>
                    <a:pt x="97853" y="282994"/>
                  </a:lnTo>
                  <a:lnTo>
                    <a:pt x="120573" y="282994"/>
                  </a:lnTo>
                  <a:lnTo>
                    <a:pt x="120573" y="277393"/>
                  </a:lnTo>
                  <a:close/>
                </a:path>
                <a:path w="777875" h="356235">
                  <a:moveTo>
                    <a:pt x="198526" y="317906"/>
                  </a:moveTo>
                  <a:lnTo>
                    <a:pt x="198183" y="315658"/>
                  </a:lnTo>
                  <a:lnTo>
                    <a:pt x="197675" y="312293"/>
                  </a:lnTo>
                  <a:lnTo>
                    <a:pt x="194691" y="312864"/>
                  </a:lnTo>
                  <a:lnTo>
                    <a:pt x="160388" y="315658"/>
                  </a:lnTo>
                  <a:lnTo>
                    <a:pt x="134454" y="315658"/>
                  </a:lnTo>
                  <a:lnTo>
                    <a:pt x="134454" y="245846"/>
                  </a:lnTo>
                  <a:lnTo>
                    <a:pt x="185623" y="245846"/>
                  </a:lnTo>
                  <a:lnTo>
                    <a:pt x="185623" y="240233"/>
                  </a:lnTo>
                  <a:lnTo>
                    <a:pt x="128422" y="240233"/>
                  </a:lnTo>
                  <a:lnTo>
                    <a:pt x="128422" y="321271"/>
                  </a:lnTo>
                  <a:lnTo>
                    <a:pt x="158470" y="321271"/>
                  </a:lnTo>
                  <a:lnTo>
                    <a:pt x="162026" y="321195"/>
                  </a:lnTo>
                  <a:lnTo>
                    <a:pt x="195630" y="318465"/>
                  </a:lnTo>
                  <a:lnTo>
                    <a:pt x="198526" y="317906"/>
                  </a:lnTo>
                  <a:close/>
                </a:path>
                <a:path w="777875" h="356235">
                  <a:moveTo>
                    <a:pt x="198666" y="53416"/>
                  </a:moveTo>
                  <a:lnTo>
                    <a:pt x="198335" y="50749"/>
                  </a:lnTo>
                  <a:lnTo>
                    <a:pt x="197967" y="47802"/>
                  </a:lnTo>
                  <a:lnTo>
                    <a:pt x="192824" y="48463"/>
                  </a:lnTo>
                  <a:lnTo>
                    <a:pt x="187909" y="48971"/>
                  </a:lnTo>
                  <a:lnTo>
                    <a:pt x="134175" y="50749"/>
                  </a:lnTo>
                  <a:lnTo>
                    <a:pt x="134175" y="11353"/>
                  </a:lnTo>
                  <a:lnTo>
                    <a:pt x="185623" y="11353"/>
                  </a:lnTo>
                  <a:lnTo>
                    <a:pt x="185623" y="5892"/>
                  </a:lnTo>
                  <a:lnTo>
                    <a:pt x="128003" y="5892"/>
                  </a:lnTo>
                  <a:lnTo>
                    <a:pt x="128003" y="56222"/>
                  </a:lnTo>
                  <a:lnTo>
                    <a:pt x="137541" y="56222"/>
                  </a:lnTo>
                  <a:lnTo>
                    <a:pt x="158661" y="56108"/>
                  </a:lnTo>
                  <a:lnTo>
                    <a:pt x="193243" y="54076"/>
                  </a:lnTo>
                  <a:lnTo>
                    <a:pt x="198666" y="53416"/>
                  </a:lnTo>
                  <a:close/>
                </a:path>
                <a:path w="777875" h="356235">
                  <a:moveTo>
                    <a:pt x="222923" y="121551"/>
                  </a:moveTo>
                  <a:lnTo>
                    <a:pt x="150571" y="121551"/>
                  </a:lnTo>
                  <a:lnTo>
                    <a:pt x="150571" y="101650"/>
                  </a:lnTo>
                  <a:lnTo>
                    <a:pt x="219837" y="101650"/>
                  </a:lnTo>
                  <a:lnTo>
                    <a:pt x="219837" y="70942"/>
                  </a:lnTo>
                  <a:lnTo>
                    <a:pt x="143979" y="70942"/>
                  </a:lnTo>
                  <a:lnTo>
                    <a:pt x="143979" y="76403"/>
                  </a:lnTo>
                  <a:lnTo>
                    <a:pt x="213944" y="76403"/>
                  </a:lnTo>
                  <a:lnTo>
                    <a:pt x="213944" y="96316"/>
                  </a:lnTo>
                  <a:lnTo>
                    <a:pt x="144691" y="96316"/>
                  </a:lnTo>
                  <a:lnTo>
                    <a:pt x="144691" y="127025"/>
                  </a:lnTo>
                  <a:lnTo>
                    <a:pt x="222923" y="127025"/>
                  </a:lnTo>
                  <a:lnTo>
                    <a:pt x="222923" y="121551"/>
                  </a:lnTo>
                  <a:close/>
                </a:path>
                <a:path w="777875" h="356235">
                  <a:moveTo>
                    <a:pt x="240728" y="26784"/>
                  </a:moveTo>
                  <a:lnTo>
                    <a:pt x="219837" y="26784"/>
                  </a:lnTo>
                  <a:lnTo>
                    <a:pt x="219837" y="0"/>
                  </a:lnTo>
                  <a:lnTo>
                    <a:pt x="213804" y="0"/>
                  </a:lnTo>
                  <a:lnTo>
                    <a:pt x="213804" y="62242"/>
                  </a:lnTo>
                  <a:lnTo>
                    <a:pt x="219837" y="62242"/>
                  </a:lnTo>
                  <a:lnTo>
                    <a:pt x="219837" y="32245"/>
                  </a:lnTo>
                  <a:lnTo>
                    <a:pt x="240728" y="32245"/>
                  </a:lnTo>
                  <a:lnTo>
                    <a:pt x="240728" y="26784"/>
                  </a:lnTo>
                  <a:close/>
                </a:path>
                <a:path w="777875" h="356235">
                  <a:moveTo>
                    <a:pt x="240868" y="276974"/>
                  </a:moveTo>
                  <a:lnTo>
                    <a:pt x="218147" y="276974"/>
                  </a:lnTo>
                  <a:lnTo>
                    <a:pt x="218147" y="228600"/>
                  </a:lnTo>
                  <a:lnTo>
                    <a:pt x="212128" y="228600"/>
                  </a:lnTo>
                  <a:lnTo>
                    <a:pt x="212128" y="355625"/>
                  </a:lnTo>
                  <a:lnTo>
                    <a:pt x="218147" y="355625"/>
                  </a:lnTo>
                  <a:lnTo>
                    <a:pt x="218147" y="282575"/>
                  </a:lnTo>
                  <a:lnTo>
                    <a:pt x="240868" y="282575"/>
                  </a:lnTo>
                  <a:lnTo>
                    <a:pt x="240868" y="276974"/>
                  </a:lnTo>
                  <a:close/>
                </a:path>
                <a:path w="777875" h="356235">
                  <a:moveTo>
                    <a:pt x="304228" y="88328"/>
                  </a:moveTo>
                  <a:lnTo>
                    <a:pt x="278790" y="58889"/>
                  </a:lnTo>
                  <a:lnTo>
                    <a:pt x="275628" y="9956"/>
                  </a:lnTo>
                  <a:lnTo>
                    <a:pt x="269468" y="9956"/>
                  </a:lnTo>
                  <a:lnTo>
                    <a:pt x="268884" y="51714"/>
                  </a:lnTo>
                  <a:lnTo>
                    <a:pt x="259511" y="69113"/>
                  </a:lnTo>
                  <a:lnTo>
                    <a:pt x="257822" y="71081"/>
                  </a:lnTo>
                  <a:lnTo>
                    <a:pt x="239737" y="89725"/>
                  </a:lnTo>
                  <a:lnTo>
                    <a:pt x="243662" y="93789"/>
                  </a:lnTo>
                  <a:lnTo>
                    <a:pt x="269786" y="65049"/>
                  </a:lnTo>
                  <a:lnTo>
                    <a:pt x="272681" y="58889"/>
                  </a:lnTo>
                  <a:lnTo>
                    <a:pt x="272834" y="58889"/>
                  </a:lnTo>
                  <a:lnTo>
                    <a:pt x="300164" y="92252"/>
                  </a:lnTo>
                  <a:lnTo>
                    <a:pt x="304228" y="88328"/>
                  </a:lnTo>
                  <a:close/>
                </a:path>
                <a:path w="777875" h="356235">
                  <a:moveTo>
                    <a:pt x="316382" y="258889"/>
                  </a:moveTo>
                  <a:lnTo>
                    <a:pt x="315442" y="255498"/>
                  </a:lnTo>
                  <a:lnTo>
                    <a:pt x="311518" y="249237"/>
                  </a:lnTo>
                  <a:lnTo>
                    <a:pt x="310489" y="248158"/>
                  </a:lnTo>
                  <a:lnTo>
                    <a:pt x="310489" y="260375"/>
                  </a:lnTo>
                  <a:lnTo>
                    <a:pt x="310489" y="273786"/>
                  </a:lnTo>
                  <a:lnTo>
                    <a:pt x="287693" y="290995"/>
                  </a:lnTo>
                  <a:lnTo>
                    <a:pt x="280403" y="290995"/>
                  </a:lnTo>
                  <a:lnTo>
                    <a:pt x="257543" y="273786"/>
                  </a:lnTo>
                  <a:lnTo>
                    <a:pt x="257543" y="260375"/>
                  </a:lnTo>
                  <a:lnTo>
                    <a:pt x="280403" y="243179"/>
                  </a:lnTo>
                  <a:lnTo>
                    <a:pt x="287693" y="243179"/>
                  </a:lnTo>
                  <a:lnTo>
                    <a:pt x="310489" y="260375"/>
                  </a:lnTo>
                  <a:lnTo>
                    <a:pt x="310489" y="248158"/>
                  </a:lnTo>
                  <a:lnTo>
                    <a:pt x="287870" y="237578"/>
                  </a:lnTo>
                  <a:lnTo>
                    <a:pt x="280212" y="237578"/>
                  </a:lnTo>
                  <a:lnTo>
                    <a:pt x="251663" y="258889"/>
                  </a:lnTo>
                  <a:lnTo>
                    <a:pt x="251663" y="275285"/>
                  </a:lnTo>
                  <a:lnTo>
                    <a:pt x="280212" y="296456"/>
                  </a:lnTo>
                  <a:lnTo>
                    <a:pt x="287870" y="296456"/>
                  </a:lnTo>
                  <a:lnTo>
                    <a:pt x="316382" y="275285"/>
                  </a:lnTo>
                  <a:lnTo>
                    <a:pt x="316382" y="258889"/>
                  </a:lnTo>
                  <a:close/>
                </a:path>
                <a:path w="777875" h="356235">
                  <a:moveTo>
                    <a:pt x="330314" y="323100"/>
                  </a:moveTo>
                  <a:lnTo>
                    <a:pt x="329742" y="317627"/>
                  </a:lnTo>
                  <a:lnTo>
                    <a:pt x="323951" y="318274"/>
                  </a:lnTo>
                  <a:lnTo>
                    <a:pt x="318389" y="318795"/>
                  </a:lnTo>
                  <a:lnTo>
                    <a:pt x="244792" y="320713"/>
                  </a:lnTo>
                  <a:lnTo>
                    <a:pt x="244792" y="326174"/>
                  </a:lnTo>
                  <a:lnTo>
                    <a:pt x="252831" y="326174"/>
                  </a:lnTo>
                  <a:lnTo>
                    <a:pt x="288505" y="325805"/>
                  </a:lnTo>
                  <a:lnTo>
                    <a:pt x="301332" y="325412"/>
                  </a:lnTo>
                  <a:lnTo>
                    <a:pt x="305219" y="325221"/>
                  </a:lnTo>
                  <a:lnTo>
                    <a:pt x="312508" y="324751"/>
                  </a:lnTo>
                  <a:lnTo>
                    <a:pt x="316052" y="324472"/>
                  </a:lnTo>
                  <a:lnTo>
                    <a:pt x="330314" y="323100"/>
                  </a:lnTo>
                  <a:close/>
                </a:path>
                <a:path w="777875" h="356235">
                  <a:moveTo>
                    <a:pt x="348399" y="228600"/>
                  </a:moveTo>
                  <a:lnTo>
                    <a:pt x="342226" y="228600"/>
                  </a:lnTo>
                  <a:lnTo>
                    <a:pt x="342226" y="355625"/>
                  </a:lnTo>
                  <a:lnTo>
                    <a:pt x="348399" y="355625"/>
                  </a:lnTo>
                  <a:lnTo>
                    <a:pt x="348399" y="228600"/>
                  </a:lnTo>
                  <a:close/>
                </a:path>
                <a:path w="777875" h="356235">
                  <a:moveTo>
                    <a:pt x="349237" y="0"/>
                  </a:moveTo>
                  <a:lnTo>
                    <a:pt x="343204" y="0"/>
                  </a:lnTo>
                  <a:lnTo>
                    <a:pt x="343204" y="49212"/>
                  </a:lnTo>
                  <a:lnTo>
                    <a:pt x="320636" y="49212"/>
                  </a:lnTo>
                  <a:lnTo>
                    <a:pt x="320636" y="2667"/>
                  </a:lnTo>
                  <a:lnTo>
                    <a:pt x="314604" y="2667"/>
                  </a:lnTo>
                  <a:lnTo>
                    <a:pt x="314604" y="120713"/>
                  </a:lnTo>
                  <a:lnTo>
                    <a:pt x="320636" y="120713"/>
                  </a:lnTo>
                  <a:lnTo>
                    <a:pt x="320636" y="54813"/>
                  </a:lnTo>
                  <a:lnTo>
                    <a:pt x="343204" y="54813"/>
                  </a:lnTo>
                  <a:lnTo>
                    <a:pt x="343204" y="127025"/>
                  </a:lnTo>
                  <a:lnTo>
                    <a:pt x="349237" y="127025"/>
                  </a:lnTo>
                  <a:lnTo>
                    <a:pt x="349237" y="54813"/>
                  </a:lnTo>
                  <a:lnTo>
                    <a:pt x="349237" y="49212"/>
                  </a:lnTo>
                  <a:lnTo>
                    <a:pt x="349237" y="0"/>
                  </a:lnTo>
                  <a:close/>
                </a:path>
                <a:path w="777875" h="356235">
                  <a:moveTo>
                    <a:pt x="494766" y="235191"/>
                  </a:moveTo>
                  <a:lnTo>
                    <a:pt x="412051" y="235191"/>
                  </a:lnTo>
                  <a:lnTo>
                    <a:pt x="412051" y="240512"/>
                  </a:lnTo>
                  <a:lnTo>
                    <a:pt x="489013" y="240512"/>
                  </a:lnTo>
                  <a:lnTo>
                    <a:pt x="489013" y="263232"/>
                  </a:lnTo>
                  <a:lnTo>
                    <a:pt x="410502" y="264350"/>
                  </a:lnTo>
                  <a:lnTo>
                    <a:pt x="410603" y="268414"/>
                  </a:lnTo>
                  <a:lnTo>
                    <a:pt x="488734" y="268414"/>
                  </a:lnTo>
                  <a:lnTo>
                    <a:pt x="494652" y="268414"/>
                  </a:lnTo>
                  <a:lnTo>
                    <a:pt x="494766" y="235191"/>
                  </a:lnTo>
                  <a:close/>
                </a:path>
                <a:path w="777875" h="356235">
                  <a:moveTo>
                    <a:pt x="497433" y="348615"/>
                  </a:moveTo>
                  <a:lnTo>
                    <a:pt x="419201" y="348615"/>
                  </a:lnTo>
                  <a:lnTo>
                    <a:pt x="419201" y="314960"/>
                  </a:lnTo>
                  <a:lnTo>
                    <a:pt x="413308" y="314960"/>
                  </a:lnTo>
                  <a:lnTo>
                    <a:pt x="413308" y="353936"/>
                  </a:lnTo>
                  <a:lnTo>
                    <a:pt x="497433" y="353936"/>
                  </a:lnTo>
                  <a:lnTo>
                    <a:pt x="497433" y="348615"/>
                  </a:lnTo>
                  <a:close/>
                </a:path>
                <a:path w="777875" h="356235">
                  <a:moveTo>
                    <a:pt x="512292" y="293789"/>
                  </a:moveTo>
                  <a:lnTo>
                    <a:pt x="490982" y="293789"/>
                  </a:lnTo>
                  <a:lnTo>
                    <a:pt x="492188" y="288658"/>
                  </a:lnTo>
                  <a:lnTo>
                    <a:pt x="493128" y="283349"/>
                  </a:lnTo>
                  <a:lnTo>
                    <a:pt x="494436" y="272415"/>
                  </a:lnTo>
                  <a:lnTo>
                    <a:pt x="494576" y="269824"/>
                  </a:lnTo>
                  <a:lnTo>
                    <a:pt x="488619" y="269824"/>
                  </a:lnTo>
                  <a:lnTo>
                    <a:pt x="488238" y="275107"/>
                  </a:lnTo>
                  <a:lnTo>
                    <a:pt x="487438" y="281559"/>
                  </a:lnTo>
                  <a:lnTo>
                    <a:pt x="486346" y="287794"/>
                  </a:lnTo>
                  <a:lnTo>
                    <a:pt x="484949" y="293789"/>
                  </a:lnTo>
                  <a:lnTo>
                    <a:pt x="395363" y="293789"/>
                  </a:lnTo>
                  <a:lnTo>
                    <a:pt x="395363" y="299123"/>
                  </a:lnTo>
                  <a:lnTo>
                    <a:pt x="512292" y="299123"/>
                  </a:lnTo>
                  <a:lnTo>
                    <a:pt x="512292" y="293789"/>
                  </a:lnTo>
                  <a:close/>
                </a:path>
                <a:path w="777875" h="356235">
                  <a:moveTo>
                    <a:pt x="648423" y="232664"/>
                  </a:moveTo>
                  <a:lnTo>
                    <a:pt x="642531" y="232664"/>
                  </a:lnTo>
                  <a:lnTo>
                    <a:pt x="642531" y="237858"/>
                  </a:lnTo>
                  <a:lnTo>
                    <a:pt x="642531" y="263791"/>
                  </a:lnTo>
                  <a:lnTo>
                    <a:pt x="573557" y="263791"/>
                  </a:lnTo>
                  <a:lnTo>
                    <a:pt x="573557" y="237858"/>
                  </a:lnTo>
                  <a:lnTo>
                    <a:pt x="642531" y="237858"/>
                  </a:lnTo>
                  <a:lnTo>
                    <a:pt x="642531" y="232664"/>
                  </a:lnTo>
                  <a:lnTo>
                    <a:pt x="567664" y="232664"/>
                  </a:lnTo>
                  <a:lnTo>
                    <a:pt x="567664" y="268973"/>
                  </a:lnTo>
                  <a:lnTo>
                    <a:pt x="648423" y="268973"/>
                  </a:lnTo>
                  <a:lnTo>
                    <a:pt x="648423" y="263791"/>
                  </a:lnTo>
                  <a:lnTo>
                    <a:pt x="648423" y="237858"/>
                  </a:lnTo>
                  <a:lnTo>
                    <a:pt x="648423" y="232664"/>
                  </a:lnTo>
                  <a:close/>
                </a:path>
                <a:path w="777875" h="356235">
                  <a:moveTo>
                    <a:pt x="666508" y="283692"/>
                  </a:moveTo>
                  <a:lnTo>
                    <a:pt x="549579" y="283692"/>
                  </a:lnTo>
                  <a:lnTo>
                    <a:pt x="549579" y="288886"/>
                  </a:lnTo>
                  <a:lnTo>
                    <a:pt x="605104" y="288886"/>
                  </a:lnTo>
                  <a:lnTo>
                    <a:pt x="605104" y="305993"/>
                  </a:lnTo>
                  <a:lnTo>
                    <a:pt x="566966" y="305993"/>
                  </a:lnTo>
                  <a:lnTo>
                    <a:pt x="566966" y="311175"/>
                  </a:lnTo>
                  <a:lnTo>
                    <a:pt x="642670" y="311175"/>
                  </a:lnTo>
                  <a:lnTo>
                    <a:pt x="642670" y="328282"/>
                  </a:lnTo>
                  <a:lnTo>
                    <a:pt x="567664" y="328282"/>
                  </a:lnTo>
                  <a:lnTo>
                    <a:pt x="567664" y="355904"/>
                  </a:lnTo>
                  <a:lnTo>
                    <a:pt x="652348" y="355904"/>
                  </a:lnTo>
                  <a:lnTo>
                    <a:pt x="652348" y="350710"/>
                  </a:lnTo>
                  <a:lnTo>
                    <a:pt x="573557" y="350710"/>
                  </a:lnTo>
                  <a:lnTo>
                    <a:pt x="573557" y="333324"/>
                  </a:lnTo>
                  <a:lnTo>
                    <a:pt x="648563" y="333324"/>
                  </a:lnTo>
                  <a:lnTo>
                    <a:pt x="648563" y="305993"/>
                  </a:lnTo>
                  <a:lnTo>
                    <a:pt x="610984" y="305993"/>
                  </a:lnTo>
                  <a:lnTo>
                    <a:pt x="610984" y="288886"/>
                  </a:lnTo>
                  <a:lnTo>
                    <a:pt x="666508" y="288886"/>
                  </a:lnTo>
                  <a:lnTo>
                    <a:pt x="666508" y="283692"/>
                  </a:lnTo>
                  <a:close/>
                </a:path>
                <a:path w="777875" h="356235">
                  <a:moveTo>
                    <a:pt x="732256" y="234492"/>
                  </a:moveTo>
                  <a:lnTo>
                    <a:pt x="679831" y="234492"/>
                  </a:lnTo>
                  <a:lnTo>
                    <a:pt x="679831" y="239953"/>
                  </a:lnTo>
                  <a:lnTo>
                    <a:pt x="726236" y="239953"/>
                  </a:lnTo>
                  <a:lnTo>
                    <a:pt x="726160" y="251307"/>
                  </a:lnTo>
                  <a:lnTo>
                    <a:pt x="690651" y="284073"/>
                  </a:lnTo>
                  <a:lnTo>
                    <a:pt x="676744" y="289725"/>
                  </a:lnTo>
                  <a:lnTo>
                    <a:pt x="679119" y="295059"/>
                  </a:lnTo>
                  <a:lnTo>
                    <a:pt x="716978" y="277876"/>
                  </a:lnTo>
                  <a:lnTo>
                    <a:pt x="732256" y="251307"/>
                  </a:lnTo>
                  <a:lnTo>
                    <a:pt x="732256" y="234492"/>
                  </a:lnTo>
                  <a:close/>
                </a:path>
                <a:path w="777875" h="356235">
                  <a:moveTo>
                    <a:pt x="774738" y="228600"/>
                  </a:moveTo>
                  <a:lnTo>
                    <a:pt x="768858" y="228600"/>
                  </a:lnTo>
                  <a:lnTo>
                    <a:pt x="768858" y="245427"/>
                  </a:lnTo>
                  <a:lnTo>
                    <a:pt x="740816" y="245427"/>
                  </a:lnTo>
                  <a:lnTo>
                    <a:pt x="740816" y="251028"/>
                  </a:lnTo>
                  <a:lnTo>
                    <a:pt x="768858" y="251028"/>
                  </a:lnTo>
                  <a:lnTo>
                    <a:pt x="768858" y="269684"/>
                  </a:lnTo>
                  <a:lnTo>
                    <a:pt x="738708" y="269684"/>
                  </a:lnTo>
                  <a:lnTo>
                    <a:pt x="738708" y="275285"/>
                  </a:lnTo>
                  <a:lnTo>
                    <a:pt x="768858" y="275285"/>
                  </a:lnTo>
                  <a:lnTo>
                    <a:pt x="768858" y="291973"/>
                  </a:lnTo>
                  <a:lnTo>
                    <a:pt x="774738" y="291973"/>
                  </a:lnTo>
                  <a:lnTo>
                    <a:pt x="774738" y="228600"/>
                  </a:lnTo>
                  <a:close/>
                </a:path>
                <a:path w="777875" h="356235">
                  <a:moveTo>
                    <a:pt x="777824" y="350151"/>
                  </a:moveTo>
                  <a:lnTo>
                    <a:pt x="703935" y="350151"/>
                  </a:lnTo>
                  <a:lnTo>
                    <a:pt x="703935" y="330530"/>
                  </a:lnTo>
                  <a:lnTo>
                    <a:pt x="774738" y="330530"/>
                  </a:lnTo>
                  <a:lnTo>
                    <a:pt x="774738" y="300240"/>
                  </a:lnTo>
                  <a:lnTo>
                    <a:pt x="697357" y="300240"/>
                  </a:lnTo>
                  <a:lnTo>
                    <a:pt x="697357" y="305714"/>
                  </a:lnTo>
                  <a:lnTo>
                    <a:pt x="768858" y="305714"/>
                  </a:lnTo>
                  <a:lnTo>
                    <a:pt x="768858" y="325196"/>
                  </a:lnTo>
                  <a:lnTo>
                    <a:pt x="698055" y="325196"/>
                  </a:lnTo>
                  <a:lnTo>
                    <a:pt x="698055" y="355625"/>
                  </a:lnTo>
                  <a:lnTo>
                    <a:pt x="777824" y="355625"/>
                  </a:lnTo>
                  <a:lnTo>
                    <a:pt x="777824" y="35015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0" name="object 120" descr="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2342826" y="3885889"/>
              <a:ext cx="225861" cy="130105"/>
            </a:xfrm>
            <a:prstGeom prst="rect">
              <a:avLst/>
            </a:prstGeom>
          </p:spPr>
        </p:pic>
        <p:pic>
          <p:nvPicPr>
            <p:cNvPr id="121" name="object 121" descr="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2343527" y="4342949"/>
              <a:ext cx="1928022" cy="127861"/>
            </a:xfrm>
            <a:prstGeom prst="rect">
              <a:avLst/>
            </a:prstGeom>
          </p:spPr>
        </p:pic>
        <p:pic>
          <p:nvPicPr>
            <p:cNvPr id="122" name="object 122" descr="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2347733" y="4114489"/>
              <a:ext cx="1728378" cy="128282"/>
            </a:xfrm>
            <a:prstGeom prst="rect">
              <a:avLst/>
            </a:prstGeom>
          </p:spPr>
        </p:pic>
        <p:pic>
          <p:nvPicPr>
            <p:cNvPr id="123" name="object 123" descr="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2341985" y="4571689"/>
              <a:ext cx="1186507" cy="130665"/>
            </a:xfrm>
            <a:prstGeom prst="rect">
              <a:avLst/>
            </a:prstGeom>
          </p:spPr>
        </p:pic>
        <p:sp>
          <p:nvSpPr>
            <p:cNvPr id="124" name="object 124" descr=""/>
            <p:cNvSpPr/>
            <p:nvPr/>
          </p:nvSpPr>
          <p:spPr>
            <a:xfrm>
              <a:off x="2351659" y="4800289"/>
              <a:ext cx="591185" cy="128270"/>
            </a:xfrm>
            <a:custGeom>
              <a:avLst/>
              <a:gdLst/>
              <a:ahLst/>
              <a:cxnLst/>
              <a:rect l="l" t="t" r="r" b="b"/>
              <a:pathLst>
                <a:path w="591185" h="128270">
                  <a:moveTo>
                    <a:pt x="95616" y="69819"/>
                  </a:moveTo>
                  <a:lnTo>
                    <a:pt x="89587" y="69819"/>
                  </a:lnTo>
                  <a:lnTo>
                    <a:pt x="89587" y="0"/>
                  </a:lnTo>
                  <a:lnTo>
                    <a:pt x="95616" y="0"/>
                  </a:lnTo>
                  <a:lnTo>
                    <a:pt x="95616" y="69819"/>
                  </a:lnTo>
                  <a:close/>
                </a:path>
                <a:path w="591185" h="128270">
                  <a:moveTo>
                    <a:pt x="56500" y="60425"/>
                  </a:moveTo>
                  <a:lnTo>
                    <a:pt x="0" y="60425"/>
                  </a:lnTo>
                  <a:lnTo>
                    <a:pt x="0" y="7430"/>
                  </a:lnTo>
                  <a:lnTo>
                    <a:pt x="56500" y="7430"/>
                  </a:lnTo>
                  <a:lnTo>
                    <a:pt x="56500" y="13038"/>
                  </a:lnTo>
                  <a:lnTo>
                    <a:pt x="6028" y="13038"/>
                  </a:lnTo>
                  <a:lnTo>
                    <a:pt x="6028" y="54817"/>
                  </a:lnTo>
                  <a:lnTo>
                    <a:pt x="56500" y="54817"/>
                  </a:lnTo>
                  <a:lnTo>
                    <a:pt x="56500" y="60425"/>
                  </a:lnTo>
                  <a:close/>
                </a:path>
                <a:path w="591185" h="128270">
                  <a:moveTo>
                    <a:pt x="56500" y="54817"/>
                  </a:moveTo>
                  <a:lnTo>
                    <a:pt x="50471" y="54817"/>
                  </a:lnTo>
                  <a:lnTo>
                    <a:pt x="50471" y="13038"/>
                  </a:lnTo>
                  <a:lnTo>
                    <a:pt x="56500" y="13038"/>
                  </a:lnTo>
                  <a:lnTo>
                    <a:pt x="56500" y="54817"/>
                  </a:lnTo>
                  <a:close/>
                </a:path>
                <a:path w="591185" h="128270">
                  <a:moveTo>
                    <a:pt x="98560" y="126600"/>
                  </a:moveTo>
                  <a:lnTo>
                    <a:pt x="19207" y="126600"/>
                  </a:lnTo>
                  <a:lnTo>
                    <a:pt x="19207" y="78651"/>
                  </a:lnTo>
                  <a:lnTo>
                    <a:pt x="96176" y="78651"/>
                  </a:lnTo>
                  <a:lnTo>
                    <a:pt x="96176" y="84259"/>
                  </a:lnTo>
                  <a:lnTo>
                    <a:pt x="25235" y="84259"/>
                  </a:lnTo>
                  <a:lnTo>
                    <a:pt x="25235" y="120992"/>
                  </a:lnTo>
                  <a:lnTo>
                    <a:pt x="98560" y="120992"/>
                  </a:lnTo>
                  <a:lnTo>
                    <a:pt x="98560" y="126600"/>
                  </a:lnTo>
                  <a:close/>
                </a:path>
                <a:path w="591185" h="128270">
                  <a:moveTo>
                    <a:pt x="211000" y="126600"/>
                  </a:moveTo>
                  <a:lnTo>
                    <a:pt x="129123" y="126600"/>
                  </a:lnTo>
                  <a:lnTo>
                    <a:pt x="129123" y="85241"/>
                  </a:lnTo>
                  <a:lnTo>
                    <a:pt x="211000" y="85241"/>
                  </a:lnTo>
                  <a:lnTo>
                    <a:pt x="211000" y="90568"/>
                  </a:lnTo>
                  <a:lnTo>
                    <a:pt x="135012" y="90568"/>
                  </a:lnTo>
                  <a:lnTo>
                    <a:pt x="135012" y="121272"/>
                  </a:lnTo>
                  <a:lnTo>
                    <a:pt x="211000" y="121272"/>
                  </a:lnTo>
                  <a:lnTo>
                    <a:pt x="211000" y="126600"/>
                  </a:lnTo>
                  <a:close/>
                </a:path>
                <a:path w="591185" h="128270">
                  <a:moveTo>
                    <a:pt x="211000" y="121272"/>
                  </a:moveTo>
                  <a:lnTo>
                    <a:pt x="205111" y="121272"/>
                  </a:lnTo>
                  <a:lnTo>
                    <a:pt x="205111" y="90568"/>
                  </a:lnTo>
                  <a:lnTo>
                    <a:pt x="211000" y="90568"/>
                  </a:lnTo>
                  <a:lnTo>
                    <a:pt x="211000" y="121272"/>
                  </a:lnTo>
                  <a:close/>
                </a:path>
                <a:path w="591185" h="128270">
                  <a:moveTo>
                    <a:pt x="228525" y="68837"/>
                  </a:moveTo>
                  <a:lnTo>
                    <a:pt x="111598" y="68837"/>
                  </a:lnTo>
                  <a:lnTo>
                    <a:pt x="111598" y="63510"/>
                  </a:lnTo>
                  <a:lnTo>
                    <a:pt x="228525" y="63510"/>
                  </a:lnTo>
                  <a:lnTo>
                    <a:pt x="228525" y="68837"/>
                  </a:lnTo>
                  <a:close/>
                </a:path>
                <a:path w="591185" h="128270">
                  <a:moveTo>
                    <a:pt x="174922" y="50331"/>
                  </a:moveTo>
                  <a:lnTo>
                    <a:pt x="165201" y="50331"/>
                  </a:lnTo>
                  <a:lnTo>
                    <a:pt x="160434" y="49910"/>
                  </a:lnTo>
                  <a:lnTo>
                    <a:pt x="131086" y="32245"/>
                  </a:lnTo>
                  <a:lnTo>
                    <a:pt x="131086" y="20749"/>
                  </a:lnTo>
                  <a:lnTo>
                    <a:pt x="165201" y="2803"/>
                  </a:lnTo>
                  <a:lnTo>
                    <a:pt x="174922" y="2803"/>
                  </a:lnTo>
                  <a:lnTo>
                    <a:pt x="179688" y="3224"/>
                  </a:lnTo>
                  <a:lnTo>
                    <a:pt x="189035" y="4906"/>
                  </a:lnTo>
                  <a:lnTo>
                    <a:pt x="193194" y="6192"/>
                  </a:lnTo>
                  <a:lnTo>
                    <a:pt x="197578" y="8271"/>
                  </a:lnTo>
                  <a:lnTo>
                    <a:pt x="166136" y="8271"/>
                  </a:lnTo>
                  <a:lnTo>
                    <a:pt x="162210" y="8552"/>
                  </a:lnTo>
                  <a:lnTo>
                    <a:pt x="137115" y="21917"/>
                  </a:lnTo>
                  <a:lnTo>
                    <a:pt x="137115" y="31357"/>
                  </a:lnTo>
                  <a:lnTo>
                    <a:pt x="166136" y="44863"/>
                  </a:lnTo>
                  <a:lnTo>
                    <a:pt x="197127" y="44863"/>
                  </a:lnTo>
                  <a:lnTo>
                    <a:pt x="193194" y="46779"/>
                  </a:lnTo>
                  <a:lnTo>
                    <a:pt x="189035" y="48111"/>
                  </a:lnTo>
                  <a:lnTo>
                    <a:pt x="179688" y="49887"/>
                  </a:lnTo>
                  <a:lnTo>
                    <a:pt x="174922" y="50331"/>
                  </a:lnTo>
                  <a:close/>
                </a:path>
                <a:path w="591185" h="128270">
                  <a:moveTo>
                    <a:pt x="197127" y="44863"/>
                  </a:moveTo>
                  <a:lnTo>
                    <a:pt x="173987" y="44863"/>
                  </a:lnTo>
                  <a:lnTo>
                    <a:pt x="177913" y="44560"/>
                  </a:lnTo>
                  <a:lnTo>
                    <a:pt x="185764" y="43344"/>
                  </a:lnTo>
                  <a:lnTo>
                    <a:pt x="203008" y="21917"/>
                  </a:lnTo>
                  <a:lnTo>
                    <a:pt x="202027" y="19254"/>
                  </a:lnTo>
                  <a:lnTo>
                    <a:pt x="173987" y="8271"/>
                  </a:lnTo>
                  <a:lnTo>
                    <a:pt x="197578" y="8271"/>
                  </a:lnTo>
                  <a:lnTo>
                    <a:pt x="200515" y="9673"/>
                  </a:lnTo>
                  <a:lnTo>
                    <a:pt x="203429" y="11893"/>
                  </a:lnTo>
                  <a:lnTo>
                    <a:pt x="207915" y="17408"/>
                  </a:lnTo>
                  <a:lnTo>
                    <a:pt x="209037" y="20749"/>
                  </a:lnTo>
                  <a:lnTo>
                    <a:pt x="209005" y="32245"/>
                  </a:lnTo>
                  <a:lnTo>
                    <a:pt x="207915" y="35447"/>
                  </a:lnTo>
                  <a:lnTo>
                    <a:pt x="203429" y="40961"/>
                  </a:lnTo>
                  <a:lnTo>
                    <a:pt x="200485" y="43228"/>
                  </a:lnTo>
                  <a:lnTo>
                    <a:pt x="197127" y="44863"/>
                  </a:lnTo>
                  <a:close/>
                </a:path>
                <a:path w="591185" h="128270">
                  <a:moveTo>
                    <a:pt x="305915" y="13318"/>
                  </a:moveTo>
                  <a:lnTo>
                    <a:pt x="240021" y="13318"/>
                  </a:lnTo>
                  <a:lnTo>
                    <a:pt x="240021" y="7851"/>
                  </a:lnTo>
                  <a:lnTo>
                    <a:pt x="305915" y="7851"/>
                  </a:lnTo>
                  <a:lnTo>
                    <a:pt x="305915" y="13318"/>
                  </a:lnTo>
                  <a:close/>
                </a:path>
                <a:path w="591185" h="128270">
                  <a:moveTo>
                    <a:pt x="241002" y="71081"/>
                  </a:moveTo>
                  <a:lnTo>
                    <a:pt x="237357" y="66734"/>
                  </a:lnTo>
                  <a:lnTo>
                    <a:pt x="242030" y="63370"/>
                  </a:lnTo>
                  <a:lnTo>
                    <a:pt x="246213" y="60215"/>
                  </a:lnTo>
                  <a:lnTo>
                    <a:pt x="270444" y="13318"/>
                  </a:lnTo>
                  <a:lnTo>
                    <a:pt x="276473" y="13318"/>
                  </a:lnTo>
                  <a:lnTo>
                    <a:pt x="280402" y="40798"/>
                  </a:lnTo>
                  <a:lnTo>
                    <a:pt x="273949" y="40798"/>
                  </a:lnTo>
                  <a:lnTo>
                    <a:pt x="245489" y="67809"/>
                  </a:lnTo>
                  <a:lnTo>
                    <a:pt x="241002" y="71081"/>
                  </a:lnTo>
                  <a:close/>
                </a:path>
                <a:path w="591185" h="128270">
                  <a:moveTo>
                    <a:pt x="304092" y="67155"/>
                  </a:moveTo>
                  <a:lnTo>
                    <a:pt x="274557" y="42200"/>
                  </a:lnTo>
                  <a:lnTo>
                    <a:pt x="274089" y="40798"/>
                  </a:lnTo>
                  <a:lnTo>
                    <a:pt x="280402" y="40798"/>
                  </a:lnTo>
                  <a:lnTo>
                    <a:pt x="282618" y="43228"/>
                  </a:lnTo>
                  <a:lnTo>
                    <a:pt x="284651" y="45190"/>
                  </a:lnTo>
                  <a:lnTo>
                    <a:pt x="307457" y="62949"/>
                  </a:lnTo>
                  <a:lnTo>
                    <a:pt x="304092" y="67155"/>
                  </a:lnTo>
                  <a:close/>
                </a:path>
                <a:path w="591185" h="128270">
                  <a:moveTo>
                    <a:pt x="336759" y="127721"/>
                  </a:moveTo>
                  <a:lnTo>
                    <a:pt x="330870" y="127721"/>
                  </a:lnTo>
                  <a:lnTo>
                    <a:pt x="330870" y="87204"/>
                  </a:lnTo>
                  <a:lnTo>
                    <a:pt x="256985" y="87204"/>
                  </a:lnTo>
                  <a:lnTo>
                    <a:pt x="256985" y="81596"/>
                  </a:lnTo>
                  <a:lnTo>
                    <a:pt x="336759" y="81596"/>
                  </a:lnTo>
                  <a:lnTo>
                    <a:pt x="336759" y="127721"/>
                  </a:lnTo>
                  <a:close/>
                </a:path>
                <a:path w="591185" h="128270">
                  <a:moveTo>
                    <a:pt x="336759" y="73184"/>
                  </a:moveTo>
                  <a:lnTo>
                    <a:pt x="330730" y="73184"/>
                  </a:lnTo>
                  <a:lnTo>
                    <a:pt x="330730" y="0"/>
                  </a:lnTo>
                  <a:lnTo>
                    <a:pt x="336759" y="0"/>
                  </a:lnTo>
                  <a:lnTo>
                    <a:pt x="336759" y="73184"/>
                  </a:lnTo>
                  <a:close/>
                </a:path>
                <a:path w="591185" h="128270">
                  <a:moveTo>
                    <a:pt x="451161" y="127020"/>
                  </a:moveTo>
                  <a:lnTo>
                    <a:pt x="445133" y="127020"/>
                  </a:lnTo>
                  <a:lnTo>
                    <a:pt x="445133" y="0"/>
                  </a:lnTo>
                  <a:lnTo>
                    <a:pt x="451161" y="0"/>
                  </a:lnTo>
                  <a:lnTo>
                    <a:pt x="451161" y="53556"/>
                  </a:lnTo>
                  <a:lnTo>
                    <a:pt x="473874" y="53556"/>
                  </a:lnTo>
                  <a:lnTo>
                    <a:pt x="473874" y="59164"/>
                  </a:lnTo>
                  <a:lnTo>
                    <a:pt x="451161" y="59164"/>
                  </a:lnTo>
                  <a:lnTo>
                    <a:pt x="451161" y="127020"/>
                  </a:lnTo>
                  <a:close/>
                </a:path>
                <a:path w="591185" h="128270">
                  <a:moveTo>
                    <a:pt x="393259" y="21310"/>
                  </a:moveTo>
                  <a:lnTo>
                    <a:pt x="387230" y="21310"/>
                  </a:lnTo>
                  <a:lnTo>
                    <a:pt x="387230" y="560"/>
                  </a:lnTo>
                  <a:lnTo>
                    <a:pt x="393259" y="560"/>
                  </a:lnTo>
                  <a:lnTo>
                    <a:pt x="393259" y="21310"/>
                  </a:lnTo>
                  <a:close/>
                </a:path>
                <a:path w="591185" h="128270">
                  <a:moveTo>
                    <a:pt x="427187" y="26918"/>
                  </a:moveTo>
                  <a:lnTo>
                    <a:pt x="353302" y="26918"/>
                  </a:lnTo>
                  <a:lnTo>
                    <a:pt x="353302" y="21310"/>
                  </a:lnTo>
                  <a:lnTo>
                    <a:pt x="427187" y="21310"/>
                  </a:lnTo>
                  <a:lnTo>
                    <a:pt x="427187" y="26918"/>
                  </a:lnTo>
                  <a:close/>
                </a:path>
                <a:path w="591185" h="128270">
                  <a:moveTo>
                    <a:pt x="394941" y="97018"/>
                  </a:moveTo>
                  <a:lnTo>
                    <a:pt x="385408" y="97018"/>
                  </a:lnTo>
                  <a:lnTo>
                    <a:pt x="381202" y="96270"/>
                  </a:lnTo>
                  <a:lnTo>
                    <a:pt x="360873" y="74305"/>
                  </a:lnTo>
                  <a:lnTo>
                    <a:pt x="360873" y="60846"/>
                  </a:lnTo>
                  <a:lnTo>
                    <a:pt x="385408" y="38134"/>
                  </a:lnTo>
                  <a:lnTo>
                    <a:pt x="394941" y="38134"/>
                  </a:lnTo>
                  <a:lnTo>
                    <a:pt x="399147" y="38881"/>
                  </a:lnTo>
                  <a:lnTo>
                    <a:pt x="406438" y="41872"/>
                  </a:lnTo>
                  <a:lnTo>
                    <a:pt x="409319" y="43742"/>
                  </a:lnTo>
                  <a:lnTo>
                    <a:pt x="386623" y="43742"/>
                  </a:lnTo>
                  <a:lnTo>
                    <a:pt x="383398" y="44303"/>
                  </a:lnTo>
                  <a:lnTo>
                    <a:pt x="366873" y="60846"/>
                  </a:lnTo>
                  <a:lnTo>
                    <a:pt x="366873" y="74305"/>
                  </a:lnTo>
                  <a:lnTo>
                    <a:pt x="386623" y="91410"/>
                  </a:lnTo>
                  <a:lnTo>
                    <a:pt x="409319" y="91410"/>
                  </a:lnTo>
                  <a:lnTo>
                    <a:pt x="406438" y="93279"/>
                  </a:lnTo>
                  <a:lnTo>
                    <a:pt x="399147" y="96270"/>
                  </a:lnTo>
                  <a:lnTo>
                    <a:pt x="394941" y="97018"/>
                  </a:lnTo>
                  <a:close/>
                </a:path>
                <a:path w="591185" h="128270">
                  <a:moveTo>
                    <a:pt x="409319" y="91410"/>
                  </a:moveTo>
                  <a:lnTo>
                    <a:pt x="393726" y="91410"/>
                  </a:lnTo>
                  <a:lnTo>
                    <a:pt x="396951" y="90849"/>
                  </a:lnTo>
                  <a:lnTo>
                    <a:pt x="402746" y="88606"/>
                  </a:lnTo>
                  <a:lnTo>
                    <a:pt x="413476" y="74305"/>
                  </a:lnTo>
                  <a:lnTo>
                    <a:pt x="413476" y="60846"/>
                  </a:lnTo>
                  <a:lnTo>
                    <a:pt x="393726" y="43742"/>
                  </a:lnTo>
                  <a:lnTo>
                    <a:pt x="409319" y="43742"/>
                  </a:lnTo>
                  <a:lnTo>
                    <a:pt x="419476" y="60846"/>
                  </a:lnTo>
                  <a:lnTo>
                    <a:pt x="419476" y="74305"/>
                  </a:lnTo>
                  <a:lnTo>
                    <a:pt x="418845" y="77390"/>
                  </a:lnTo>
                  <a:lnTo>
                    <a:pt x="416322" y="83558"/>
                  </a:lnTo>
                  <a:lnTo>
                    <a:pt x="414452" y="86339"/>
                  </a:lnTo>
                  <a:lnTo>
                    <a:pt x="409499" y="91293"/>
                  </a:lnTo>
                  <a:lnTo>
                    <a:pt x="409319" y="91410"/>
                  </a:lnTo>
                  <a:close/>
                </a:path>
                <a:path w="591185" h="128270">
                  <a:moveTo>
                    <a:pt x="508409" y="92671"/>
                  </a:moveTo>
                  <a:lnTo>
                    <a:pt x="478360" y="92671"/>
                  </a:lnTo>
                  <a:lnTo>
                    <a:pt x="478360" y="11636"/>
                  </a:lnTo>
                  <a:lnTo>
                    <a:pt x="535561" y="11636"/>
                  </a:lnTo>
                  <a:lnTo>
                    <a:pt x="535561" y="17244"/>
                  </a:lnTo>
                  <a:lnTo>
                    <a:pt x="484389" y="17244"/>
                  </a:lnTo>
                  <a:lnTo>
                    <a:pt x="484389" y="87063"/>
                  </a:lnTo>
                  <a:lnTo>
                    <a:pt x="548123" y="87063"/>
                  </a:lnTo>
                  <a:lnTo>
                    <a:pt x="548460" y="89307"/>
                  </a:lnTo>
                  <a:lnTo>
                    <a:pt x="511961" y="92601"/>
                  </a:lnTo>
                  <a:lnTo>
                    <a:pt x="508409" y="92671"/>
                  </a:lnTo>
                  <a:close/>
                </a:path>
                <a:path w="591185" h="128270">
                  <a:moveTo>
                    <a:pt x="548123" y="87063"/>
                  </a:moveTo>
                  <a:lnTo>
                    <a:pt x="510325" y="87063"/>
                  </a:lnTo>
                  <a:lnTo>
                    <a:pt x="513597" y="86993"/>
                  </a:lnTo>
                  <a:lnTo>
                    <a:pt x="520513" y="86713"/>
                  </a:lnTo>
                  <a:lnTo>
                    <a:pt x="547618" y="83699"/>
                  </a:lnTo>
                  <a:lnTo>
                    <a:pt x="548123" y="87063"/>
                  </a:lnTo>
                  <a:close/>
                </a:path>
                <a:path w="591185" h="128270">
                  <a:moveTo>
                    <a:pt x="568088" y="127020"/>
                  </a:moveTo>
                  <a:lnTo>
                    <a:pt x="562059" y="127020"/>
                  </a:lnTo>
                  <a:lnTo>
                    <a:pt x="562059" y="0"/>
                  </a:lnTo>
                  <a:lnTo>
                    <a:pt x="568088" y="0"/>
                  </a:lnTo>
                  <a:lnTo>
                    <a:pt x="568088" y="48368"/>
                  </a:lnTo>
                  <a:lnTo>
                    <a:pt x="590800" y="48368"/>
                  </a:lnTo>
                  <a:lnTo>
                    <a:pt x="590800" y="53976"/>
                  </a:lnTo>
                  <a:lnTo>
                    <a:pt x="568088" y="53976"/>
                  </a:lnTo>
                  <a:lnTo>
                    <a:pt x="568088" y="1270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5" name="object 125" descr="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2350117" y="5257489"/>
              <a:ext cx="2111543" cy="130806"/>
            </a:xfrm>
            <a:prstGeom prst="rect">
              <a:avLst/>
            </a:prstGeom>
          </p:spPr>
        </p:pic>
        <p:pic>
          <p:nvPicPr>
            <p:cNvPr id="126" name="object 126" descr="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2345350" y="5028749"/>
              <a:ext cx="1723892" cy="127861"/>
            </a:xfrm>
            <a:prstGeom prst="rect">
              <a:avLst/>
            </a:prstGeom>
          </p:spPr>
        </p:pic>
        <p:pic>
          <p:nvPicPr>
            <p:cNvPr id="127" name="object 127" descr="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2342686" y="5484126"/>
              <a:ext cx="1786421" cy="132067"/>
            </a:xfrm>
            <a:prstGeom prst="rect">
              <a:avLst/>
            </a:prstGeom>
          </p:spPr>
        </p:pic>
        <p:pic>
          <p:nvPicPr>
            <p:cNvPr id="128" name="object 128" descr="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2341284" y="5943289"/>
              <a:ext cx="1304415" cy="127020"/>
            </a:xfrm>
            <a:prstGeom prst="rect">
              <a:avLst/>
            </a:prstGeom>
          </p:spPr>
        </p:pic>
        <p:pic>
          <p:nvPicPr>
            <p:cNvPr id="129" name="object 129" descr="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2348995" y="5714689"/>
              <a:ext cx="1814461" cy="130105"/>
            </a:xfrm>
            <a:prstGeom prst="rect">
              <a:avLst/>
            </a:prstGeom>
          </p:spPr>
        </p:pic>
        <p:pic>
          <p:nvPicPr>
            <p:cNvPr id="130" name="object 130" descr="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2342686" y="6170627"/>
              <a:ext cx="1666690" cy="128562"/>
            </a:xfrm>
            <a:prstGeom prst="rect">
              <a:avLst/>
            </a:prstGeom>
          </p:spPr>
        </p:pic>
        <p:sp>
          <p:nvSpPr>
            <p:cNvPr id="131" name="object 131" descr=""/>
            <p:cNvSpPr/>
            <p:nvPr/>
          </p:nvSpPr>
          <p:spPr>
            <a:xfrm>
              <a:off x="2343238" y="6400495"/>
              <a:ext cx="810895" cy="356235"/>
            </a:xfrm>
            <a:custGeom>
              <a:avLst/>
              <a:gdLst/>
              <a:ahLst/>
              <a:cxnLst/>
              <a:rect l="l" t="t" r="r" b="b"/>
              <a:pathLst>
                <a:path w="810894" h="356234">
                  <a:moveTo>
                    <a:pt x="20332" y="698"/>
                  </a:moveTo>
                  <a:lnTo>
                    <a:pt x="15570" y="698"/>
                  </a:lnTo>
                  <a:lnTo>
                    <a:pt x="6451" y="31546"/>
                  </a:lnTo>
                  <a:lnTo>
                    <a:pt x="14300" y="31546"/>
                  </a:lnTo>
                  <a:lnTo>
                    <a:pt x="20332" y="698"/>
                  </a:lnTo>
                  <a:close/>
                </a:path>
                <a:path w="810894" h="356234">
                  <a:moveTo>
                    <a:pt x="66179" y="289445"/>
                  </a:moveTo>
                  <a:lnTo>
                    <a:pt x="65544" y="286359"/>
                  </a:lnTo>
                  <a:lnTo>
                    <a:pt x="63017" y="280187"/>
                  </a:lnTo>
                  <a:lnTo>
                    <a:pt x="61150" y="277418"/>
                  </a:lnTo>
                  <a:lnTo>
                    <a:pt x="60172" y="276440"/>
                  </a:lnTo>
                  <a:lnTo>
                    <a:pt x="60172" y="289445"/>
                  </a:lnTo>
                  <a:lnTo>
                    <a:pt x="60172" y="302907"/>
                  </a:lnTo>
                  <a:lnTo>
                    <a:pt x="40424" y="320014"/>
                  </a:lnTo>
                  <a:lnTo>
                    <a:pt x="33324" y="320014"/>
                  </a:lnTo>
                  <a:lnTo>
                    <a:pt x="13576" y="302907"/>
                  </a:lnTo>
                  <a:lnTo>
                    <a:pt x="13576" y="289445"/>
                  </a:lnTo>
                  <a:lnTo>
                    <a:pt x="33324" y="272338"/>
                  </a:lnTo>
                  <a:lnTo>
                    <a:pt x="40424" y="272338"/>
                  </a:lnTo>
                  <a:lnTo>
                    <a:pt x="60172" y="289445"/>
                  </a:lnTo>
                  <a:lnTo>
                    <a:pt x="60172" y="276440"/>
                  </a:lnTo>
                  <a:lnTo>
                    <a:pt x="56197" y="272453"/>
                  </a:lnTo>
                  <a:lnTo>
                    <a:pt x="56019" y="272338"/>
                  </a:lnTo>
                  <a:lnTo>
                    <a:pt x="53136" y="270471"/>
                  </a:lnTo>
                  <a:lnTo>
                    <a:pt x="45847" y="267487"/>
                  </a:lnTo>
                  <a:lnTo>
                    <a:pt x="41643" y="266738"/>
                  </a:lnTo>
                  <a:lnTo>
                    <a:pt x="32105" y="266738"/>
                  </a:lnTo>
                  <a:lnTo>
                    <a:pt x="7569" y="289445"/>
                  </a:lnTo>
                  <a:lnTo>
                    <a:pt x="7569" y="302907"/>
                  </a:lnTo>
                  <a:lnTo>
                    <a:pt x="32105" y="325615"/>
                  </a:lnTo>
                  <a:lnTo>
                    <a:pt x="41643" y="325615"/>
                  </a:lnTo>
                  <a:lnTo>
                    <a:pt x="66179" y="302907"/>
                  </a:lnTo>
                  <a:lnTo>
                    <a:pt x="66179" y="289445"/>
                  </a:lnTo>
                  <a:close/>
                </a:path>
                <a:path w="810894" h="356234">
                  <a:moveTo>
                    <a:pt x="73888" y="249910"/>
                  </a:moveTo>
                  <a:lnTo>
                    <a:pt x="39954" y="249910"/>
                  </a:lnTo>
                  <a:lnTo>
                    <a:pt x="39954" y="229158"/>
                  </a:lnTo>
                  <a:lnTo>
                    <a:pt x="33934" y="229158"/>
                  </a:lnTo>
                  <a:lnTo>
                    <a:pt x="33934" y="249910"/>
                  </a:lnTo>
                  <a:lnTo>
                    <a:pt x="0" y="249910"/>
                  </a:lnTo>
                  <a:lnTo>
                    <a:pt x="0" y="255524"/>
                  </a:lnTo>
                  <a:lnTo>
                    <a:pt x="73888" y="255524"/>
                  </a:lnTo>
                  <a:lnTo>
                    <a:pt x="73888" y="249910"/>
                  </a:lnTo>
                  <a:close/>
                </a:path>
                <a:path w="810894" h="356234">
                  <a:moveTo>
                    <a:pt x="90716" y="10934"/>
                  </a:moveTo>
                  <a:lnTo>
                    <a:pt x="84683" y="10934"/>
                  </a:lnTo>
                  <a:lnTo>
                    <a:pt x="84683" y="43459"/>
                  </a:lnTo>
                  <a:lnTo>
                    <a:pt x="84683" y="49072"/>
                  </a:lnTo>
                  <a:lnTo>
                    <a:pt x="84683" y="87350"/>
                  </a:lnTo>
                  <a:lnTo>
                    <a:pt x="40525" y="87350"/>
                  </a:lnTo>
                  <a:lnTo>
                    <a:pt x="40525" y="49072"/>
                  </a:lnTo>
                  <a:lnTo>
                    <a:pt x="84683" y="49072"/>
                  </a:lnTo>
                  <a:lnTo>
                    <a:pt x="84683" y="43459"/>
                  </a:lnTo>
                  <a:lnTo>
                    <a:pt x="40525" y="43459"/>
                  </a:lnTo>
                  <a:lnTo>
                    <a:pt x="40525" y="10934"/>
                  </a:lnTo>
                  <a:lnTo>
                    <a:pt x="34493" y="10934"/>
                  </a:lnTo>
                  <a:lnTo>
                    <a:pt x="34493" y="92951"/>
                  </a:lnTo>
                  <a:lnTo>
                    <a:pt x="90716" y="92951"/>
                  </a:lnTo>
                  <a:lnTo>
                    <a:pt x="90716" y="87350"/>
                  </a:lnTo>
                  <a:lnTo>
                    <a:pt x="90716" y="49072"/>
                  </a:lnTo>
                  <a:lnTo>
                    <a:pt x="90716" y="43459"/>
                  </a:lnTo>
                  <a:lnTo>
                    <a:pt x="90716" y="10934"/>
                  </a:lnTo>
                  <a:close/>
                </a:path>
                <a:path w="810894" h="356234">
                  <a:moveTo>
                    <a:pt x="148056" y="48793"/>
                  </a:moveTo>
                  <a:lnTo>
                    <a:pt x="125336" y="48793"/>
                  </a:lnTo>
                  <a:lnTo>
                    <a:pt x="125336" y="0"/>
                  </a:lnTo>
                  <a:lnTo>
                    <a:pt x="119316" y="0"/>
                  </a:lnTo>
                  <a:lnTo>
                    <a:pt x="119316" y="127025"/>
                  </a:lnTo>
                  <a:lnTo>
                    <a:pt x="125336" y="127025"/>
                  </a:lnTo>
                  <a:lnTo>
                    <a:pt x="125336" y="54394"/>
                  </a:lnTo>
                  <a:lnTo>
                    <a:pt x="148056" y="54394"/>
                  </a:lnTo>
                  <a:lnTo>
                    <a:pt x="148056" y="48793"/>
                  </a:lnTo>
                  <a:close/>
                </a:path>
                <a:path w="810894" h="356234">
                  <a:moveTo>
                    <a:pt x="220535" y="261962"/>
                  </a:moveTo>
                  <a:lnTo>
                    <a:pt x="143852" y="261962"/>
                  </a:lnTo>
                  <a:lnTo>
                    <a:pt x="143852" y="231406"/>
                  </a:lnTo>
                  <a:lnTo>
                    <a:pt x="137960" y="231406"/>
                  </a:lnTo>
                  <a:lnTo>
                    <a:pt x="137960" y="267296"/>
                  </a:lnTo>
                  <a:lnTo>
                    <a:pt x="220535" y="267296"/>
                  </a:lnTo>
                  <a:lnTo>
                    <a:pt x="220535" y="261962"/>
                  </a:lnTo>
                  <a:close/>
                </a:path>
                <a:path w="810894" h="356234">
                  <a:moveTo>
                    <a:pt x="222783" y="350710"/>
                  </a:moveTo>
                  <a:lnTo>
                    <a:pt x="143992" y="350710"/>
                  </a:lnTo>
                  <a:lnTo>
                    <a:pt x="143992" y="333044"/>
                  </a:lnTo>
                  <a:lnTo>
                    <a:pt x="218998" y="333044"/>
                  </a:lnTo>
                  <a:lnTo>
                    <a:pt x="218998" y="305435"/>
                  </a:lnTo>
                  <a:lnTo>
                    <a:pt x="137401" y="305435"/>
                  </a:lnTo>
                  <a:lnTo>
                    <a:pt x="137401" y="310616"/>
                  </a:lnTo>
                  <a:lnTo>
                    <a:pt x="213106" y="310616"/>
                  </a:lnTo>
                  <a:lnTo>
                    <a:pt x="213106" y="328002"/>
                  </a:lnTo>
                  <a:lnTo>
                    <a:pt x="138099" y="328002"/>
                  </a:lnTo>
                  <a:lnTo>
                    <a:pt x="138099" y="355904"/>
                  </a:lnTo>
                  <a:lnTo>
                    <a:pt x="222783" y="355904"/>
                  </a:lnTo>
                  <a:lnTo>
                    <a:pt x="222783" y="350710"/>
                  </a:lnTo>
                  <a:close/>
                </a:path>
                <a:path w="810894" h="356234">
                  <a:moveTo>
                    <a:pt x="224599" y="89306"/>
                  </a:moveTo>
                  <a:lnTo>
                    <a:pt x="224269" y="87058"/>
                  </a:lnTo>
                  <a:lnTo>
                    <a:pt x="223761" y="83693"/>
                  </a:lnTo>
                  <a:lnTo>
                    <a:pt x="220764" y="84264"/>
                  </a:lnTo>
                  <a:lnTo>
                    <a:pt x="217563" y="84747"/>
                  </a:lnTo>
                  <a:lnTo>
                    <a:pt x="186461" y="87058"/>
                  </a:lnTo>
                  <a:lnTo>
                    <a:pt x="160528" y="87058"/>
                  </a:lnTo>
                  <a:lnTo>
                    <a:pt x="160528" y="17246"/>
                  </a:lnTo>
                  <a:lnTo>
                    <a:pt x="211709" y="17246"/>
                  </a:lnTo>
                  <a:lnTo>
                    <a:pt x="211709" y="11633"/>
                  </a:lnTo>
                  <a:lnTo>
                    <a:pt x="154508" y="11633"/>
                  </a:lnTo>
                  <a:lnTo>
                    <a:pt x="154508" y="92671"/>
                  </a:lnTo>
                  <a:lnTo>
                    <a:pt x="184556" y="92671"/>
                  </a:lnTo>
                  <a:lnTo>
                    <a:pt x="188099" y="92595"/>
                  </a:lnTo>
                  <a:lnTo>
                    <a:pt x="221703" y="89865"/>
                  </a:lnTo>
                  <a:lnTo>
                    <a:pt x="224599" y="89306"/>
                  </a:lnTo>
                  <a:close/>
                </a:path>
                <a:path w="810894" h="356234">
                  <a:moveTo>
                    <a:pt x="236943" y="283984"/>
                  </a:moveTo>
                  <a:lnTo>
                    <a:pt x="120573" y="283984"/>
                  </a:lnTo>
                  <a:lnTo>
                    <a:pt x="120573" y="282155"/>
                  </a:lnTo>
                  <a:lnTo>
                    <a:pt x="97866" y="282155"/>
                  </a:lnTo>
                  <a:lnTo>
                    <a:pt x="97866" y="228600"/>
                  </a:lnTo>
                  <a:lnTo>
                    <a:pt x="91833" y="228600"/>
                  </a:lnTo>
                  <a:lnTo>
                    <a:pt x="91833" y="355625"/>
                  </a:lnTo>
                  <a:lnTo>
                    <a:pt x="97866" y="355625"/>
                  </a:lnTo>
                  <a:lnTo>
                    <a:pt x="97866" y="287769"/>
                  </a:lnTo>
                  <a:lnTo>
                    <a:pt x="120015" y="287769"/>
                  </a:lnTo>
                  <a:lnTo>
                    <a:pt x="120015" y="289306"/>
                  </a:lnTo>
                  <a:lnTo>
                    <a:pt x="236943" y="289306"/>
                  </a:lnTo>
                  <a:lnTo>
                    <a:pt x="236943" y="287769"/>
                  </a:lnTo>
                  <a:lnTo>
                    <a:pt x="236943" y="283984"/>
                  </a:lnTo>
                  <a:close/>
                </a:path>
                <a:path w="810894" h="356234">
                  <a:moveTo>
                    <a:pt x="266941" y="48374"/>
                  </a:moveTo>
                  <a:lnTo>
                    <a:pt x="244233" y="48374"/>
                  </a:lnTo>
                  <a:lnTo>
                    <a:pt x="244233" y="0"/>
                  </a:lnTo>
                  <a:lnTo>
                    <a:pt x="238201" y="0"/>
                  </a:lnTo>
                  <a:lnTo>
                    <a:pt x="238201" y="127025"/>
                  </a:lnTo>
                  <a:lnTo>
                    <a:pt x="244233" y="127025"/>
                  </a:lnTo>
                  <a:lnTo>
                    <a:pt x="244233" y="53975"/>
                  </a:lnTo>
                  <a:lnTo>
                    <a:pt x="266941" y="53975"/>
                  </a:lnTo>
                  <a:lnTo>
                    <a:pt x="266941" y="48374"/>
                  </a:lnTo>
                  <a:close/>
                </a:path>
                <a:path w="810894" h="356234">
                  <a:moveTo>
                    <a:pt x="284607" y="2527"/>
                  </a:moveTo>
                  <a:lnTo>
                    <a:pt x="276758" y="2527"/>
                  </a:lnTo>
                  <a:lnTo>
                    <a:pt x="270725" y="33362"/>
                  </a:lnTo>
                  <a:lnTo>
                    <a:pt x="275488" y="33362"/>
                  </a:lnTo>
                  <a:lnTo>
                    <a:pt x="284607" y="2527"/>
                  </a:lnTo>
                  <a:close/>
                </a:path>
                <a:path w="810894" h="356234">
                  <a:moveTo>
                    <a:pt x="315823" y="258889"/>
                  </a:moveTo>
                  <a:lnTo>
                    <a:pt x="314883" y="255498"/>
                  </a:lnTo>
                  <a:lnTo>
                    <a:pt x="310959" y="249237"/>
                  </a:lnTo>
                  <a:lnTo>
                    <a:pt x="309930" y="248158"/>
                  </a:lnTo>
                  <a:lnTo>
                    <a:pt x="309930" y="260375"/>
                  </a:lnTo>
                  <a:lnTo>
                    <a:pt x="309930" y="273786"/>
                  </a:lnTo>
                  <a:lnTo>
                    <a:pt x="287134" y="290995"/>
                  </a:lnTo>
                  <a:lnTo>
                    <a:pt x="279844" y="290995"/>
                  </a:lnTo>
                  <a:lnTo>
                    <a:pt x="256984" y="273786"/>
                  </a:lnTo>
                  <a:lnTo>
                    <a:pt x="256984" y="260375"/>
                  </a:lnTo>
                  <a:lnTo>
                    <a:pt x="279844" y="243179"/>
                  </a:lnTo>
                  <a:lnTo>
                    <a:pt x="287134" y="243179"/>
                  </a:lnTo>
                  <a:lnTo>
                    <a:pt x="309930" y="260375"/>
                  </a:lnTo>
                  <a:lnTo>
                    <a:pt x="309930" y="248158"/>
                  </a:lnTo>
                  <a:lnTo>
                    <a:pt x="287312" y="237578"/>
                  </a:lnTo>
                  <a:lnTo>
                    <a:pt x="279654" y="237578"/>
                  </a:lnTo>
                  <a:lnTo>
                    <a:pt x="251104" y="258889"/>
                  </a:lnTo>
                  <a:lnTo>
                    <a:pt x="251104" y="275285"/>
                  </a:lnTo>
                  <a:lnTo>
                    <a:pt x="279654" y="296456"/>
                  </a:lnTo>
                  <a:lnTo>
                    <a:pt x="287312" y="296456"/>
                  </a:lnTo>
                  <a:lnTo>
                    <a:pt x="315823" y="275285"/>
                  </a:lnTo>
                  <a:lnTo>
                    <a:pt x="315823" y="258889"/>
                  </a:lnTo>
                  <a:close/>
                </a:path>
                <a:path w="810894" h="356234">
                  <a:moveTo>
                    <a:pt x="329755" y="323100"/>
                  </a:moveTo>
                  <a:lnTo>
                    <a:pt x="329184" y="317627"/>
                  </a:lnTo>
                  <a:lnTo>
                    <a:pt x="323392" y="318274"/>
                  </a:lnTo>
                  <a:lnTo>
                    <a:pt x="317830" y="318795"/>
                  </a:lnTo>
                  <a:lnTo>
                    <a:pt x="244233" y="320713"/>
                  </a:lnTo>
                  <a:lnTo>
                    <a:pt x="244233" y="326174"/>
                  </a:lnTo>
                  <a:lnTo>
                    <a:pt x="252272" y="326174"/>
                  </a:lnTo>
                  <a:lnTo>
                    <a:pt x="287947" y="325805"/>
                  </a:lnTo>
                  <a:lnTo>
                    <a:pt x="300774" y="325412"/>
                  </a:lnTo>
                  <a:lnTo>
                    <a:pt x="304660" y="325221"/>
                  </a:lnTo>
                  <a:lnTo>
                    <a:pt x="311950" y="324751"/>
                  </a:lnTo>
                  <a:lnTo>
                    <a:pt x="315493" y="324472"/>
                  </a:lnTo>
                  <a:lnTo>
                    <a:pt x="329755" y="323100"/>
                  </a:lnTo>
                  <a:close/>
                </a:path>
                <a:path w="810894" h="356234">
                  <a:moveTo>
                    <a:pt x="347840" y="228600"/>
                  </a:moveTo>
                  <a:lnTo>
                    <a:pt x="341668" y="228600"/>
                  </a:lnTo>
                  <a:lnTo>
                    <a:pt x="341668" y="355625"/>
                  </a:lnTo>
                  <a:lnTo>
                    <a:pt x="347840" y="355625"/>
                  </a:lnTo>
                  <a:lnTo>
                    <a:pt x="347840" y="228600"/>
                  </a:lnTo>
                  <a:close/>
                </a:path>
                <a:path w="810894" h="356234">
                  <a:moveTo>
                    <a:pt x="370497" y="30289"/>
                  </a:moveTo>
                  <a:lnTo>
                    <a:pt x="369570" y="26898"/>
                  </a:lnTo>
                  <a:lnTo>
                    <a:pt x="365645" y="20637"/>
                  </a:lnTo>
                  <a:lnTo>
                    <a:pt x="364617" y="19558"/>
                  </a:lnTo>
                  <a:lnTo>
                    <a:pt x="364617" y="31775"/>
                  </a:lnTo>
                  <a:lnTo>
                    <a:pt x="364617" y="45186"/>
                  </a:lnTo>
                  <a:lnTo>
                    <a:pt x="341807" y="62395"/>
                  </a:lnTo>
                  <a:lnTo>
                    <a:pt x="334518" y="62395"/>
                  </a:lnTo>
                  <a:lnTo>
                    <a:pt x="311670" y="45186"/>
                  </a:lnTo>
                  <a:lnTo>
                    <a:pt x="311670" y="31775"/>
                  </a:lnTo>
                  <a:lnTo>
                    <a:pt x="334518" y="14579"/>
                  </a:lnTo>
                  <a:lnTo>
                    <a:pt x="341807" y="14579"/>
                  </a:lnTo>
                  <a:lnTo>
                    <a:pt x="364617" y="31775"/>
                  </a:lnTo>
                  <a:lnTo>
                    <a:pt x="364617" y="19558"/>
                  </a:lnTo>
                  <a:lnTo>
                    <a:pt x="341998" y="8978"/>
                  </a:lnTo>
                  <a:lnTo>
                    <a:pt x="334327" y="8978"/>
                  </a:lnTo>
                  <a:lnTo>
                    <a:pt x="305777" y="30289"/>
                  </a:lnTo>
                  <a:lnTo>
                    <a:pt x="305777" y="46685"/>
                  </a:lnTo>
                  <a:lnTo>
                    <a:pt x="334327" y="67856"/>
                  </a:lnTo>
                  <a:lnTo>
                    <a:pt x="341998" y="67856"/>
                  </a:lnTo>
                  <a:lnTo>
                    <a:pt x="370497" y="46685"/>
                  </a:lnTo>
                  <a:lnTo>
                    <a:pt x="370497" y="30289"/>
                  </a:lnTo>
                  <a:close/>
                </a:path>
                <a:path w="810894" h="356234">
                  <a:moveTo>
                    <a:pt x="384429" y="94500"/>
                  </a:moveTo>
                  <a:lnTo>
                    <a:pt x="383870" y="89027"/>
                  </a:lnTo>
                  <a:lnTo>
                    <a:pt x="378079" y="89674"/>
                  </a:lnTo>
                  <a:lnTo>
                    <a:pt x="372516" y="90195"/>
                  </a:lnTo>
                  <a:lnTo>
                    <a:pt x="298907" y="92113"/>
                  </a:lnTo>
                  <a:lnTo>
                    <a:pt x="298907" y="97574"/>
                  </a:lnTo>
                  <a:lnTo>
                    <a:pt x="306946" y="97574"/>
                  </a:lnTo>
                  <a:lnTo>
                    <a:pt x="342620" y="97205"/>
                  </a:lnTo>
                  <a:lnTo>
                    <a:pt x="355460" y="96812"/>
                  </a:lnTo>
                  <a:lnTo>
                    <a:pt x="359333" y="96621"/>
                  </a:lnTo>
                  <a:lnTo>
                    <a:pt x="366623" y="96151"/>
                  </a:lnTo>
                  <a:lnTo>
                    <a:pt x="370179" y="95872"/>
                  </a:lnTo>
                  <a:lnTo>
                    <a:pt x="384429" y="94500"/>
                  </a:lnTo>
                  <a:close/>
                </a:path>
                <a:path w="810894" h="356234">
                  <a:moveTo>
                    <a:pt x="402513" y="0"/>
                  </a:moveTo>
                  <a:lnTo>
                    <a:pt x="396341" y="0"/>
                  </a:lnTo>
                  <a:lnTo>
                    <a:pt x="396341" y="127025"/>
                  </a:lnTo>
                  <a:lnTo>
                    <a:pt x="402513" y="127025"/>
                  </a:lnTo>
                  <a:lnTo>
                    <a:pt x="402513" y="0"/>
                  </a:lnTo>
                  <a:close/>
                </a:path>
                <a:path w="810894" h="356234">
                  <a:moveTo>
                    <a:pt x="494207" y="253504"/>
                  </a:moveTo>
                  <a:lnTo>
                    <a:pt x="493039" y="249859"/>
                  </a:lnTo>
                  <a:lnTo>
                    <a:pt x="488365" y="243509"/>
                  </a:lnTo>
                  <a:lnTo>
                    <a:pt x="488175" y="243344"/>
                  </a:lnTo>
                  <a:lnTo>
                    <a:pt x="488175" y="254673"/>
                  </a:lnTo>
                  <a:lnTo>
                    <a:pt x="488175" y="266738"/>
                  </a:lnTo>
                  <a:lnTo>
                    <a:pt x="457936" y="283552"/>
                  </a:lnTo>
                  <a:lnTo>
                    <a:pt x="448500" y="283552"/>
                  </a:lnTo>
                  <a:lnTo>
                    <a:pt x="418363" y="266738"/>
                  </a:lnTo>
                  <a:lnTo>
                    <a:pt x="418363" y="254673"/>
                  </a:lnTo>
                  <a:lnTo>
                    <a:pt x="448500" y="237998"/>
                  </a:lnTo>
                  <a:lnTo>
                    <a:pt x="457936" y="237998"/>
                  </a:lnTo>
                  <a:lnTo>
                    <a:pt x="488175" y="254673"/>
                  </a:lnTo>
                  <a:lnTo>
                    <a:pt x="488175" y="243344"/>
                  </a:lnTo>
                  <a:lnTo>
                    <a:pt x="485305" y="240842"/>
                  </a:lnTo>
                  <a:lnTo>
                    <a:pt x="480288" y="237998"/>
                  </a:lnTo>
                  <a:lnTo>
                    <a:pt x="477735" y="236550"/>
                  </a:lnTo>
                  <a:lnTo>
                    <a:pt x="473367" y="234937"/>
                  </a:lnTo>
                  <a:lnTo>
                    <a:pt x="463448" y="232778"/>
                  </a:lnTo>
                  <a:lnTo>
                    <a:pt x="458406" y="232244"/>
                  </a:lnTo>
                  <a:lnTo>
                    <a:pt x="448030" y="232244"/>
                  </a:lnTo>
                  <a:lnTo>
                    <a:pt x="413473" y="249859"/>
                  </a:lnTo>
                  <a:lnTo>
                    <a:pt x="412330" y="253504"/>
                  </a:lnTo>
                  <a:lnTo>
                    <a:pt x="412330" y="267716"/>
                  </a:lnTo>
                  <a:lnTo>
                    <a:pt x="448030" y="289306"/>
                  </a:lnTo>
                  <a:lnTo>
                    <a:pt x="458406" y="289306"/>
                  </a:lnTo>
                  <a:lnTo>
                    <a:pt x="463448" y="288721"/>
                  </a:lnTo>
                  <a:lnTo>
                    <a:pt x="473367" y="286385"/>
                  </a:lnTo>
                  <a:lnTo>
                    <a:pt x="477735" y="284708"/>
                  </a:lnTo>
                  <a:lnTo>
                    <a:pt x="479704" y="283552"/>
                  </a:lnTo>
                  <a:lnTo>
                    <a:pt x="485305" y="280314"/>
                  </a:lnTo>
                  <a:lnTo>
                    <a:pt x="488365" y="277622"/>
                  </a:lnTo>
                  <a:lnTo>
                    <a:pt x="493039" y="271272"/>
                  </a:lnTo>
                  <a:lnTo>
                    <a:pt x="494207" y="267716"/>
                  </a:lnTo>
                  <a:lnTo>
                    <a:pt x="494207" y="253504"/>
                  </a:lnTo>
                  <a:close/>
                </a:path>
                <a:path w="810894" h="356234">
                  <a:moveTo>
                    <a:pt x="511733" y="304723"/>
                  </a:moveTo>
                  <a:lnTo>
                    <a:pt x="394804" y="304723"/>
                  </a:lnTo>
                  <a:lnTo>
                    <a:pt x="394804" y="310057"/>
                  </a:lnTo>
                  <a:lnTo>
                    <a:pt x="450316" y="310057"/>
                  </a:lnTo>
                  <a:lnTo>
                    <a:pt x="450316" y="355625"/>
                  </a:lnTo>
                  <a:lnTo>
                    <a:pt x="456349" y="355625"/>
                  </a:lnTo>
                  <a:lnTo>
                    <a:pt x="456349" y="310057"/>
                  </a:lnTo>
                  <a:lnTo>
                    <a:pt x="511733" y="310057"/>
                  </a:lnTo>
                  <a:lnTo>
                    <a:pt x="511733" y="304723"/>
                  </a:lnTo>
                  <a:close/>
                </a:path>
                <a:path w="810894" h="356234">
                  <a:moveTo>
                    <a:pt x="550291" y="24904"/>
                  </a:moveTo>
                  <a:lnTo>
                    <a:pt x="549122" y="21259"/>
                  </a:lnTo>
                  <a:lnTo>
                    <a:pt x="544449" y="14909"/>
                  </a:lnTo>
                  <a:lnTo>
                    <a:pt x="544258" y="14744"/>
                  </a:lnTo>
                  <a:lnTo>
                    <a:pt x="544258" y="26073"/>
                  </a:lnTo>
                  <a:lnTo>
                    <a:pt x="544258" y="38138"/>
                  </a:lnTo>
                  <a:lnTo>
                    <a:pt x="514019" y="54952"/>
                  </a:lnTo>
                  <a:lnTo>
                    <a:pt x="504583" y="54952"/>
                  </a:lnTo>
                  <a:lnTo>
                    <a:pt x="474433" y="38138"/>
                  </a:lnTo>
                  <a:lnTo>
                    <a:pt x="474433" y="26073"/>
                  </a:lnTo>
                  <a:lnTo>
                    <a:pt x="504583" y="9398"/>
                  </a:lnTo>
                  <a:lnTo>
                    <a:pt x="514019" y="9398"/>
                  </a:lnTo>
                  <a:lnTo>
                    <a:pt x="544258" y="26073"/>
                  </a:lnTo>
                  <a:lnTo>
                    <a:pt x="544258" y="14744"/>
                  </a:lnTo>
                  <a:lnTo>
                    <a:pt x="541388" y="12242"/>
                  </a:lnTo>
                  <a:lnTo>
                    <a:pt x="536359" y="9398"/>
                  </a:lnTo>
                  <a:lnTo>
                    <a:pt x="533806" y="7950"/>
                  </a:lnTo>
                  <a:lnTo>
                    <a:pt x="529437" y="6337"/>
                  </a:lnTo>
                  <a:lnTo>
                    <a:pt x="519531" y="4178"/>
                  </a:lnTo>
                  <a:lnTo>
                    <a:pt x="514489" y="3644"/>
                  </a:lnTo>
                  <a:lnTo>
                    <a:pt x="504113" y="3644"/>
                  </a:lnTo>
                  <a:lnTo>
                    <a:pt x="469557" y="21259"/>
                  </a:lnTo>
                  <a:lnTo>
                    <a:pt x="468414" y="24904"/>
                  </a:lnTo>
                  <a:lnTo>
                    <a:pt x="468414" y="39116"/>
                  </a:lnTo>
                  <a:lnTo>
                    <a:pt x="504113" y="60706"/>
                  </a:lnTo>
                  <a:lnTo>
                    <a:pt x="514489" y="60706"/>
                  </a:lnTo>
                  <a:lnTo>
                    <a:pt x="519531" y="60121"/>
                  </a:lnTo>
                  <a:lnTo>
                    <a:pt x="529437" y="57785"/>
                  </a:lnTo>
                  <a:lnTo>
                    <a:pt x="533806" y="56108"/>
                  </a:lnTo>
                  <a:lnTo>
                    <a:pt x="535787" y="54952"/>
                  </a:lnTo>
                  <a:lnTo>
                    <a:pt x="541388" y="51714"/>
                  </a:lnTo>
                  <a:lnTo>
                    <a:pt x="544449" y="49022"/>
                  </a:lnTo>
                  <a:lnTo>
                    <a:pt x="549122" y="42672"/>
                  </a:lnTo>
                  <a:lnTo>
                    <a:pt x="550291" y="39116"/>
                  </a:lnTo>
                  <a:lnTo>
                    <a:pt x="550291" y="24904"/>
                  </a:lnTo>
                  <a:close/>
                </a:path>
                <a:path w="810894" h="356234">
                  <a:moveTo>
                    <a:pt x="567804" y="76123"/>
                  </a:moveTo>
                  <a:lnTo>
                    <a:pt x="450888" y="76123"/>
                  </a:lnTo>
                  <a:lnTo>
                    <a:pt x="450888" y="81457"/>
                  </a:lnTo>
                  <a:lnTo>
                    <a:pt x="506399" y="81457"/>
                  </a:lnTo>
                  <a:lnTo>
                    <a:pt x="506399" y="127025"/>
                  </a:lnTo>
                  <a:lnTo>
                    <a:pt x="512432" y="127025"/>
                  </a:lnTo>
                  <a:lnTo>
                    <a:pt x="512432" y="81457"/>
                  </a:lnTo>
                  <a:lnTo>
                    <a:pt x="567804" y="81457"/>
                  </a:lnTo>
                  <a:lnTo>
                    <a:pt x="567804" y="76123"/>
                  </a:lnTo>
                  <a:close/>
                </a:path>
                <a:path w="810894" h="356234">
                  <a:moveTo>
                    <a:pt x="596836" y="320294"/>
                  </a:moveTo>
                  <a:lnTo>
                    <a:pt x="596519" y="317906"/>
                  </a:lnTo>
                  <a:lnTo>
                    <a:pt x="596125" y="314960"/>
                  </a:lnTo>
                  <a:lnTo>
                    <a:pt x="593051" y="315518"/>
                  </a:lnTo>
                  <a:lnTo>
                    <a:pt x="589635" y="315988"/>
                  </a:lnTo>
                  <a:lnTo>
                    <a:pt x="557758" y="317906"/>
                  </a:lnTo>
                  <a:lnTo>
                    <a:pt x="530098" y="317906"/>
                  </a:lnTo>
                  <a:lnTo>
                    <a:pt x="530098" y="281736"/>
                  </a:lnTo>
                  <a:lnTo>
                    <a:pt x="579170" y="281736"/>
                  </a:lnTo>
                  <a:lnTo>
                    <a:pt x="579170" y="238975"/>
                  </a:lnTo>
                  <a:lnTo>
                    <a:pt x="524205" y="238975"/>
                  </a:lnTo>
                  <a:lnTo>
                    <a:pt x="524205" y="244436"/>
                  </a:lnTo>
                  <a:lnTo>
                    <a:pt x="573278" y="244436"/>
                  </a:lnTo>
                  <a:lnTo>
                    <a:pt x="573278" y="276263"/>
                  </a:lnTo>
                  <a:lnTo>
                    <a:pt x="524205" y="276263"/>
                  </a:lnTo>
                  <a:lnTo>
                    <a:pt x="524205" y="323519"/>
                  </a:lnTo>
                  <a:lnTo>
                    <a:pt x="555891" y="323519"/>
                  </a:lnTo>
                  <a:lnTo>
                    <a:pt x="558787" y="323469"/>
                  </a:lnTo>
                  <a:lnTo>
                    <a:pt x="593471" y="320852"/>
                  </a:lnTo>
                  <a:lnTo>
                    <a:pt x="596836" y="320294"/>
                  </a:lnTo>
                  <a:close/>
                </a:path>
                <a:path w="810894" h="356234">
                  <a:moveTo>
                    <a:pt x="618426" y="228600"/>
                  </a:moveTo>
                  <a:lnTo>
                    <a:pt x="612394" y="228600"/>
                  </a:lnTo>
                  <a:lnTo>
                    <a:pt x="612394" y="355625"/>
                  </a:lnTo>
                  <a:lnTo>
                    <a:pt x="618426" y="355625"/>
                  </a:lnTo>
                  <a:lnTo>
                    <a:pt x="618426" y="228600"/>
                  </a:lnTo>
                  <a:close/>
                </a:path>
                <a:path w="810894" h="356234">
                  <a:moveTo>
                    <a:pt x="654316" y="91694"/>
                  </a:moveTo>
                  <a:lnTo>
                    <a:pt x="653999" y="89306"/>
                  </a:lnTo>
                  <a:lnTo>
                    <a:pt x="653605" y="86360"/>
                  </a:lnTo>
                  <a:lnTo>
                    <a:pt x="650532" y="86918"/>
                  </a:lnTo>
                  <a:lnTo>
                    <a:pt x="647115" y="87388"/>
                  </a:lnTo>
                  <a:lnTo>
                    <a:pt x="615238" y="89306"/>
                  </a:lnTo>
                  <a:lnTo>
                    <a:pt x="587578" y="89306"/>
                  </a:lnTo>
                  <a:lnTo>
                    <a:pt x="587578" y="53136"/>
                  </a:lnTo>
                  <a:lnTo>
                    <a:pt x="636651" y="53136"/>
                  </a:lnTo>
                  <a:lnTo>
                    <a:pt x="636651" y="10375"/>
                  </a:lnTo>
                  <a:lnTo>
                    <a:pt x="581685" y="10375"/>
                  </a:lnTo>
                  <a:lnTo>
                    <a:pt x="581685" y="15836"/>
                  </a:lnTo>
                  <a:lnTo>
                    <a:pt x="630758" y="15836"/>
                  </a:lnTo>
                  <a:lnTo>
                    <a:pt x="630758" y="47663"/>
                  </a:lnTo>
                  <a:lnTo>
                    <a:pt x="581685" y="47663"/>
                  </a:lnTo>
                  <a:lnTo>
                    <a:pt x="581685" y="94919"/>
                  </a:lnTo>
                  <a:lnTo>
                    <a:pt x="613371" y="94919"/>
                  </a:lnTo>
                  <a:lnTo>
                    <a:pt x="616267" y="94869"/>
                  </a:lnTo>
                  <a:lnTo>
                    <a:pt x="650951" y="92252"/>
                  </a:lnTo>
                  <a:lnTo>
                    <a:pt x="654316" y="91694"/>
                  </a:lnTo>
                  <a:close/>
                </a:path>
                <a:path w="810894" h="356234">
                  <a:moveTo>
                    <a:pt x="675906" y="0"/>
                  </a:moveTo>
                  <a:lnTo>
                    <a:pt x="669874" y="0"/>
                  </a:lnTo>
                  <a:lnTo>
                    <a:pt x="669874" y="127025"/>
                  </a:lnTo>
                  <a:lnTo>
                    <a:pt x="675906" y="127025"/>
                  </a:lnTo>
                  <a:lnTo>
                    <a:pt x="675906" y="0"/>
                  </a:lnTo>
                  <a:close/>
                </a:path>
                <a:path w="810894" h="356234">
                  <a:moveTo>
                    <a:pt x="697077" y="233934"/>
                  </a:moveTo>
                  <a:lnTo>
                    <a:pt x="691045" y="233934"/>
                  </a:lnTo>
                  <a:lnTo>
                    <a:pt x="691045" y="239395"/>
                  </a:lnTo>
                  <a:lnTo>
                    <a:pt x="691045" y="279209"/>
                  </a:lnTo>
                  <a:lnTo>
                    <a:pt x="647026" y="279209"/>
                  </a:lnTo>
                  <a:lnTo>
                    <a:pt x="647026" y="239395"/>
                  </a:lnTo>
                  <a:lnTo>
                    <a:pt x="691045" y="239395"/>
                  </a:lnTo>
                  <a:lnTo>
                    <a:pt x="691045" y="233934"/>
                  </a:lnTo>
                  <a:lnTo>
                    <a:pt x="640994" y="233934"/>
                  </a:lnTo>
                  <a:lnTo>
                    <a:pt x="640994" y="284683"/>
                  </a:lnTo>
                  <a:lnTo>
                    <a:pt x="697077" y="284683"/>
                  </a:lnTo>
                  <a:lnTo>
                    <a:pt x="697077" y="279209"/>
                  </a:lnTo>
                  <a:lnTo>
                    <a:pt x="697077" y="239395"/>
                  </a:lnTo>
                  <a:lnTo>
                    <a:pt x="697077" y="233934"/>
                  </a:lnTo>
                  <a:close/>
                </a:path>
                <a:path w="810894" h="356234">
                  <a:moveTo>
                    <a:pt x="736892" y="350151"/>
                  </a:moveTo>
                  <a:lnTo>
                    <a:pt x="664552" y="350151"/>
                  </a:lnTo>
                  <a:lnTo>
                    <a:pt x="664552" y="330250"/>
                  </a:lnTo>
                  <a:lnTo>
                    <a:pt x="733806" y="330250"/>
                  </a:lnTo>
                  <a:lnTo>
                    <a:pt x="733806" y="299542"/>
                  </a:lnTo>
                  <a:lnTo>
                    <a:pt x="657961" y="299542"/>
                  </a:lnTo>
                  <a:lnTo>
                    <a:pt x="657961" y="305003"/>
                  </a:lnTo>
                  <a:lnTo>
                    <a:pt x="727913" y="305003"/>
                  </a:lnTo>
                  <a:lnTo>
                    <a:pt x="727913" y="324916"/>
                  </a:lnTo>
                  <a:lnTo>
                    <a:pt x="658660" y="324916"/>
                  </a:lnTo>
                  <a:lnTo>
                    <a:pt x="658660" y="355625"/>
                  </a:lnTo>
                  <a:lnTo>
                    <a:pt x="736892" y="355625"/>
                  </a:lnTo>
                  <a:lnTo>
                    <a:pt x="736892" y="350151"/>
                  </a:lnTo>
                  <a:close/>
                </a:path>
                <a:path w="810894" h="356234">
                  <a:moveTo>
                    <a:pt x="753148" y="5334"/>
                  </a:moveTo>
                  <a:lnTo>
                    <a:pt x="747128" y="5334"/>
                  </a:lnTo>
                  <a:lnTo>
                    <a:pt x="747128" y="10795"/>
                  </a:lnTo>
                  <a:lnTo>
                    <a:pt x="747128" y="50609"/>
                  </a:lnTo>
                  <a:lnTo>
                    <a:pt x="703097" y="50609"/>
                  </a:lnTo>
                  <a:lnTo>
                    <a:pt x="703097" y="10795"/>
                  </a:lnTo>
                  <a:lnTo>
                    <a:pt x="747128" y="10795"/>
                  </a:lnTo>
                  <a:lnTo>
                    <a:pt x="747128" y="5334"/>
                  </a:lnTo>
                  <a:lnTo>
                    <a:pt x="697077" y="5334"/>
                  </a:lnTo>
                  <a:lnTo>
                    <a:pt x="697077" y="56083"/>
                  </a:lnTo>
                  <a:lnTo>
                    <a:pt x="753148" y="56083"/>
                  </a:lnTo>
                  <a:lnTo>
                    <a:pt x="753148" y="50609"/>
                  </a:lnTo>
                  <a:lnTo>
                    <a:pt x="753148" y="10795"/>
                  </a:lnTo>
                  <a:lnTo>
                    <a:pt x="753148" y="5334"/>
                  </a:lnTo>
                  <a:close/>
                </a:path>
                <a:path w="810894" h="356234">
                  <a:moveTo>
                    <a:pt x="754697" y="255384"/>
                  </a:moveTo>
                  <a:lnTo>
                    <a:pt x="733806" y="255384"/>
                  </a:lnTo>
                  <a:lnTo>
                    <a:pt x="733806" y="228600"/>
                  </a:lnTo>
                  <a:lnTo>
                    <a:pt x="727773" y="228600"/>
                  </a:lnTo>
                  <a:lnTo>
                    <a:pt x="727773" y="290842"/>
                  </a:lnTo>
                  <a:lnTo>
                    <a:pt x="733806" y="290842"/>
                  </a:lnTo>
                  <a:lnTo>
                    <a:pt x="733806" y="260845"/>
                  </a:lnTo>
                  <a:lnTo>
                    <a:pt x="754697" y="260845"/>
                  </a:lnTo>
                  <a:lnTo>
                    <a:pt x="754697" y="255384"/>
                  </a:lnTo>
                  <a:close/>
                </a:path>
                <a:path w="810894" h="356234">
                  <a:moveTo>
                    <a:pt x="792975" y="121551"/>
                  </a:moveTo>
                  <a:lnTo>
                    <a:pt x="720623" y="121551"/>
                  </a:lnTo>
                  <a:lnTo>
                    <a:pt x="720623" y="101650"/>
                  </a:lnTo>
                  <a:lnTo>
                    <a:pt x="789889" y="101650"/>
                  </a:lnTo>
                  <a:lnTo>
                    <a:pt x="789889" y="70942"/>
                  </a:lnTo>
                  <a:lnTo>
                    <a:pt x="714032" y="70942"/>
                  </a:lnTo>
                  <a:lnTo>
                    <a:pt x="714032" y="76403"/>
                  </a:lnTo>
                  <a:lnTo>
                    <a:pt x="783996" y="76403"/>
                  </a:lnTo>
                  <a:lnTo>
                    <a:pt x="783996" y="96316"/>
                  </a:lnTo>
                  <a:lnTo>
                    <a:pt x="714743" y="96316"/>
                  </a:lnTo>
                  <a:lnTo>
                    <a:pt x="714743" y="127025"/>
                  </a:lnTo>
                  <a:lnTo>
                    <a:pt x="792975" y="127025"/>
                  </a:lnTo>
                  <a:lnTo>
                    <a:pt x="792975" y="121551"/>
                  </a:lnTo>
                  <a:close/>
                </a:path>
                <a:path w="810894" h="356234">
                  <a:moveTo>
                    <a:pt x="810780" y="26784"/>
                  </a:moveTo>
                  <a:lnTo>
                    <a:pt x="789889" y="26784"/>
                  </a:lnTo>
                  <a:lnTo>
                    <a:pt x="789889" y="0"/>
                  </a:lnTo>
                  <a:lnTo>
                    <a:pt x="783856" y="0"/>
                  </a:lnTo>
                  <a:lnTo>
                    <a:pt x="783856" y="62242"/>
                  </a:lnTo>
                  <a:lnTo>
                    <a:pt x="789889" y="62242"/>
                  </a:lnTo>
                  <a:lnTo>
                    <a:pt x="789889" y="32245"/>
                  </a:lnTo>
                  <a:lnTo>
                    <a:pt x="810780" y="32245"/>
                  </a:lnTo>
                  <a:lnTo>
                    <a:pt x="810780" y="2678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2" name="object 132" descr="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2342686" y="6857689"/>
              <a:ext cx="1532800" cy="127721"/>
            </a:xfrm>
            <a:prstGeom prst="rect">
              <a:avLst/>
            </a:prstGeom>
          </p:spPr>
        </p:pic>
        <p:pic>
          <p:nvPicPr>
            <p:cNvPr id="133" name="object 133" descr="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2344649" y="7086289"/>
              <a:ext cx="1839136" cy="130105"/>
            </a:xfrm>
            <a:prstGeom prst="rect">
              <a:avLst/>
            </a:prstGeom>
          </p:spPr>
        </p:pic>
        <p:pic>
          <p:nvPicPr>
            <p:cNvPr id="134" name="object 134" descr="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2342686" y="7314889"/>
              <a:ext cx="1785299" cy="130105"/>
            </a:xfrm>
            <a:prstGeom prst="rect">
              <a:avLst/>
            </a:prstGeom>
          </p:spPr>
        </p:pic>
        <p:pic>
          <p:nvPicPr>
            <p:cNvPr id="135" name="object 135" descr="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2342686" y="7541246"/>
              <a:ext cx="2049435" cy="132628"/>
            </a:xfrm>
            <a:prstGeom prst="rect">
              <a:avLst/>
            </a:prstGeom>
          </p:spPr>
        </p:pic>
        <p:sp>
          <p:nvSpPr>
            <p:cNvPr id="136" name="object 136" descr=""/>
            <p:cNvSpPr/>
            <p:nvPr/>
          </p:nvSpPr>
          <p:spPr>
            <a:xfrm>
              <a:off x="2342686" y="7772089"/>
              <a:ext cx="659765" cy="133350"/>
            </a:xfrm>
            <a:custGeom>
              <a:avLst/>
              <a:gdLst/>
              <a:ahLst/>
              <a:cxnLst/>
              <a:rect l="l" t="t" r="r" b="b"/>
              <a:pathLst>
                <a:path w="659764" h="133350">
                  <a:moveTo>
                    <a:pt x="102766" y="127301"/>
                  </a:moveTo>
                  <a:lnTo>
                    <a:pt x="18085" y="127301"/>
                  </a:lnTo>
                  <a:lnTo>
                    <a:pt x="18085" y="99541"/>
                  </a:lnTo>
                  <a:lnTo>
                    <a:pt x="93092" y="99541"/>
                  </a:lnTo>
                  <a:lnTo>
                    <a:pt x="93092" y="82016"/>
                  </a:lnTo>
                  <a:lnTo>
                    <a:pt x="17384" y="82016"/>
                  </a:lnTo>
                  <a:lnTo>
                    <a:pt x="17384" y="76829"/>
                  </a:lnTo>
                  <a:lnTo>
                    <a:pt x="98980" y="76829"/>
                  </a:lnTo>
                  <a:lnTo>
                    <a:pt x="98980" y="104588"/>
                  </a:lnTo>
                  <a:lnTo>
                    <a:pt x="23974" y="104588"/>
                  </a:lnTo>
                  <a:lnTo>
                    <a:pt x="23974" y="122113"/>
                  </a:lnTo>
                  <a:lnTo>
                    <a:pt x="102766" y="122113"/>
                  </a:lnTo>
                  <a:lnTo>
                    <a:pt x="102766" y="127301"/>
                  </a:lnTo>
                  <a:close/>
                </a:path>
                <a:path w="659764" h="133350">
                  <a:moveTo>
                    <a:pt x="101504" y="9533"/>
                  </a:moveTo>
                  <a:lnTo>
                    <a:pt x="15421" y="9533"/>
                  </a:lnTo>
                  <a:lnTo>
                    <a:pt x="15421" y="4486"/>
                  </a:lnTo>
                  <a:lnTo>
                    <a:pt x="101504" y="4486"/>
                  </a:lnTo>
                  <a:lnTo>
                    <a:pt x="101504" y="9533"/>
                  </a:lnTo>
                  <a:close/>
                </a:path>
                <a:path w="659764" h="133350">
                  <a:moveTo>
                    <a:pt x="12337" y="46125"/>
                  </a:moveTo>
                  <a:lnTo>
                    <a:pt x="10094" y="41499"/>
                  </a:lnTo>
                  <a:lnTo>
                    <a:pt x="14487" y="40190"/>
                  </a:lnTo>
                  <a:lnTo>
                    <a:pt x="18459" y="38952"/>
                  </a:lnTo>
                  <a:lnTo>
                    <a:pt x="53299" y="23062"/>
                  </a:lnTo>
                  <a:lnTo>
                    <a:pt x="55518" y="9533"/>
                  </a:lnTo>
                  <a:lnTo>
                    <a:pt x="61687" y="9533"/>
                  </a:lnTo>
                  <a:lnTo>
                    <a:pt x="61687" y="17197"/>
                  </a:lnTo>
                  <a:lnTo>
                    <a:pt x="62131" y="19417"/>
                  </a:lnTo>
                  <a:lnTo>
                    <a:pt x="63907" y="23062"/>
                  </a:lnTo>
                  <a:lnTo>
                    <a:pt x="65262" y="24675"/>
                  </a:lnTo>
                  <a:lnTo>
                    <a:pt x="58603" y="24675"/>
                  </a:lnTo>
                  <a:lnTo>
                    <a:pt x="35891" y="38274"/>
                  </a:lnTo>
                  <a:lnTo>
                    <a:pt x="31965" y="39769"/>
                  </a:lnTo>
                  <a:lnTo>
                    <a:pt x="28156" y="41101"/>
                  </a:lnTo>
                  <a:lnTo>
                    <a:pt x="12337" y="46125"/>
                  </a:lnTo>
                  <a:close/>
                </a:path>
                <a:path w="659764" h="133350">
                  <a:moveTo>
                    <a:pt x="104869" y="46125"/>
                  </a:moveTo>
                  <a:lnTo>
                    <a:pt x="89050" y="41101"/>
                  </a:lnTo>
                  <a:lnTo>
                    <a:pt x="85241" y="39769"/>
                  </a:lnTo>
                  <a:lnTo>
                    <a:pt x="81315" y="38274"/>
                  </a:lnTo>
                  <a:lnTo>
                    <a:pt x="75240" y="36031"/>
                  </a:lnTo>
                  <a:lnTo>
                    <a:pt x="70263" y="33951"/>
                  </a:lnTo>
                  <a:lnTo>
                    <a:pt x="62505" y="30119"/>
                  </a:lnTo>
                  <a:lnTo>
                    <a:pt x="59911" y="27666"/>
                  </a:lnTo>
                  <a:lnTo>
                    <a:pt x="58603" y="24675"/>
                  </a:lnTo>
                  <a:lnTo>
                    <a:pt x="65262" y="24675"/>
                  </a:lnTo>
                  <a:lnTo>
                    <a:pt x="68908" y="27479"/>
                  </a:lnTo>
                  <a:lnTo>
                    <a:pt x="71151" y="28764"/>
                  </a:lnTo>
                  <a:lnTo>
                    <a:pt x="107112" y="41499"/>
                  </a:lnTo>
                  <a:lnTo>
                    <a:pt x="104869" y="46125"/>
                  </a:lnTo>
                  <a:close/>
                </a:path>
                <a:path w="659764" h="133350">
                  <a:moveTo>
                    <a:pt x="116926" y="61827"/>
                  </a:moveTo>
                  <a:lnTo>
                    <a:pt x="0" y="61827"/>
                  </a:lnTo>
                  <a:lnTo>
                    <a:pt x="0" y="56640"/>
                  </a:lnTo>
                  <a:lnTo>
                    <a:pt x="116926" y="56640"/>
                  </a:lnTo>
                  <a:lnTo>
                    <a:pt x="116926" y="61827"/>
                  </a:lnTo>
                  <a:close/>
                </a:path>
                <a:path w="659764" h="133350">
                  <a:moveTo>
                    <a:pt x="225300" y="47527"/>
                  </a:moveTo>
                  <a:lnTo>
                    <a:pt x="219271" y="47527"/>
                  </a:lnTo>
                  <a:lnTo>
                    <a:pt x="219271" y="0"/>
                  </a:lnTo>
                  <a:lnTo>
                    <a:pt x="225300" y="0"/>
                  </a:lnTo>
                  <a:lnTo>
                    <a:pt x="225300" y="47527"/>
                  </a:lnTo>
                  <a:close/>
                </a:path>
                <a:path w="659764" h="133350">
                  <a:moveTo>
                    <a:pt x="130105" y="96597"/>
                  </a:moveTo>
                  <a:lnTo>
                    <a:pt x="126880" y="91410"/>
                  </a:lnTo>
                  <a:lnTo>
                    <a:pt x="134354" y="87199"/>
                  </a:lnTo>
                  <a:lnTo>
                    <a:pt x="141075" y="83260"/>
                  </a:lnTo>
                  <a:lnTo>
                    <a:pt x="173193" y="55729"/>
                  </a:lnTo>
                  <a:lnTo>
                    <a:pt x="176230" y="42901"/>
                  </a:lnTo>
                  <a:lnTo>
                    <a:pt x="176230" y="17945"/>
                  </a:lnTo>
                  <a:lnTo>
                    <a:pt x="127301" y="17945"/>
                  </a:lnTo>
                  <a:lnTo>
                    <a:pt x="127301" y="12337"/>
                  </a:lnTo>
                  <a:lnTo>
                    <a:pt x="182119" y="12337"/>
                  </a:lnTo>
                  <a:lnTo>
                    <a:pt x="182048" y="41428"/>
                  </a:lnTo>
                  <a:lnTo>
                    <a:pt x="181768" y="44513"/>
                  </a:lnTo>
                  <a:lnTo>
                    <a:pt x="181604" y="46032"/>
                  </a:lnTo>
                  <a:lnTo>
                    <a:pt x="181418" y="47527"/>
                  </a:lnTo>
                  <a:lnTo>
                    <a:pt x="225300" y="47527"/>
                  </a:lnTo>
                  <a:lnTo>
                    <a:pt x="225300" y="53135"/>
                  </a:lnTo>
                  <a:lnTo>
                    <a:pt x="180156" y="53135"/>
                  </a:lnTo>
                  <a:lnTo>
                    <a:pt x="178941" y="57061"/>
                  </a:lnTo>
                  <a:lnTo>
                    <a:pt x="144755" y="88208"/>
                  </a:lnTo>
                  <a:lnTo>
                    <a:pt x="137956" y="92204"/>
                  </a:lnTo>
                  <a:lnTo>
                    <a:pt x="130105" y="96597"/>
                  </a:lnTo>
                  <a:close/>
                </a:path>
                <a:path w="659764" h="133350">
                  <a:moveTo>
                    <a:pt x="225300" y="127020"/>
                  </a:moveTo>
                  <a:lnTo>
                    <a:pt x="219271" y="127020"/>
                  </a:lnTo>
                  <a:lnTo>
                    <a:pt x="219271" y="53135"/>
                  </a:lnTo>
                  <a:lnTo>
                    <a:pt x="225300" y="53135"/>
                  </a:lnTo>
                  <a:lnTo>
                    <a:pt x="225300" y="127020"/>
                  </a:lnTo>
                  <a:close/>
                </a:path>
                <a:path w="659764" h="133350">
                  <a:moveTo>
                    <a:pt x="358069" y="72202"/>
                  </a:moveTo>
                  <a:lnTo>
                    <a:pt x="241143" y="72202"/>
                  </a:lnTo>
                  <a:lnTo>
                    <a:pt x="241143" y="66875"/>
                  </a:lnTo>
                  <a:lnTo>
                    <a:pt x="358069" y="66875"/>
                  </a:lnTo>
                  <a:lnTo>
                    <a:pt x="358069" y="72202"/>
                  </a:lnTo>
                  <a:close/>
                </a:path>
                <a:path w="659764" h="133350">
                  <a:moveTo>
                    <a:pt x="303671" y="100242"/>
                  </a:moveTo>
                  <a:lnTo>
                    <a:pt x="297783" y="100242"/>
                  </a:lnTo>
                  <a:lnTo>
                    <a:pt x="297783" y="72202"/>
                  </a:lnTo>
                  <a:lnTo>
                    <a:pt x="303671" y="72202"/>
                  </a:lnTo>
                  <a:lnTo>
                    <a:pt x="303671" y="100242"/>
                  </a:lnTo>
                  <a:close/>
                </a:path>
                <a:path w="659764" h="133350">
                  <a:moveTo>
                    <a:pt x="343208" y="125338"/>
                  </a:moveTo>
                  <a:lnTo>
                    <a:pt x="258808" y="125338"/>
                  </a:lnTo>
                  <a:lnTo>
                    <a:pt x="258808" y="87764"/>
                  </a:lnTo>
                  <a:lnTo>
                    <a:pt x="264696" y="87764"/>
                  </a:lnTo>
                  <a:lnTo>
                    <a:pt x="264696" y="120010"/>
                  </a:lnTo>
                  <a:lnTo>
                    <a:pt x="343208" y="120010"/>
                  </a:lnTo>
                  <a:lnTo>
                    <a:pt x="343208" y="125338"/>
                  </a:lnTo>
                  <a:close/>
                </a:path>
                <a:path w="659764" h="133350">
                  <a:moveTo>
                    <a:pt x="304653" y="52855"/>
                  </a:moveTo>
                  <a:lnTo>
                    <a:pt x="294559" y="52855"/>
                  </a:lnTo>
                  <a:lnTo>
                    <a:pt x="289575" y="52387"/>
                  </a:lnTo>
                  <a:lnTo>
                    <a:pt x="260630" y="34348"/>
                  </a:lnTo>
                  <a:lnTo>
                    <a:pt x="260630" y="22151"/>
                  </a:lnTo>
                  <a:lnTo>
                    <a:pt x="294559" y="3645"/>
                  </a:lnTo>
                  <a:lnTo>
                    <a:pt x="304653" y="3645"/>
                  </a:lnTo>
                  <a:lnTo>
                    <a:pt x="309513" y="4089"/>
                  </a:lnTo>
                  <a:lnTo>
                    <a:pt x="318860" y="5865"/>
                  </a:lnTo>
                  <a:lnTo>
                    <a:pt x="323019" y="7220"/>
                  </a:lnTo>
                  <a:lnTo>
                    <a:pt x="326804" y="9112"/>
                  </a:lnTo>
                  <a:lnTo>
                    <a:pt x="295306" y="9112"/>
                  </a:lnTo>
                  <a:lnTo>
                    <a:pt x="291170" y="9416"/>
                  </a:lnTo>
                  <a:lnTo>
                    <a:pt x="266659" y="23319"/>
                  </a:lnTo>
                  <a:lnTo>
                    <a:pt x="266659" y="33320"/>
                  </a:lnTo>
                  <a:lnTo>
                    <a:pt x="295306" y="47387"/>
                  </a:lnTo>
                  <a:lnTo>
                    <a:pt x="326391" y="47387"/>
                  </a:lnTo>
                  <a:lnTo>
                    <a:pt x="323019" y="49116"/>
                  </a:lnTo>
                  <a:lnTo>
                    <a:pt x="318860" y="50518"/>
                  </a:lnTo>
                  <a:lnTo>
                    <a:pt x="309513" y="52387"/>
                  </a:lnTo>
                  <a:lnTo>
                    <a:pt x="304653" y="52855"/>
                  </a:lnTo>
                  <a:close/>
                </a:path>
                <a:path w="659764" h="133350">
                  <a:moveTo>
                    <a:pt x="326391" y="47387"/>
                  </a:moveTo>
                  <a:lnTo>
                    <a:pt x="303905" y="47387"/>
                  </a:lnTo>
                  <a:lnTo>
                    <a:pt x="308041" y="47060"/>
                  </a:lnTo>
                  <a:lnTo>
                    <a:pt x="315986" y="45751"/>
                  </a:lnTo>
                  <a:lnTo>
                    <a:pt x="332553" y="23319"/>
                  </a:lnTo>
                  <a:lnTo>
                    <a:pt x="331641" y="20632"/>
                  </a:lnTo>
                  <a:lnTo>
                    <a:pt x="303905" y="9112"/>
                  </a:lnTo>
                  <a:lnTo>
                    <a:pt x="326804" y="9112"/>
                  </a:lnTo>
                  <a:lnTo>
                    <a:pt x="330309" y="10865"/>
                  </a:lnTo>
                  <a:lnTo>
                    <a:pt x="333207" y="13178"/>
                  </a:lnTo>
                  <a:lnTo>
                    <a:pt x="337506" y="18786"/>
                  </a:lnTo>
                  <a:lnTo>
                    <a:pt x="338581" y="22151"/>
                  </a:lnTo>
                  <a:lnTo>
                    <a:pt x="338520" y="34348"/>
                  </a:lnTo>
                  <a:lnTo>
                    <a:pt x="337506" y="37433"/>
                  </a:lnTo>
                  <a:lnTo>
                    <a:pt x="333207" y="43041"/>
                  </a:lnTo>
                  <a:lnTo>
                    <a:pt x="330309" y="45377"/>
                  </a:lnTo>
                  <a:lnTo>
                    <a:pt x="326391" y="47387"/>
                  </a:lnTo>
                  <a:close/>
                </a:path>
                <a:path w="659764" h="133350">
                  <a:moveTo>
                    <a:pt x="371528" y="133049"/>
                  </a:moveTo>
                  <a:lnTo>
                    <a:pt x="365359" y="133049"/>
                  </a:lnTo>
                  <a:lnTo>
                    <a:pt x="370406" y="101784"/>
                  </a:lnTo>
                  <a:lnTo>
                    <a:pt x="379800" y="101784"/>
                  </a:lnTo>
                  <a:lnTo>
                    <a:pt x="371528" y="133049"/>
                  </a:lnTo>
                  <a:close/>
                </a:path>
                <a:path w="659764" h="133350">
                  <a:moveTo>
                    <a:pt x="525747" y="127020"/>
                  </a:moveTo>
                  <a:lnTo>
                    <a:pt x="519719" y="127020"/>
                  </a:lnTo>
                  <a:lnTo>
                    <a:pt x="519719" y="0"/>
                  </a:lnTo>
                  <a:lnTo>
                    <a:pt x="525747" y="0"/>
                  </a:lnTo>
                  <a:lnTo>
                    <a:pt x="525747" y="127020"/>
                  </a:lnTo>
                  <a:close/>
                </a:path>
                <a:path w="659764" h="133350">
                  <a:moveTo>
                    <a:pt x="432795" y="96597"/>
                  </a:moveTo>
                  <a:lnTo>
                    <a:pt x="429571" y="91410"/>
                  </a:lnTo>
                  <a:lnTo>
                    <a:pt x="437041" y="87199"/>
                  </a:lnTo>
                  <a:lnTo>
                    <a:pt x="443748" y="83260"/>
                  </a:lnTo>
                  <a:lnTo>
                    <a:pt x="475603" y="55729"/>
                  </a:lnTo>
                  <a:lnTo>
                    <a:pt x="478640" y="17945"/>
                  </a:lnTo>
                  <a:lnTo>
                    <a:pt x="429991" y="17945"/>
                  </a:lnTo>
                  <a:lnTo>
                    <a:pt x="429991" y="12337"/>
                  </a:lnTo>
                  <a:lnTo>
                    <a:pt x="484529" y="12337"/>
                  </a:lnTo>
                  <a:lnTo>
                    <a:pt x="484529" y="44349"/>
                  </a:lnTo>
                  <a:lnTo>
                    <a:pt x="464527" y="77062"/>
                  </a:lnTo>
                  <a:lnTo>
                    <a:pt x="440042" y="92443"/>
                  </a:lnTo>
                  <a:lnTo>
                    <a:pt x="432795" y="96597"/>
                  </a:lnTo>
                  <a:close/>
                </a:path>
                <a:path w="659764" h="133350">
                  <a:moveTo>
                    <a:pt x="594866" y="51733"/>
                  </a:moveTo>
                  <a:lnTo>
                    <a:pt x="556311" y="51733"/>
                  </a:lnTo>
                  <a:lnTo>
                    <a:pt x="556311" y="4205"/>
                  </a:lnTo>
                  <a:lnTo>
                    <a:pt x="562059" y="4205"/>
                  </a:lnTo>
                  <a:lnTo>
                    <a:pt x="562059" y="22712"/>
                  </a:lnTo>
                  <a:lnTo>
                    <a:pt x="594866" y="22712"/>
                  </a:lnTo>
                  <a:lnTo>
                    <a:pt x="594866" y="28039"/>
                  </a:lnTo>
                  <a:lnTo>
                    <a:pt x="562059" y="28039"/>
                  </a:lnTo>
                  <a:lnTo>
                    <a:pt x="562059" y="46406"/>
                  </a:lnTo>
                  <a:lnTo>
                    <a:pt x="594866" y="46406"/>
                  </a:lnTo>
                  <a:lnTo>
                    <a:pt x="594866" y="51733"/>
                  </a:lnTo>
                  <a:close/>
                </a:path>
                <a:path w="659764" h="133350">
                  <a:moveTo>
                    <a:pt x="594866" y="22712"/>
                  </a:moveTo>
                  <a:lnTo>
                    <a:pt x="589117" y="22712"/>
                  </a:lnTo>
                  <a:lnTo>
                    <a:pt x="589117" y="4205"/>
                  </a:lnTo>
                  <a:lnTo>
                    <a:pt x="594866" y="4205"/>
                  </a:lnTo>
                  <a:lnTo>
                    <a:pt x="594866" y="22712"/>
                  </a:lnTo>
                  <a:close/>
                </a:path>
                <a:path w="659764" h="133350">
                  <a:moveTo>
                    <a:pt x="594866" y="46406"/>
                  </a:moveTo>
                  <a:lnTo>
                    <a:pt x="589117" y="46406"/>
                  </a:lnTo>
                  <a:lnTo>
                    <a:pt x="589117" y="28039"/>
                  </a:lnTo>
                  <a:lnTo>
                    <a:pt x="594866" y="28039"/>
                  </a:lnTo>
                  <a:lnTo>
                    <a:pt x="594866" y="46406"/>
                  </a:lnTo>
                  <a:close/>
                </a:path>
                <a:path w="659764" h="133350">
                  <a:moveTo>
                    <a:pt x="659498" y="74305"/>
                  </a:moveTo>
                  <a:lnTo>
                    <a:pt x="542571" y="74305"/>
                  </a:lnTo>
                  <a:lnTo>
                    <a:pt x="542571" y="68978"/>
                  </a:lnTo>
                  <a:lnTo>
                    <a:pt x="659498" y="68978"/>
                  </a:lnTo>
                  <a:lnTo>
                    <a:pt x="659498" y="74305"/>
                  </a:lnTo>
                  <a:close/>
                </a:path>
                <a:path w="659764" h="133350">
                  <a:moveTo>
                    <a:pt x="644356" y="125338"/>
                  </a:moveTo>
                  <a:lnTo>
                    <a:pt x="560236" y="125338"/>
                  </a:lnTo>
                  <a:lnTo>
                    <a:pt x="560236" y="90148"/>
                  </a:lnTo>
                  <a:lnTo>
                    <a:pt x="566125" y="90148"/>
                  </a:lnTo>
                  <a:lnTo>
                    <a:pt x="566125" y="120010"/>
                  </a:lnTo>
                  <a:lnTo>
                    <a:pt x="644356" y="120010"/>
                  </a:lnTo>
                  <a:lnTo>
                    <a:pt x="644356" y="125338"/>
                  </a:lnTo>
                  <a:close/>
                </a:path>
                <a:path w="659764" h="133350">
                  <a:moveTo>
                    <a:pt x="645758" y="51733"/>
                  </a:moveTo>
                  <a:lnTo>
                    <a:pt x="607203" y="51733"/>
                  </a:lnTo>
                  <a:lnTo>
                    <a:pt x="607203" y="4205"/>
                  </a:lnTo>
                  <a:lnTo>
                    <a:pt x="612951" y="4205"/>
                  </a:lnTo>
                  <a:lnTo>
                    <a:pt x="612951" y="22712"/>
                  </a:lnTo>
                  <a:lnTo>
                    <a:pt x="645758" y="22712"/>
                  </a:lnTo>
                  <a:lnTo>
                    <a:pt x="645758" y="28039"/>
                  </a:lnTo>
                  <a:lnTo>
                    <a:pt x="612951" y="28039"/>
                  </a:lnTo>
                  <a:lnTo>
                    <a:pt x="612951" y="46406"/>
                  </a:lnTo>
                  <a:lnTo>
                    <a:pt x="645758" y="46406"/>
                  </a:lnTo>
                  <a:lnTo>
                    <a:pt x="645758" y="51733"/>
                  </a:lnTo>
                  <a:close/>
                </a:path>
                <a:path w="659764" h="133350">
                  <a:moveTo>
                    <a:pt x="645758" y="22712"/>
                  </a:moveTo>
                  <a:lnTo>
                    <a:pt x="640010" y="22712"/>
                  </a:lnTo>
                  <a:lnTo>
                    <a:pt x="640010" y="4205"/>
                  </a:lnTo>
                  <a:lnTo>
                    <a:pt x="645758" y="4205"/>
                  </a:lnTo>
                  <a:lnTo>
                    <a:pt x="645758" y="22712"/>
                  </a:lnTo>
                  <a:close/>
                </a:path>
                <a:path w="659764" h="133350">
                  <a:moveTo>
                    <a:pt x="645758" y="46406"/>
                  </a:moveTo>
                  <a:lnTo>
                    <a:pt x="640010" y="46406"/>
                  </a:lnTo>
                  <a:lnTo>
                    <a:pt x="640010" y="28039"/>
                  </a:lnTo>
                  <a:lnTo>
                    <a:pt x="645758" y="28039"/>
                  </a:lnTo>
                  <a:lnTo>
                    <a:pt x="645758" y="4640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7" name="object 137" descr="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2350677" y="8229289"/>
              <a:ext cx="220253" cy="127020"/>
            </a:xfrm>
            <a:prstGeom prst="rect">
              <a:avLst/>
            </a:prstGeom>
          </p:spPr>
        </p:pic>
        <p:pic>
          <p:nvPicPr>
            <p:cNvPr id="138" name="object 138" descr=""/>
            <p:cNvPicPr/>
            <p:nvPr/>
          </p:nvPicPr>
          <p:blipFill>
            <a:blip r:embed="rId121" cstate="print"/>
            <a:stretch>
              <a:fillRect/>
            </a:stretch>
          </p:blipFill>
          <p:spPr>
            <a:xfrm>
              <a:off x="2347733" y="7998866"/>
              <a:ext cx="220113" cy="128843"/>
            </a:xfrm>
            <a:prstGeom prst="rect">
              <a:avLst/>
            </a:prstGeom>
          </p:spPr>
        </p:pic>
        <p:sp>
          <p:nvSpPr>
            <p:cNvPr id="139" name="object 139" descr=""/>
            <p:cNvSpPr/>
            <p:nvPr/>
          </p:nvSpPr>
          <p:spPr>
            <a:xfrm>
              <a:off x="2343099" y="8456778"/>
              <a:ext cx="1361440" cy="588645"/>
            </a:xfrm>
            <a:custGeom>
              <a:avLst/>
              <a:gdLst/>
              <a:ahLst/>
              <a:cxnLst/>
              <a:rect l="l" t="t" r="r" b="b"/>
              <a:pathLst>
                <a:path w="1361439" h="588645">
                  <a:moveTo>
                    <a:pt x="59588" y="289534"/>
                  </a:moveTo>
                  <a:lnTo>
                    <a:pt x="59029" y="286778"/>
                  </a:lnTo>
                  <a:lnTo>
                    <a:pt x="56781" y="281165"/>
                  </a:lnTo>
                  <a:lnTo>
                    <a:pt x="55105" y="278650"/>
                  </a:lnTo>
                  <a:lnTo>
                    <a:pt x="53695" y="277253"/>
                  </a:lnTo>
                  <a:lnTo>
                    <a:pt x="53695" y="290563"/>
                  </a:lnTo>
                  <a:lnTo>
                    <a:pt x="53695" y="302056"/>
                  </a:lnTo>
                  <a:lnTo>
                    <a:pt x="35852" y="318325"/>
                  </a:lnTo>
                  <a:lnTo>
                    <a:pt x="28930" y="318325"/>
                  </a:lnTo>
                  <a:lnTo>
                    <a:pt x="11074" y="302056"/>
                  </a:lnTo>
                  <a:lnTo>
                    <a:pt x="11074" y="290563"/>
                  </a:lnTo>
                  <a:lnTo>
                    <a:pt x="28930" y="274307"/>
                  </a:lnTo>
                  <a:lnTo>
                    <a:pt x="35852" y="274307"/>
                  </a:lnTo>
                  <a:lnTo>
                    <a:pt x="53695" y="290563"/>
                  </a:lnTo>
                  <a:lnTo>
                    <a:pt x="53695" y="277253"/>
                  </a:lnTo>
                  <a:lnTo>
                    <a:pt x="50749" y="274307"/>
                  </a:lnTo>
                  <a:lnTo>
                    <a:pt x="50609" y="274154"/>
                  </a:lnTo>
                  <a:lnTo>
                    <a:pt x="47790" y="272313"/>
                  </a:lnTo>
                  <a:lnTo>
                    <a:pt x="40957" y="269417"/>
                  </a:lnTo>
                  <a:lnTo>
                    <a:pt x="36969" y="268693"/>
                  </a:lnTo>
                  <a:lnTo>
                    <a:pt x="27813" y="268693"/>
                  </a:lnTo>
                  <a:lnTo>
                    <a:pt x="5194" y="289534"/>
                  </a:lnTo>
                  <a:lnTo>
                    <a:pt x="5194" y="303085"/>
                  </a:lnTo>
                  <a:lnTo>
                    <a:pt x="27813" y="323926"/>
                  </a:lnTo>
                  <a:lnTo>
                    <a:pt x="36969" y="323926"/>
                  </a:lnTo>
                  <a:lnTo>
                    <a:pt x="40957" y="323202"/>
                  </a:lnTo>
                  <a:lnTo>
                    <a:pt x="47790" y="320306"/>
                  </a:lnTo>
                  <a:lnTo>
                    <a:pt x="50609" y="318465"/>
                  </a:lnTo>
                  <a:lnTo>
                    <a:pt x="50749" y="318325"/>
                  </a:lnTo>
                  <a:lnTo>
                    <a:pt x="55105" y="313982"/>
                  </a:lnTo>
                  <a:lnTo>
                    <a:pt x="56781" y="311454"/>
                  </a:lnTo>
                  <a:lnTo>
                    <a:pt x="59029" y="305841"/>
                  </a:lnTo>
                  <a:lnTo>
                    <a:pt x="59588" y="303085"/>
                  </a:lnTo>
                  <a:lnTo>
                    <a:pt x="59588" y="289534"/>
                  </a:lnTo>
                  <a:close/>
                </a:path>
                <a:path w="1361439" h="588645">
                  <a:moveTo>
                    <a:pt x="63093" y="252844"/>
                  </a:moveTo>
                  <a:lnTo>
                    <a:pt x="35610" y="252844"/>
                  </a:lnTo>
                  <a:lnTo>
                    <a:pt x="35610" y="233362"/>
                  </a:lnTo>
                  <a:lnTo>
                    <a:pt x="29578" y="233362"/>
                  </a:lnTo>
                  <a:lnTo>
                    <a:pt x="29578" y="252844"/>
                  </a:lnTo>
                  <a:lnTo>
                    <a:pt x="0" y="252844"/>
                  </a:lnTo>
                  <a:lnTo>
                    <a:pt x="0" y="258457"/>
                  </a:lnTo>
                  <a:lnTo>
                    <a:pt x="63093" y="258457"/>
                  </a:lnTo>
                  <a:lnTo>
                    <a:pt x="63093" y="252844"/>
                  </a:lnTo>
                  <a:close/>
                </a:path>
                <a:path w="1361439" h="588645">
                  <a:moveTo>
                    <a:pt x="65900" y="506120"/>
                  </a:moveTo>
                  <a:lnTo>
                    <a:pt x="65125" y="503326"/>
                  </a:lnTo>
                  <a:lnTo>
                    <a:pt x="62039" y="498271"/>
                  </a:lnTo>
                  <a:lnTo>
                    <a:pt x="60147" y="496303"/>
                  </a:lnTo>
                  <a:lnTo>
                    <a:pt x="60147" y="507009"/>
                  </a:lnTo>
                  <a:lnTo>
                    <a:pt x="60147" y="518972"/>
                  </a:lnTo>
                  <a:lnTo>
                    <a:pt x="40513" y="532206"/>
                  </a:lnTo>
                  <a:lnTo>
                    <a:pt x="34353" y="532206"/>
                  </a:lnTo>
                  <a:lnTo>
                    <a:pt x="14719" y="518972"/>
                  </a:lnTo>
                  <a:lnTo>
                    <a:pt x="14719" y="507009"/>
                  </a:lnTo>
                  <a:lnTo>
                    <a:pt x="34442" y="493788"/>
                  </a:lnTo>
                  <a:lnTo>
                    <a:pt x="40424" y="493788"/>
                  </a:lnTo>
                  <a:lnTo>
                    <a:pt x="60147" y="507009"/>
                  </a:lnTo>
                  <a:lnTo>
                    <a:pt x="60147" y="496303"/>
                  </a:lnTo>
                  <a:lnTo>
                    <a:pt x="41173" y="488454"/>
                  </a:lnTo>
                  <a:lnTo>
                    <a:pt x="33604" y="488454"/>
                  </a:lnTo>
                  <a:lnTo>
                    <a:pt x="8978" y="506120"/>
                  </a:lnTo>
                  <a:lnTo>
                    <a:pt x="8978" y="519861"/>
                  </a:lnTo>
                  <a:lnTo>
                    <a:pt x="33604" y="537527"/>
                  </a:lnTo>
                  <a:lnTo>
                    <a:pt x="41173" y="537527"/>
                  </a:lnTo>
                  <a:lnTo>
                    <a:pt x="65900" y="519861"/>
                  </a:lnTo>
                  <a:lnTo>
                    <a:pt x="65900" y="506120"/>
                  </a:lnTo>
                  <a:close/>
                </a:path>
                <a:path w="1361439" h="588645">
                  <a:moveTo>
                    <a:pt x="74447" y="474294"/>
                  </a:moveTo>
                  <a:lnTo>
                    <a:pt x="40373" y="474294"/>
                  </a:lnTo>
                  <a:lnTo>
                    <a:pt x="40373" y="457060"/>
                  </a:lnTo>
                  <a:lnTo>
                    <a:pt x="34353" y="457060"/>
                  </a:lnTo>
                  <a:lnTo>
                    <a:pt x="34353" y="474294"/>
                  </a:lnTo>
                  <a:lnTo>
                    <a:pt x="1117" y="474294"/>
                  </a:lnTo>
                  <a:lnTo>
                    <a:pt x="1117" y="479628"/>
                  </a:lnTo>
                  <a:lnTo>
                    <a:pt x="74447" y="479628"/>
                  </a:lnTo>
                  <a:lnTo>
                    <a:pt x="74447" y="474294"/>
                  </a:lnTo>
                  <a:close/>
                </a:path>
                <a:path w="1361439" h="588645">
                  <a:moveTo>
                    <a:pt x="75565" y="69951"/>
                  </a:moveTo>
                  <a:lnTo>
                    <a:pt x="55384" y="53975"/>
                  </a:lnTo>
                  <a:lnTo>
                    <a:pt x="52857" y="51727"/>
                  </a:lnTo>
                  <a:lnTo>
                    <a:pt x="50876" y="49784"/>
                  </a:lnTo>
                  <a:lnTo>
                    <a:pt x="48615" y="47244"/>
                  </a:lnTo>
                  <a:lnTo>
                    <a:pt x="47967" y="46520"/>
                  </a:lnTo>
                  <a:lnTo>
                    <a:pt x="44589" y="22288"/>
                  </a:lnTo>
                  <a:lnTo>
                    <a:pt x="74587" y="22288"/>
                  </a:lnTo>
                  <a:lnTo>
                    <a:pt x="74587" y="16814"/>
                  </a:lnTo>
                  <a:lnTo>
                    <a:pt x="44589" y="16814"/>
                  </a:lnTo>
                  <a:lnTo>
                    <a:pt x="44589" y="0"/>
                  </a:lnTo>
                  <a:lnTo>
                    <a:pt x="38557" y="0"/>
                  </a:lnTo>
                  <a:lnTo>
                    <a:pt x="38557" y="16814"/>
                  </a:lnTo>
                  <a:lnTo>
                    <a:pt x="7429" y="16814"/>
                  </a:lnTo>
                  <a:lnTo>
                    <a:pt x="7429" y="22288"/>
                  </a:lnTo>
                  <a:lnTo>
                    <a:pt x="38557" y="22288"/>
                  </a:lnTo>
                  <a:lnTo>
                    <a:pt x="38506" y="36537"/>
                  </a:lnTo>
                  <a:lnTo>
                    <a:pt x="14401" y="67056"/>
                  </a:lnTo>
                  <a:lnTo>
                    <a:pt x="5473" y="73736"/>
                  </a:lnTo>
                  <a:lnTo>
                    <a:pt x="9118" y="78092"/>
                  </a:lnTo>
                  <a:lnTo>
                    <a:pt x="29718" y="60985"/>
                  </a:lnTo>
                  <a:lnTo>
                    <a:pt x="33464" y="57619"/>
                  </a:lnTo>
                  <a:lnTo>
                    <a:pt x="36309" y="54889"/>
                  </a:lnTo>
                  <a:lnTo>
                    <a:pt x="40233" y="50673"/>
                  </a:lnTo>
                  <a:lnTo>
                    <a:pt x="41503" y="48831"/>
                  </a:lnTo>
                  <a:lnTo>
                    <a:pt x="42062" y="47244"/>
                  </a:lnTo>
                  <a:lnTo>
                    <a:pt x="42202" y="47244"/>
                  </a:lnTo>
                  <a:lnTo>
                    <a:pt x="72199" y="74155"/>
                  </a:lnTo>
                  <a:lnTo>
                    <a:pt x="75565" y="69951"/>
                  </a:lnTo>
                  <a:close/>
                </a:path>
                <a:path w="1361439" h="588645">
                  <a:moveTo>
                    <a:pt x="103466" y="578053"/>
                  </a:moveTo>
                  <a:lnTo>
                    <a:pt x="31267" y="578053"/>
                  </a:lnTo>
                  <a:lnTo>
                    <a:pt x="31267" y="548601"/>
                  </a:lnTo>
                  <a:lnTo>
                    <a:pt x="25234" y="548601"/>
                  </a:lnTo>
                  <a:lnTo>
                    <a:pt x="25234" y="583653"/>
                  </a:lnTo>
                  <a:lnTo>
                    <a:pt x="103466" y="583653"/>
                  </a:lnTo>
                  <a:lnTo>
                    <a:pt x="103466" y="578053"/>
                  </a:lnTo>
                  <a:close/>
                </a:path>
                <a:path w="1361439" h="588645">
                  <a:moveTo>
                    <a:pt x="104165" y="1117"/>
                  </a:moveTo>
                  <a:lnTo>
                    <a:pt x="98145" y="1117"/>
                  </a:lnTo>
                  <a:lnTo>
                    <a:pt x="98145" y="91541"/>
                  </a:lnTo>
                  <a:lnTo>
                    <a:pt x="104165" y="91541"/>
                  </a:lnTo>
                  <a:lnTo>
                    <a:pt x="104165" y="1117"/>
                  </a:lnTo>
                  <a:close/>
                </a:path>
                <a:path w="1361439" h="588645">
                  <a:moveTo>
                    <a:pt x="107950" y="120992"/>
                  </a:moveTo>
                  <a:lnTo>
                    <a:pt x="33934" y="120992"/>
                  </a:lnTo>
                  <a:lnTo>
                    <a:pt x="33934" y="86080"/>
                  </a:lnTo>
                  <a:lnTo>
                    <a:pt x="27901" y="86080"/>
                  </a:lnTo>
                  <a:lnTo>
                    <a:pt x="27901" y="126593"/>
                  </a:lnTo>
                  <a:lnTo>
                    <a:pt x="107950" y="126593"/>
                  </a:lnTo>
                  <a:lnTo>
                    <a:pt x="107950" y="120992"/>
                  </a:lnTo>
                  <a:close/>
                </a:path>
                <a:path w="1361439" h="588645">
                  <a:moveTo>
                    <a:pt x="108521" y="229717"/>
                  </a:moveTo>
                  <a:lnTo>
                    <a:pt x="102489" y="229717"/>
                  </a:lnTo>
                  <a:lnTo>
                    <a:pt x="102489" y="279908"/>
                  </a:lnTo>
                  <a:lnTo>
                    <a:pt x="80479" y="279908"/>
                  </a:lnTo>
                  <a:lnTo>
                    <a:pt x="80479" y="232384"/>
                  </a:lnTo>
                  <a:lnTo>
                    <a:pt x="74447" y="232384"/>
                  </a:lnTo>
                  <a:lnTo>
                    <a:pt x="74447" y="350431"/>
                  </a:lnTo>
                  <a:lnTo>
                    <a:pt x="80479" y="350431"/>
                  </a:lnTo>
                  <a:lnTo>
                    <a:pt x="80479" y="285521"/>
                  </a:lnTo>
                  <a:lnTo>
                    <a:pt x="102489" y="285521"/>
                  </a:lnTo>
                  <a:lnTo>
                    <a:pt x="102489" y="356743"/>
                  </a:lnTo>
                  <a:lnTo>
                    <a:pt x="108521" y="356743"/>
                  </a:lnTo>
                  <a:lnTo>
                    <a:pt x="108521" y="285521"/>
                  </a:lnTo>
                  <a:lnTo>
                    <a:pt x="108521" y="279908"/>
                  </a:lnTo>
                  <a:lnTo>
                    <a:pt x="108521" y="229717"/>
                  </a:lnTo>
                  <a:close/>
                </a:path>
                <a:path w="1361439" h="588645">
                  <a:moveTo>
                    <a:pt x="120015" y="497992"/>
                  </a:moveTo>
                  <a:lnTo>
                    <a:pt x="99123" y="497992"/>
                  </a:lnTo>
                  <a:lnTo>
                    <a:pt x="99123" y="458317"/>
                  </a:lnTo>
                  <a:lnTo>
                    <a:pt x="93091" y="458317"/>
                  </a:lnTo>
                  <a:lnTo>
                    <a:pt x="93091" y="550989"/>
                  </a:lnTo>
                  <a:lnTo>
                    <a:pt x="99123" y="550989"/>
                  </a:lnTo>
                  <a:lnTo>
                    <a:pt x="99123" y="503605"/>
                  </a:lnTo>
                  <a:lnTo>
                    <a:pt x="120015" y="503605"/>
                  </a:lnTo>
                  <a:lnTo>
                    <a:pt x="120015" y="497992"/>
                  </a:lnTo>
                  <a:close/>
                </a:path>
                <a:path w="1361439" h="588645">
                  <a:moveTo>
                    <a:pt x="179603" y="242049"/>
                  </a:moveTo>
                  <a:lnTo>
                    <a:pt x="125336" y="242049"/>
                  </a:lnTo>
                  <a:lnTo>
                    <a:pt x="125336" y="247662"/>
                  </a:lnTo>
                  <a:lnTo>
                    <a:pt x="173710" y="247662"/>
                  </a:lnTo>
                  <a:lnTo>
                    <a:pt x="173710" y="270840"/>
                  </a:lnTo>
                  <a:lnTo>
                    <a:pt x="152514" y="304304"/>
                  </a:lnTo>
                  <a:lnTo>
                    <a:pt x="124917" y="321132"/>
                  </a:lnTo>
                  <a:lnTo>
                    <a:pt x="128143" y="326313"/>
                  </a:lnTo>
                  <a:lnTo>
                    <a:pt x="165138" y="302412"/>
                  </a:lnTo>
                  <a:lnTo>
                    <a:pt x="179590" y="274091"/>
                  </a:lnTo>
                  <a:lnTo>
                    <a:pt x="179603" y="242049"/>
                  </a:lnTo>
                  <a:close/>
                </a:path>
                <a:path w="1361439" h="588645">
                  <a:moveTo>
                    <a:pt x="180581" y="466585"/>
                  </a:moveTo>
                  <a:lnTo>
                    <a:pt x="128003" y="466585"/>
                  </a:lnTo>
                  <a:lnTo>
                    <a:pt x="128003" y="472059"/>
                  </a:lnTo>
                  <a:lnTo>
                    <a:pt x="174548" y="472059"/>
                  </a:lnTo>
                  <a:lnTo>
                    <a:pt x="174459" y="485825"/>
                  </a:lnTo>
                  <a:lnTo>
                    <a:pt x="139801" y="520446"/>
                  </a:lnTo>
                  <a:lnTo>
                    <a:pt x="124637" y="527011"/>
                  </a:lnTo>
                  <a:lnTo>
                    <a:pt x="127025" y="532345"/>
                  </a:lnTo>
                  <a:lnTo>
                    <a:pt x="166954" y="512406"/>
                  </a:lnTo>
                  <a:lnTo>
                    <a:pt x="180492" y="485825"/>
                  </a:lnTo>
                  <a:lnTo>
                    <a:pt x="180581" y="466585"/>
                  </a:lnTo>
                  <a:close/>
                </a:path>
                <a:path w="1361439" h="588645">
                  <a:moveTo>
                    <a:pt x="219697" y="556920"/>
                  </a:moveTo>
                  <a:lnTo>
                    <a:pt x="218833" y="553935"/>
                  </a:lnTo>
                  <a:lnTo>
                    <a:pt x="215366" y="548322"/>
                  </a:lnTo>
                  <a:lnTo>
                    <a:pt x="213664" y="546646"/>
                  </a:lnTo>
                  <a:lnTo>
                    <a:pt x="213664" y="557771"/>
                  </a:lnTo>
                  <a:lnTo>
                    <a:pt x="213664" y="567486"/>
                  </a:lnTo>
                  <a:lnTo>
                    <a:pt x="187121" y="582955"/>
                  </a:lnTo>
                  <a:lnTo>
                    <a:pt x="177406" y="582955"/>
                  </a:lnTo>
                  <a:lnTo>
                    <a:pt x="150850" y="567486"/>
                  </a:lnTo>
                  <a:lnTo>
                    <a:pt x="150850" y="557771"/>
                  </a:lnTo>
                  <a:lnTo>
                    <a:pt x="177406" y="542302"/>
                  </a:lnTo>
                  <a:lnTo>
                    <a:pt x="187121" y="542302"/>
                  </a:lnTo>
                  <a:lnTo>
                    <a:pt x="213664" y="557771"/>
                  </a:lnTo>
                  <a:lnTo>
                    <a:pt x="213664" y="546646"/>
                  </a:lnTo>
                  <a:lnTo>
                    <a:pt x="212890" y="545871"/>
                  </a:lnTo>
                  <a:lnTo>
                    <a:pt x="207416" y="542302"/>
                  </a:lnTo>
                  <a:lnTo>
                    <a:pt x="206451" y="541667"/>
                  </a:lnTo>
                  <a:lnTo>
                    <a:pt x="202514" y="539978"/>
                  </a:lnTo>
                  <a:lnTo>
                    <a:pt x="193268" y="537464"/>
                  </a:lnTo>
                  <a:lnTo>
                    <a:pt x="188061" y="536829"/>
                  </a:lnTo>
                  <a:lnTo>
                    <a:pt x="176466" y="536829"/>
                  </a:lnTo>
                  <a:lnTo>
                    <a:pt x="144830" y="556920"/>
                  </a:lnTo>
                  <a:lnTo>
                    <a:pt x="144830" y="568325"/>
                  </a:lnTo>
                  <a:lnTo>
                    <a:pt x="176466" y="588429"/>
                  </a:lnTo>
                  <a:lnTo>
                    <a:pt x="188061" y="588429"/>
                  </a:lnTo>
                  <a:lnTo>
                    <a:pt x="193268" y="587794"/>
                  </a:lnTo>
                  <a:lnTo>
                    <a:pt x="202514" y="585266"/>
                  </a:lnTo>
                  <a:lnTo>
                    <a:pt x="206451" y="583590"/>
                  </a:lnTo>
                  <a:lnTo>
                    <a:pt x="207416" y="582955"/>
                  </a:lnTo>
                  <a:lnTo>
                    <a:pt x="212890" y="579374"/>
                  </a:lnTo>
                  <a:lnTo>
                    <a:pt x="215366" y="576922"/>
                  </a:lnTo>
                  <a:lnTo>
                    <a:pt x="218833" y="571322"/>
                  </a:lnTo>
                  <a:lnTo>
                    <a:pt x="219697" y="568325"/>
                  </a:lnTo>
                  <a:lnTo>
                    <a:pt x="219697" y="556920"/>
                  </a:lnTo>
                  <a:close/>
                </a:path>
                <a:path w="1361439" h="588645">
                  <a:moveTo>
                    <a:pt x="237083" y="69253"/>
                  </a:moveTo>
                  <a:lnTo>
                    <a:pt x="213804" y="69253"/>
                  </a:lnTo>
                  <a:lnTo>
                    <a:pt x="214464" y="66357"/>
                  </a:lnTo>
                  <a:lnTo>
                    <a:pt x="215061" y="63131"/>
                  </a:lnTo>
                  <a:lnTo>
                    <a:pt x="218287" y="9944"/>
                  </a:lnTo>
                  <a:lnTo>
                    <a:pt x="136131" y="9944"/>
                  </a:lnTo>
                  <a:lnTo>
                    <a:pt x="136131" y="15278"/>
                  </a:lnTo>
                  <a:lnTo>
                    <a:pt x="212407" y="15278"/>
                  </a:lnTo>
                  <a:lnTo>
                    <a:pt x="212293" y="33667"/>
                  </a:lnTo>
                  <a:lnTo>
                    <a:pt x="207772" y="69253"/>
                  </a:lnTo>
                  <a:lnTo>
                    <a:pt x="120154" y="69253"/>
                  </a:lnTo>
                  <a:lnTo>
                    <a:pt x="120154" y="74587"/>
                  </a:lnTo>
                  <a:lnTo>
                    <a:pt x="175387" y="74587"/>
                  </a:lnTo>
                  <a:lnTo>
                    <a:pt x="175387" y="128143"/>
                  </a:lnTo>
                  <a:lnTo>
                    <a:pt x="181419" y="128143"/>
                  </a:lnTo>
                  <a:lnTo>
                    <a:pt x="181419" y="74587"/>
                  </a:lnTo>
                  <a:lnTo>
                    <a:pt x="237083" y="74587"/>
                  </a:lnTo>
                  <a:lnTo>
                    <a:pt x="237083" y="69253"/>
                  </a:lnTo>
                  <a:close/>
                </a:path>
                <a:path w="1361439" h="588645">
                  <a:moveTo>
                    <a:pt x="239598" y="279768"/>
                  </a:moveTo>
                  <a:lnTo>
                    <a:pt x="216890" y="279768"/>
                  </a:lnTo>
                  <a:lnTo>
                    <a:pt x="216890" y="229717"/>
                  </a:lnTo>
                  <a:lnTo>
                    <a:pt x="210858" y="229717"/>
                  </a:lnTo>
                  <a:lnTo>
                    <a:pt x="210858" y="356743"/>
                  </a:lnTo>
                  <a:lnTo>
                    <a:pt x="216890" y="356743"/>
                  </a:lnTo>
                  <a:lnTo>
                    <a:pt x="216890" y="285381"/>
                  </a:lnTo>
                  <a:lnTo>
                    <a:pt x="239598" y="285381"/>
                  </a:lnTo>
                  <a:lnTo>
                    <a:pt x="239598" y="279768"/>
                  </a:lnTo>
                  <a:close/>
                </a:path>
                <a:path w="1361439" h="588645">
                  <a:moveTo>
                    <a:pt x="239737" y="489864"/>
                  </a:moveTo>
                  <a:lnTo>
                    <a:pt x="218859" y="489864"/>
                  </a:lnTo>
                  <a:lnTo>
                    <a:pt x="218859" y="458317"/>
                  </a:lnTo>
                  <a:lnTo>
                    <a:pt x="212826" y="458317"/>
                  </a:lnTo>
                  <a:lnTo>
                    <a:pt x="212826" y="532904"/>
                  </a:lnTo>
                  <a:lnTo>
                    <a:pt x="218859" y="532904"/>
                  </a:lnTo>
                  <a:lnTo>
                    <a:pt x="218859" y="495465"/>
                  </a:lnTo>
                  <a:lnTo>
                    <a:pt x="239737" y="495465"/>
                  </a:lnTo>
                  <a:lnTo>
                    <a:pt x="239737" y="489864"/>
                  </a:lnTo>
                  <a:close/>
                </a:path>
                <a:path w="1361439" h="588645">
                  <a:moveTo>
                    <a:pt x="315963" y="488607"/>
                  </a:moveTo>
                  <a:lnTo>
                    <a:pt x="315023" y="485216"/>
                  </a:lnTo>
                  <a:lnTo>
                    <a:pt x="311099" y="478955"/>
                  </a:lnTo>
                  <a:lnTo>
                    <a:pt x="310070" y="477875"/>
                  </a:lnTo>
                  <a:lnTo>
                    <a:pt x="310070" y="490093"/>
                  </a:lnTo>
                  <a:lnTo>
                    <a:pt x="310070" y="503504"/>
                  </a:lnTo>
                  <a:lnTo>
                    <a:pt x="287274" y="520712"/>
                  </a:lnTo>
                  <a:lnTo>
                    <a:pt x="279984" y="520712"/>
                  </a:lnTo>
                  <a:lnTo>
                    <a:pt x="257124" y="503504"/>
                  </a:lnTo>
                  <a:lnTo>
                    <a:pt x="257124" y="490093"/>
                  </a:lnTo>
                  <a:lnTo>
                    <a:pt x="279984" y="472897"/>
                  </a:lnTo>
                  <a:lnTo>
                    <a:pt x="287274" y="472897"/>
                  </a:lnTo>
                  <a:lnTo>
                    <a:pt x="310070" y="490093"/>
                  </a:lnTo>
                  <a:lnTo>
                    <a:pt x="310070" y="477875"/>
                  </a:lnTo>
                  <a:lnTo>
                    <a:pt x="287451" y="467296"/>
                  </a:lnTo>
                  <a:lnTo>
                    <a:pt x="279793" y="467296"/>
                  </a:lnTo>
                  <a:lnTo>
                    <a:pt x="251244" y="488607"/>
                  </a:lnTo>
                  <a:lnTo>
                    <a:pt x="251244" y="505002"/>
                  </a:lnTo>
                  <a:lnTo>
                    <a:pt x="279793" y="526173"/>
                  </a:lnTo>
                  <a:lnTo>
                    <a:pt x="287451" y="526173"/>
                  </a:lnTo>
                  <a:lnTo>
                    <a:pt x="315963" y="505002"/>
                  </a:lnTo>
                  <a:lnTo>
                    <a:pt x="315963" y="488607"/>
                  </a:lnTo>
                  <a:close/>
                </a:path>
                <a:path w="1361439" h="588645">
                  <a:moveTo>
                    <a:pt x="315963" y="31407"/>
                  </a:moveTo>
                  <a:lnTo>
                    <a:pt x="315023" y="28016"/>
                  </a:lnTo>
                  <a:lnTo>
                    <a:pt x="311099" y="21755"/>
                  </a:lnTo>
                  <a:lnTo>
                    <a:pt x="310070" y="20675"/>
                  </a:lnTo>
                  <a:lnTo>
                    <a:pt x="310070" y="32893"/>
                  </a:lnTo>
                  <a:lnTo>
                    <a:pt x="310070" y="46304"/>
                  </a:lnTo>
                  <a:lnTo>
                    <a:pt x="287274" y="63512"/>
                  </a:lnTo>
                  <a:lnTo>
                    <a:pt x="279984" y="63512"/>
                  </a:lnTo>
                  <a:lnTo>
                    <a:pt x="257124" y="46304"/>
                  </a:lnTo>
                  <a:lnTo>
                    <a:pt x="257124" y="32893"/>
                  </a:lnTo>
                  <a:lnTo>
                    <a:pt x="279984" y="15697"/>
                  </a:lnTo>
                  <a:lnTo>
                    <a:pt x="287274" y="15697"/>
                  </a:lnTo>
                  <a:lnTo>
                    <a:pt x="310070" y="32893"/>
                  </a:lnTo>
                  <a:lnTo>
                    <a:pt x="310070" y="20675"/>
                  </a:lnTo>
                  <a:lnTo>
                    <a:pt x="287451" y="10096"/>
                  </a:lnTo>
                  <a:lnTo>
                    <a:pt x="279793" y="10096"/>
                  </a:lnTo>
                  <a:lnTo>
                    <a:pt x="251244" y="31407"/>
                  </a:lnTo>
                  <a:lnTo>
                    <a:pt x="251244" y="47802"/>
                  </a:lnTo>
                  <a:lnTo>
                    <a:pt x="279793" y="68973"/>
                  </a:lnTo>
                  <a:lnTo>
                    <a:pt x="287451" y="68973"/>
                  </a:lnTo>
                  <a:lnTo>
                    <a:pt x="315963" y="47802"/>
                  </a:lnTo>
                  <a:lnTo>
                    <a:pt x="315963" y="31407"/>
                  </a:lnTo>
                  <a:close/>
                </a:path>
                <a:path w="1361439" h="588645">
                  <a:moveTo>
                    <a:pt x="329895" y="552818"/>
                  </a:moveTo>
                  <a:lnTo>
                    <a:pt x="329323" y="547344"/>
                  </a:lnTo>
                  <a:lnTo>
                    <a:pt x="323532" y="547992"/>
                  </a:lnTo>
                  <a:lnTo>
                    <a:pt x="317969" y="548513"/>
                  </a:lnTo>
                  <a:lnTo>
                    <a:pt x="244373" y="550430"/>
                  </a:lnTo>
                  <a:lnTo>
                    <a:pt x="244373" y="555891"/>
                  </a:lnTo>
                  <a:lnTo>
                    <a:pt x="252412" y="555891"/>
                  </a:lnTo>
                  <a:lnTo>
                    <a:pt x="288086" y="555523"/>
                  </a:lnTo>
                  <a:lnTo>
                    <a:pt x="300913" y="555129"/>
                  </a:lnTo>
                  <a:lnTo>
                    <a:pt x="304800" y="554939"/>
                  </a:lnTo>
                  <a:lnTo>
                    <a:pt x="312089" y="554469"/>
                  </a:lnTo>
                  <a:lnTo>
                    <a:pt x="315633" y="554189"/>
                  </a:lnTo>
                  <a:lnTo>
                    <a:pt x="329895" y="552818"/>
                  </a:lnTo>
                  <a:close/>
                </a:path>
                <a:path w="1361439" h="588645">
                  <a:moveTo>
                    <a:pt x="329895" y="95618"/>
                  </a:moveTo>
                  <a:lnTo>
                    <a:pt x="329323" y="90144"/>
                  </a:lnTo>
                  <a:lnTo>
                    <a:pt x="323532" y="90792"/>
                  </a:lnTo>
                  <a:lnTo>
                    <a:pt x="317969" y="91313"/>
                  </a:lnTo>
                  <a:lnTo>
                    <a:pt x="244373" y="93230"/>
                  </a:lnTo>
                  <a:lnTo>
                    <a:pt x="244373" y="98691"/>
                  </a:lnTo>
                  <a:lnTo>
                    <a:pt x="252412" y="98691"/>
                  </a:lnTo>
                  <a:lnTo>
                    <a:pt x="288086" y="98323"/>
                  </a:lnTo>
                  <a:lnTo>
                    <a:pt x="300913" y="97929"/>
                  </a:lnTo>
                  <a:lnTo>
                    <a:pt x="304800" y="97739"/>
                  </a:lnTo>
                  <a:lnTo>
                    <a:pt x="312089" y="97269"/>
                  </a:lnTo>
                  <a:lnTo>
                    <a:pt x="315633" y="96989"/>
                  </a:lnTo>
                  <a:lnTo>
                    <a:pt x="329895" y="95618"/>
                  </a:lnTo>
                  <a:close/>
                </a:path>
                <a:path w="1361439" h="588645">
                  <a:moveTo>
                    <a:pt x="347980" y="458317"/>
                  </a:moveTo>
                  <a:lnTo>
                    <a:pt x="341807" y="458317"/>
                  </a:lnTo>
                  <a:lnTo>
                    <a:pt x="341807" y="585343"/>
                  </a:lnTo>
                  <a:lnTo>
                    <a:pt x="347980" y="585343"/>
                  </a:lnTo>
                  <a:lnTo>
                    <a:pt x="347980" y="458317"/>
                  </a:lnTo>
                  <a:close/>
                </a:path>
                <a:path w="1361439" h="588645">
                  <a:moveTo>
                    <a:pt x="347980" y="1117"/>
                  </a:moveTo>
                  <a:lnTo>
                    <a:pt x="341807" y="1117"/>
                  </a:lnTo>
                  <a:lnTo>
                    <a:pt x="341807" y="128143"/>
                  </a:lnTo>
                  <a:lnTo>
                    <a:pt x="347980" y="128143"/>
                  </a:lnTo>
                  <a:lnTo>
                    <a:pt x="347980" y="1117"/>
                  </a:lnTo>
                  <a:close/>
                </a:path>
                <a:path w="1361439" h="588645">
                  <a:moveTo>
                    <a:pt x="355269" y="291122"/>
                  </a:moveTo>
                  <a:lnTo>
                    <a:pt x="354965" y="289026"/>
                  </a:lnTo>
                  <a:lnTo>
                    <a:pt x="354431" y="285381"/>
                  </a:lnTo>
                  <a:lnTo>
                    <a:pt x="349567" y="286118"/>
                  </a:lnTo>
                  <a:lnTo>
                    <a:pt x="344957" y="286727"/>
                  </a:lnTo>
                  <a:lnTo>
                    <a:pt x="298069" y="289026"/>
                  </a:lnTo>
                  <a:lnTo>
                    <a:pt x="290220" y="289026"/>
                  </a:lnTo>
                  <a:lnTo>
                    <a:pt x="290220" y="237426"/>
                  </a:lnTo>
                  <a:lnTo>
                    <a:pt x="284187" y="237426"/>
                  </a:lnTo>
                  <a:lnTo>
                    <a:pt x="284187" y="294627"/>
                  </a:lnTo>
                  <a:lnTo>
                    <a:pt x="293433" y="294627"/>
                  </a:lnTo>
                  <a:lnTo>
                    <a:pt x="331685" y="293649"/>
                  </a:lnTo>
                  <a:lnTo>
                    <a:pt x="350405" y="291871"/>
                  </a:lnTo>
                  <a:lnTo>
                    <a:pt x="355269" y="291122"/>
                  </a:lnTo>
                  <a:close/>
                </a:path>
                <a:path w="1361439" h="588645">
                  <a:moveTo>
                    <a:pt x="379095" y="349592"/>
                  </a:moveTo>
                  <a:lnTo>
                    <a:pt x="306616" y="349592"/>
                  </a:lnTo>
                  <a:lnTo>
                    <a:pt x="306616" y="313842"/>
                  </a:lnTo>
                  <a:lnTo>
                    <a:pt x="300583" y="313842"/>
                  </a:lnTo>
                  <a:lnTo>
                    <a:pt x="300583" y="355193"/>
                  </a:lnTo>
                  <a:lnTo>
                    <a:pt x="379095" y="355193"/>
                  </a:lnTo>
                  <a:lnTo>
                    <a:pt x="379095" y="349592"/>
                  </a:lnTo>
                  <a:close/>
                </a:path>
                <a:path w="1361439" h="588645">
                  <a:moveTo>
                    <a:pt x="395922" y="266306"/>
                  </a:moveTo>
                  <a:lnTo>
                    <a:pt x="375031" y="266306"/>
                  </a:lnTo>
                  <a:lnTo>
                    <a:pt x="375031" y="229717"/>
                  </a:lnTo>
                  <a:lnTo>
                    <a:pt x="369011" y="229717"/>
                  </a:lnTo>
                  <a:lnTo>
                    <a:pt x="369011" y="320713"/>
                  </a:lnTo>
                  <a:lnTo>
                    <a:pt x="375031" y="320713"/>
                  </a:lnTo>
                  <a:lnTo>
                    <a:pt x="375031" y="271919"/>
                  </a:lnTo>
                  <a:lnTo>
                    <a:pt x="395922" y="271919"/>
                  </a:lnTo>
                  <a:lnTo>
                    <a:pt x="395922" y="266306"/>
                  </a:lnTo>
                  <a:close/>
                </a:path>
                <a:path w="1361439" h="588645">
                  <a:moveTo>
                    <a:pt x="494347" y="483222"/>
                  </a:moveTo>
                  <a:lnTo>
                    <a:pt x="493179" y="479577"/>
                  </a:lnTo>
                  <a:lnTo>
                    <a:pt x="488505" y="473227"/>
                  </a:lnTo>
                  <a:lnTo>
                    <a:pt x="488315" y="473062"/>
                  </a:lnTo>
                  <a:lnTo>
                    <a:pt x="488315" y="484390"/>
                  </a:lnTo>
                  <a:lnTo>
                    <a:pt x="488315" y="496455"/>
                  </a:lnTo>
                  <a:lnTo>
                    <a:pt x="458076" y="513270"/>
                  </a:lnTo>
                  <a:lnTo>
                    <a:pt x="448640" y="513270"/>
                  </a:lnTo>
                  <a:lnTo>
                    <a:pt x="418503" y="496455"/>
                  </a:lnTo>
                  <a:lnTo>
                    <a:pt x="418503" y="484390"/>
                  </a:lnTo>
                  <a:lnTo>
                    <a:pt x="448640" y="467715"/>
                  </a:lnTo>
                  <a:lnTo>
                    <a:pt x="458076" y="467715"/>
                  </a:lnTo>
                  <a:lnTo>
                    <a:pt x="488315" y="484390"/>
                  </a:lnTo>
                  <a:lnTo>
                    <a:pt x="488315" y="473062"/>
                  </a:lnTo>
                  <a:lnTo>
                    <a:pt x="485444" y="470560"/>
                  </a:lnTo>
                  <a:lnTo>
                    <a:pt x="480428" y="467715"/>
                  </a:lnTo>
                  <a:lnTo>
                    <a:pt x="477875" y="466267"/>
                  </a:lnTo>
                  <a:lnTo>
                    <a:pt x="473506" y="464654"/>
                  </a:lnTo>
                  <a:lnTo>
                    <a:pt x="463588" y="462495"/>
                  </a:lnTo>
                  <a:lnTo>
                    <a:pt x="458546" y="461962"/>
                  </a:lnTo>
                  <a:lnTo>
                    <a:pt x="448170" y="461962"/>
                  </a:lnTo>
                  <a:lnTo>
                    <a:pt x="413613" y="479577"/>
                  </a:lnTo>
                  <a:lnTo>
                    <a:pt x="412470" y="483222"/>
                  </a:lnTo>
                  <a:lnTo>
                    <a:pt x="412470" y="497433"/>
                  </a:lnTo>
                  <a:lnTo>
                    <a:pt x="448170" y="519023"/>
                  </a:lnTo>
                  <a:lnTo>
                    <a:pt x="458546" y="519023"/>
                  </a:lnTo>
                  <a:lnTo>
                    <a:pt x="463588" y="518439"/>
                  </a:lnTo>
                  <a:lnTo>
                    <a:pt x="473506" y="516102"/>
                  </a:lnTo>
                  <a:lnTo>
                    <a:pt x="477875" y="514426"/>
                  </a:lnTo>
                  <a:lnTo>
                    <a:pt x="479844" y="513270"/>
                  </a:lnTo>
                  <a:lnTo>
                    <a:pt x="485444" y="510032"/>
                  </a:lnTo>
                  <a:lnTo>
                    <a:pt x="488505" y="507339"/>
                  </a:lnTo>
                  <a:lnTo>
                    <a:pt x="493179" y="500989"/>
                  </a:lnTo>
                  <a:lnTo>
                    <a:pt x="494347" y="497433"/>
                  </a:lnTo>
                  <a:lnTo>
                    <a:pt x="494347" y="483222"/>
                  </a:lnTo>
                  <a:close/>
                </a:path>
                <a:path w="1361439" h="588645">
                  <a:moveTo>
                    <a:pt x="497014" y="121132"/>
                  </a:moveTo>
                  <a:lnTo>
                    <a:pt x="418503" y="121132"/>
                  </a:lnTo>
                  <a:lnTo>
                    <a:pt x="418503" y="87757"/>
                  </a:lnTo>
                  <a:lnTo>
                    <a:pt x="412610" y="87757"/>
                  </a:lnTo>
                  <a:lnTo>
                    <a:pt x="412610" y="126453"/>
                  </a:lnTo>
                  <a:lnTo>
                    <a:pt x="497014" y="126453"/>
                  </a:lnTo>
                  <a:lnTo>
                    <a:pt x="497014" y="121132"/>
                  </a:lnTo>
                  <a:close/>
                </a:path>
                <a:path w="1361439" h="588645">
                  <a:moveTo>
                    <a:pt x="502754" y="48920"/>
                  </a:moveTo>
                  <a:lnTo>
                    <a:pt x="478218" y="38557"/>
                  </a:lnTo>
                  <a:lnTo>
                    <a:pt x="474573" y="36779"/>
                  </a:lnTo>
                  <a:lnTo>
                    <a:pt x="456628" y="18834"/>
                  </a:lnTo>
                  <a:lnTo>
                    <a:pt x="456628" y="3225"/>
                  </a:lnTo>
                  <a:lnTo>
                    <a:pt x="450456" y="3225"/>
                  </a:lnTo>
                  <a:lnTo>
                    <a:pt x="450456" y="18834"/>
                  </a:lnTo>
                  <a:lnTo>
                    <a:pt x="450024" y="21374"/>
                  </a:lnTo>
                  <a:lnTo>
                    <a:pt x="428866" y="38557"/>
                  </a:lnTo>
                  <a:lnTo>
                    <a:pt x="426631" y="39674"/>
                  </a:lnTo>
                  <a:lnTo>
                    <a:pt x="404342" y="48920"/>
                  </a:lnTo>
                  <a:lnTo>
                    <a:pt x="406717" y="53695"/>
                  </a:lnTo>
                  <a:lnTo>
                    <a:pt x="441413" y="37922"/>
                  </a:lnTo>
                  <a:lnTo>
                    <a:pt x="453542" y="27470"/>
                  </a:lnTo>
                  <a:lnTo>
                    <a:pt x="454850" y="30467"/>
                  </a:lnTo>
                  <a:lnTo>
                    <a:pt x="500367" y="53695"/>
                  </a:lnTo>
                  <a:lnTo>
                    <a:pt x="502754" y="48920"/>
                  </a:lnTo>
                  <a:close/>
                </a:path>
                <a:path w="1361439" h="588645">
                  <a:moveTo>
                    <a:pt x="509485" y="278930"/>
                  </a:moveTo>
                  <a:lnTo>
                    <a:pt x="509181" y="276821"/>
                  </a:lnTo>
                  <a:lnTo>
                    <a:pt x="508647" y="273177"/>
                  </a:lnTo>
                  <a:lnTo>
                    <a:pt x="503783" y="273926"/>
                  </a:lnTo>
                  <a:lnTo>
                    <a:pt x="499186" y="274535"/>
                  </a:lnTo>
                  <a:lnTo>
                    <a:pt x="452285" y="276821"/>
                  </a:lnTo>
                  <a:lnTo>
                    <a:pt x="444436" y="276821"/>
                  </a:lnTo>
                  <a:lnTo>
                    <a:pt x="444436" y="234619"/>
                  </a:lnTo>
                  <a:lnTo>
                    <a:pt x="438404" y="234619"/>
                  </a:lnTo>
                  <a:lnTo>
                    <a:pt x="438404" y="282435"/>
                  </a:lnTo>
                  <a:lnTo>
                    <a:pt x="447662" y="282435"/>
                  </a:lnTo>
                  <a:lnTo>
                    <a:pt x="485914" y="281457"/>
                  </a:lnTo>
                  <a:lnTo>
                    <a:pt x="504621" y="279679"/>
                  </a:lnTo>
                  <a:lnTo>
                    <a:pt x="509485" y="278930"/>
                  </a:lnTo>
                  <a:close/>
                </a:path>
                <a:path w="1361439" h="588645">
                  <a:moveTo>
                    <a:pt x="511873" y="534441"/>
                  </a:moveTo>
                  <a:lnTo>
                    <a:pt x="394944" y="534441"/>
                  </a:lnTo>
                  <a:lnTo>
                    <a:pt x="394944" y="539775"/>
                  </a:lnTo>
                  <a:lnTo>
                    <a:pt x="450456" y="539775"/>
                  </a:lnTo>
                  <a:lnTo>
                    <a:pt x="450456" y="585343"/>
                  </a:lnTo>
                  <a:lnTo>
                    <a:pt x="456488" y="585343"/>
                  </a:lnTo>
                  <a:lnTo>
                    <a:pt x="456488" y="539775"/>
                  </a:lnTo>
                  <a:lnTo>
                    <a:pt x="511873" y="539775"/>
                  </a:lnTo>
                  <a:lnTo>
                    <a:pt x="511873" y="534441"/>
                  </a:lnTo>
                  <a:close/>
                </a:path>
                <a:path w="1361439" h="588645">
                  <a:moveTo>
                    <a:pt x="511873" y="66446"/>
                  </a:moveTo>
                  <a:lnTo>
                    <a:pt x="394944" y="66446"/>
                  </a:lnTo>
                  <a:lnTo>
                    <a:pt x="394944" y="71780"/>
                  </a:lnTo>
                  <a:lnTo>
                    <a:pt x="451586" y="71780"/>
                  </a:lnTo>
                  <a:lnTo>
                    <a:pt x="451586" y="100799"/>
                  </a:lnTo>
                  <a:lnTo>
                    <a:pt x="457466" y="100799"/>
                  </a:lnTo>
                  <a:lnTo>
                    <a:pt x="457466" y="71780"/>
                  </a:lnTo>
                  <a:lnTo>
                    <a:pt x="511873" y="71780"/>
                  </a:lnTo>
                  <a:lnTo>
                    <a:pt x="511873" y="66446"/>
                  </a:lnTo>
                  <a:close/>
                </a:path>
                <a:path w="1361439" h="588645">
                  <a:moveTo>
                    <a:pt x="532333" y="351269"/>
                  </a:moveTo>
                  <a:lnTo>
                    <a:pt x="459714" y="351269"/>
                  </a:lnTo>
                  <a:lnTo>
                    <a:pt x="459714" y="331368"/>
                  </a:lnTo>
                  <a:lnTo>
                    <a:pt x="529259" y="331368"/>
                  </a:lnTo>
                  <a:lnTo>
                    <a:pt x="529259" y="300520"/>
                  </a:lnTo>
                  <a:lnTo>
                    <a:pt x="453123" y="300520"/>
                  </a:lnTo>
                  <a:lnTo>
                    <a:pt x="453123" y="305981"/>
                  </a:lnTo>
                  <a:lnTo>
                    <a:pt x="523367" y="305981"/>
                  </a:lnTo>
                  <a:lnTo>
                    <a:pt x="523367" y="326034"/>
                  </a:lnTo>
                  <a:lnTo>
                    <a:pt x="453821" y="326034"/>
                  </a:lnTo>
                  <a:lnTo>
                    <a:pt x="453821" y="356743"/>
                  </a:lnTo>
                  <a:lnTo>
                    <a:pt x="532333" y="356743"/>
                  </a:lnTo>
                  <a:lnTo>
                    <a:pt x="532333" y="351269"/>
                  </a:lnTo>
                  <a:close/>
                </a:path>
                <a:path w="1361439" h="588645">
                  <a:moveTo>
                    <a:pt x="550138" y="256501"/>
                  </a:moveTo>
                  <a:lnTo>
                    <a:pt x="529259" y="256501"/>
                  </a:lnTo>
                  <a:lnTo>
                    <a:pt x="529259" y="229717"/>
                  </a:lnTo>
                  <a:lnTo>
                    <a:pt x="523227" y="229717"/>
                  </a:lnTo>
                  <a:lnTo>
                    <a:pt x="523227" y="291820"/>
                  </a:lnTo>
                  <a:lnTo>
                    <a:pt x="529259" y="291820"/>
                  </a:lnTo>
                  <a:lnTo>
                    <a:pt x="529259" y="262102"/>
                  </a:lnTo>
                  <a:lnTo>
                    <a:pt x="550138" y="262102"/>
                  </a:lnTo>
                  <a:lnTo>
                    <a:pt x="550138" y="256501"/>
                  </a:lnTo>
                  <a:close/>
                </a:path>
                <a:path w="1361439" h="588645">
                  <a:moveTo>
                    <a:pt x="596976" y="550011"/>
                  </a:moveTo>
                  <a:lnTo>
                    <a:pt x="596658" y="547624"/>
                  </a:lnTo>
                  <a:lnTo>
                    <a:pt x="596265" y="544677"/>
                  </a:lnTo>
                  <a:lnTo>
                    <a:pt x="593191" y="545236"/>
                  </a:lnTo>
                  <a:lnTo>
                    <a:pt x="589775" y="545706"/>
                  </a:lnTo>
                  <a:lnTo>
                    <a:pt x="557898" y="547624"/>
                  </a:lnTo>
                  <a:lnTo>
                    <a:pt x="530237" y="547624"/>
                  </a:lnTo>
                  <a:lnTo>
                    <a:pt x="530237" y="511454"/>
                  </a:lnTo>
                  <a:lnTo>
                    <a:pt x="579310" y="511454"/>
                  </a:lnTo>
                  <a:lnTo>
                    <a:pt x="579310" y="468693"/>
                  </a:lnTo>
                  <a:lnTo>
                    <a:pt x="524344" y="468693"/>
                  </a:lnTo>
                  <a:lnTo>
                    <a:pt x="524344" y="474154"/>
                  </a:lnTo>
                  <a:lnTo>
                    <a:pt x="573417" y="474154"/>
                  </a:lnTo>
                  <a:lnTo>
                    <a:pt x="573417" y="505980"/>
                  </a:lnTo>
                  <a:lnTo>
                    <a:pt x="524344" y="505980"/>
                  </a:lnTo>
                  <a:lnTo>
                    <a:pt x="524344" y="553237"/>
                  </a:lnTo>
                  <a:lnTo>
                    <a:pt x="556031" y="553237"/>
                  </a:lnTo>
                  <a:lnTo>
                    <a:pt x="558927" y="553186"/>
                  </a:lnTo>
                  <a:lnTo>
                    <a:pt x="593610" y="550570"/>
                  </a:lnTo>
                  <a:lnTo>
                    <a:pt x="596976" y="550011"/>
                  </a:lnTo>
                  <a:close/>
                </a:path>
                <a:path w="1361439" h="588645">
                  <a:moveTo>
                    <a:pt x="618566" y="458317"/>
                  </a:moveTo>
                  <a:lnTo>
                    <a:pt x="612533" y="458317"/>
                  </a:lnTo>
                  <a:lnTo>
                    <a:pt x="612533" y="585343"/>
                  </a:lnTo>
                  <a:lnTo>
                    <a:pt x="618566" y="585343"/>
                  </a:lnTo>
                  <a:lnTo>
                    <a:pt x="618566" y="458317"/>
                  </a:lnTo>
                  <a:close/>
                </a:path>
                <a:path w="1361439" h="588645">
                  <a:moveTo>
                    <a:pt x="621792" y="53835"/>
                  </a:moveTo>
                  <a:lnTo>
                    <a:pt x="597255" y="43459"/>
                  </a:lnTo>
                  <a:lnTo>
                    <a:pt x="593610" y="41681"/>
                  </a:lnTo>
                  <a:lnTo>
                    <a:pt x="575665" y="23736"/>
                  </a:lnTo>
                  <a:lnTo>
                    <a:pt x="575665" y="5600"/>
                  </a:lnTo>
                  <a:lnTo>
                    <a:pt x="569493" y="5600"/>
                  </a:lnTo>
                  <a:lnTo>
                    <a:pt x="569493" y="23736"/>
                  </a:lnTo>
                  <a:lnTo>
                    <a:pt x="569048" y="26289"/>
                  </a:lnTo>
                  <a:lnTo>
                    <a:pt x="547903" y="43459"/>
                  </a:lnTo>
                  <a:lnTo>
                    <a:pt x="545655" y="44577"/>
                  </a:lnTo>
                  <a:lnTo>
                    <a:pt x="523367" y="53835"/>
                  </a:lnTo>
                  <a:lnTo>
                    <a:pt x="525754" y="58597"/>
                  </a:lnTo>
                  <a:lnTo>
                    <a:pt x="560451" y="42824"/>
                  </a:lnTo>
                  <a:lnTo>
                    <a:pt x="572579" y="32385"/>
                  </a:lnTo>
                  <a:lnTo>
                    <a:pt x="573887" y="35369"/>
                  </a:lnTo>
                  <a:lnTo>
                    <a:pt x="619404" y="58597"/>
                  </a:lnTo>
                  <a:lnTo>
                    <a:pt x="621792" y="53835"/>
                  </a:lnTo>
                  <a:close/>
                </a:path>
                <a:path w="1361439" h="588645">
                  <a:moveTo>
                    <a:pt x="631037" y="75285"/>
                  </a:moveTo>
                  <a:lnTo>
                    <a:pt x="514108" y="75285"/>
                  </a:lnTo>
                  <a:lnTo>
                    <a:pt x="514108" y="80606"/>
                  </a:lnTo>
                  <a:lnTo>
                    <a:pt x="569633" y="80606"/>
                  </a:lnTo>
                  <a:lnTo>
                    <a:pt x="569633" y="128143"/>
                  </a:lnTo>
                  <a:lnTo>
                    <a:pt x="575665" y="128143"/>
                  </a:lnTo>
                  <a:lnTo>
                    <a:pt x="575665" y="80606"/>
                  </a:lnTo>
                  <a:lnTo>
                    <a:pt x="631037" y="80606"/>
                  </a:lnTo>
                  <a:lnTo>
                    <a:pt x="631037" y="75285"/>
                  </a:lnTo>
                  <a:close/>
                </a:path>
                <a:path w="1361439" h="588645">
                  <a:moveTo>
                    <a:pt x="656971" y="290982"/>
                  </a:moveTo>
                  <a:lnTo>
                    <a:pt x="626757" y="263436"/>
                  </a:lnTo>
                  <a:lnTo>
                    <a:pt x="625995" y="243039"/>
                  </a:lnTo>
                  <a:lnTo>
                    <a:pt x="655574" y="243039"/>
                  </a:lnTo>
                  <a:lnTo>
                    <a:pt x="655574" y="237566"/>
                  </a:lnTo>
                  <a:lnTo>
                    <a:pt x="589534" y="237566"/>
                  </a:lnTo>
                  <a:lnTo>
                    <a:pt x="589534" y="243039"/>
                  </a:lnTo>
                  <a:lnTo>
                    <a:pt x="619963" y="243039"/>
                  </a:lnTo>
                  <a:lnTo>
                    <a:pt x="619848" y="261874"/>
                  </a:lnTo>
                  <a:lnTo>
                    <a:pt x="591553" y="291401"/>
                  </a:lnTo>
                  <a:lnTo>
                    <a:pt x="586879" y="294767"/>
                  </a:lnTo>
                  <a:lnTo>
                    <a:pt x="590524" y="299110"/>
                  </a:lnTo>
                  <a:lnTo>
                    <a:pt x="621715" y="272262"/>
                  </a:lnTo>
                  <a:lnTo>
                    <a:pt x="623468" y="268833"/>
                  </a:lnTo>
                  <a:lnTo>
                    <a:pt x="623608" y="268833"/>
                  </a:lnTo>
                  <a:lnTo>
                    <a:pt x="653605" y="295186"/>
                  </a:lnTo>
                  <a:lnTo>
                    <a:pt x="656971" y="290982"/>
                  </a:lnTo>
                  <a:close/>
                </a:path>
                <a:path w="1361439" h="588645">
                  <a:moveTo>
                    <a:pt x="683475" y="309206"/>
                  </a:moveTo>
                  <a:lnTo>
                    <a:pt x="677443" y="309206"/>
                  </a:lnTo>
                  <a:lnTo>
                    <a:pt x="677443" y="314820"/>
                  </a:lnTo>
                  <a:lnTo>
                    <a:pt x="677443" y="350710"/>
                  </a:lnTo>
                  <a:lnTo>
                    <a:pt x="614349" y="350710"/>
                  </a:lnTo>
                  <a:lnTo>
                    <a:pt x="614349" y="314820"/>
                  </a:lnTo>
                  <a:lnTo>
                    <a:pt x="677443" y="314820"/>
                  </a:lnTo>
                  <a:lnTo>
                    <a:pt x="677443" y="309206"/>
                  </a:lnTo>
                  <a:lnTo>
                    <a:pt x="608330" y="309206"/>
                  </a:lnTo>
                  <a:lnTo>
                    <a:pt x="608330" y="356323"/>
                  </a:lnTo>
                  <a:lnTo>
                    <a:pt x="683475" y="356323"/>
                  </a:lnTo>
                  <a:lnTo>
                    <a:pt x="683475" y="350710"/>
                  </a:lnTo>
                  <a:lnTo>
                    <a:pt x="683475" y="314820"/>
                  </a:lnTo>
                  <a:lnTo>
                    <a:pt x="683475" y="309206"/>
                  </a:lnTo>
                  <a:close/>
                </a:path>
                <a:path w="1361439" h="588645">
                  <a:moveTo>
                    <a:pt x="697217" y="463651"/>
                  </a:moveTo>
                  <a:lnTo>
                    <a:pt x="691184" y="463651"/>
                  </a:lnTo>
                  <a:lnTo>
                    <a:pt x="691184" y="469112"/>
                  </a:lnTo>
                  <a:lnTo>
                    <a:pt x="691184" y="508927"/>
                  </a:lnTo>
                  <a:lnTo>
                    <a:pt x="647166" y="508927"/>
                  </a:lnTo>
                  <a:lnTo>
                    <a:pt x="647166" y="469112"/>
                  </a:lnTo>
                  <a:lnTo>
                    <a:pt x="691184" y="469112"/>
                  </a:lnTo>
                  <a:lnTo>
                    <a:pt x="691184" y="463651"/>
                  </a:lnTo>
                  <a:lnTo>
                    <a:pt x="641134" y="463651"/>
                  </a:lnTo>
                  <a:lnTo>
                    <a:pt x="641134" y="514400"/>
                  </a:lnTo>
                  <a:lnTo>
                    <a:pt x="697217" y="514400"/>
                  </a:lnTo>
                  <a:lnTo>
                    <a:pt x="697217" y="508927"/>
                  </a:lnTo>
                  <a:lnTo>
                    <a:pt x="697217" y="469112"/>
                  </a:lnTo>
                  <a:lnTo>
                    <a:pt x="697217" y="463651"/>
                  </a:lnTo>
                  <a:close/>
                </a:path>
                <a:path w="1361439" h="588645">
                  <a:moveTo>
                    <a:pt x="704367" y="261264"/>
                  </a:moveTo>
                  <a:lnTo>
                    <a:pt x="683475" y="261264"/>
                  </a:lnTo>
                  <a:lnTo>
                    <a:pt x="683475" y="229717"/>
                  </a:lnTo>
                  <a:lnTo>
                    <a:pt x="677443" y="229717"/>
                  </a:lnTo>
                  <a:lnTo>
                    <a:pt x="677443" y="300380"/>
                  </a:lnTo>
                  <a:lnTo>
                    <a:pt x="683475" y="300380"/>
                  </a:lnTo>
                  <a:lnTo>
                    <a:pt x="683475" y="266865"/>
                  </a:lnTo>
                  <a:lnTo>
                    <a:pt x="704367" y="266865"/>
                  </a:lnTo>
                  <a:lnTo>
                    <a:pt x="704367" y="261264"/>
                  </a:lnTo>
                  <a:close/>
                </a:path>
                <a:path w="1361439" h="588645">
                  <a:moveTo>
                    <a:pt x="737031" y="579869"/>
                  </a:moveTo>
                  <a:lnTo>
                    <a:pt x="664692" y="579869"/>
                  </a:lnTo>
                  <a:lnTo>
                    <a:pt x="664692" y="559968"/>
                  </a:lnTo>
                  <a:lnTo>
                    <a:pt x="733945" y="559968"/>
                  </a:lnTo>
                  <a:lnTo>
                    <a:pt x="733945" y="529259"/>
                  </a:lnTo>
                  <a:lnTo>
                    <a:pt x="658101" y="529259"/>
                  </a:lnTo>
                  <a:lnTo>
                    <a:pt x="658101" y="534720"/>
                  </a:lnTo>
                  <a:lnTo>
                    <a:pt x="728052" y="534720"/>
                  </a:lnTo>
                  <a:lnTo>
                    <a:pt x="728052" y="554634"/>
                  </a:lnTo>
                  <a:lnTo>
                    <a:pt x="658799" y="554634"/>
                  </a:lnTo>
                  <a:lnTo>
                    <a:pt x="658799" y="585343"/>
                  </a:lnTo>
                  <a:lnTo>
                    <a:pt x="737031" y="585343"/>
                  </a:lnTo>
                  <a:lnTo>
                    <a:pt x="737031" y="579869"/>
                  </a:lnTo>
                  <a:close/>
                </a:path>
                <a:path w="1361439" h="588645">
                  <a:moveTo>
                    <a:pt x="739127" y="238264"/>
                  </a:moveTo>
                  <a:lnTo>
                    <a:pt x="709409" y="238264"/>
                  </a:lnTo>
                  <a:lnTo>
                    <a:pt x="709409" y="243738"/>
                  </a:lnTo>
                  <a:lnTo>
                    <a:pt x="733107" y="243738"/>
                  </a:lnTo>
                  <a:lnTo>
                    <a:pt x="733018" y="259956"/>
                  </a:lnTo>
                  <a:lnTo>
                    <a:pt x="705624" y="293789"/>
                  </a:lnTo>
                  <a:lnTo>
                    <a:pt x="708990" y="297853"/>
                  </a:lnTo>
                  <a:lnTo>
                    <a:pt x="736892" y="271335"/>
                  </a:lnTo>
                  <a:lnTo>
                    <a:pt x="739127" y="259956"/>
                  </a:lnTo>
                  <a:lnTo>
                    <a:pt x="739127" y="238264"/>
                  </a:lnTo>
                  <a:close/>
                </a:path>
                <a:path w="1361439" h="588645">
                  <a:moveTo>
                    <a:pt x="754837" y="485101"/>
                  </a:moveTo>
                  <a:lnTo>
                    <a:pt x="733945" y="485101"/>
                  </a:lnTo>
                  <a:lnTo>
                    <a:pt x="733945" y="458317"/>
                  </a:lnTo>
                  <a:lnTo>
                    <a:pt x="727913" y="458317"/>
                  </a:lnTo>
                  <a:lnTo>
                    <a:pt x="727913" y="520560"/>
                  </a:lnTo>
                  <a:lnTo>
                    <a:pt x="733945" y="520560"/>
                  </a:lnTo>
                  <a:lnTo>
                    <a:pt x="733945" y="490562"/>
                  </a:lnTo>
                  <a:lnTo>
                    <a:pt x="754837" y="490562"/>
                  </a:lnTo>
                  <a:lnTo>
                    <a:pt x="754837" y="485101"/>
                  </a:lnTo>
                  <a:close/>
                </a:path>
                <a:path w="1361439" h="588645">
                  <a:moveTo>
                    <a:pt x="769137" y="26022"/>
                  </a:moveTo>
                  <a:lnTo>
                    <a:pt x="767969" y="22377"/>
                  </a:lnTo>
                  <a:lnTo>
                    <a:pt x="763295" y="16027"/>
                  </a:lnTo>
                  <a:lnTo>
                    <a:pt x="763104" y="15862"/>
                  </a:lnTo>
                  <a:lnTo>
                    <a:pt x="763104" y="27190"/>
                  </a:lnTo>
                  <a:lnTo>
                    <a:pt x="763104" y="39255"/>
                  </a:lnTo>
                  <a:lnTo>
                    <a:pt x="732866" y="56070"/>
                  </a:lnTo>
                  <a:lnTo>
                    <a:pt x="723430" y="56070"/>
                  </a:lnTo>
                  <a:lnTo>
                    <a:pt x="693293" y="39255"/>
                  </a:lnTo>
                  <a:lnTo>
                    <a:pt x="693293" y="27190"/>
                  </a:lnTo>
                  <a:lnTo>
                    <a:pt x="723430" y="10515"/>
                  </a:lnTo>
                  <a:lnTo>
                    <a:pt x="732866" y="10515"/>
                  </a:lnTo>
                  <a:lnTo>
                    <a:pt x="763104" y="27190"/>
                  </a:lnTo>
                  <a:lnTo>
                    <a:pt x="763104" y="15862"/>
                  </a:lnTo>
                  <a:lnTo>
                    <a:pt x="760234" y="13360"/>
                  </a:lnTo>
                  <a:lnTo>
                    <a:pt x="755218" y="10515"/>
                  </a:lnTo>
                  <a:lnTo>
                    <a:pt x="752665" y="9067"/>
                  </a:lnTo>
                  <a:lnTo>
                    <a:pt x="748296" y="7454"/>
                  </a:lnTo>
                  <a:lnTo>
                    <a:pt x="738390" y="5295"/>
                  </a:lnTo>
                  <a:lnTo>
                    <a:pt x="733336" y="4762"/>
                  </a:lnTo>
                  <a:lnTo>
                    <a:pt x="722960" y="4762"/>
                  </a:lnTo>
                  <a:lnTo>
                    <a:pt x="688403" y="22377"/>
                  </a:lnTo>
                  <a:lnTo>
                    <a:pt x="687260" y="26022"/>
                  </a:lnTo>
                  <a:lnTo>
                    <a:pt x="687260" y="40233"/>
                  </a:lnTo>
                  <a:lnTo>
                    <a:pt x="722960" y="61823"/>
                  </a:lnTo>
                  <a:lnTo>
                    <a:pt x="733336" y="61823"/>
                  </a:lnTo>
                  <a:lnTo>
                    <a:pt x="738390" y="61239"/>
                  </a:lnTo>
                  <a:lnTo>
                    <a:pt x="748296" y="58902"/>
                  </a:lnTo>
                  <a:lnTo>
                    <a:pt x="752665" y="57226"/>
                  </a:lnTo>
                  <a:lnTo>
                    <a:pt x="754634" y="56070"/>
                  </a:lnTo>
                  <a:lnTo>
                    <a:pt x="760234" y="52832"/>
                  </a:lnTo>
                  <a:lnTo>
                    <a:pt x="763295" y="50139"/>
                  </a:lnTo>
                  <a:lnTo>
                    <a:pt x="767969" y="43789"/>
                  </a:lnTo>
                  <a:lnTo>
                    <a:pt x="769137" y="40233"/>
                  </a:lnTo>
                  <a:lnTo>
                    <a:pt x="769137" y="26022"/>
                  </a:lnTo>
                  <a:close/>
                </a:path>
                <a:path w="1361439" h="588645">
                  <a:moveTo>
                    <a:pt x="774598" y="238264"/>
                  </a:moveTo>
                  <a:lnTo>
                    <a:pt x="745439" y="238264"/>
                  </a:lnTo>
                  <a:lnTo>
                    <a:pt x="745439" y="243738"/>
                  </a:lnTo>
                  <a:lnTo>
                    <a:pt x="768578" y="243738"/>
                  </a:lnTo>
                  <a:lnTo>
                    <a:pt x="768477" y="263410"/>
                  </a:lnTo>
                  <a:lnTo>
                    <a:pt x="746239" y="297434"/>
                  </a:lnTo>
                  <a:lnTo>
                    <a:pt x="741934" y="301078"/>
                  </a:lnTo>
                  <a:lnTo>
                    <a:pt x="745299" y="304863"/>
                  </a:lnTo>
                  <a:lnTo>
                    <a:pt x="772083" y="277215"/>
                  </a:lnTo>
                  <a:lnTo>
                    <a:pt x="774598" y="263410"/>
                  </a:lnTo>
                  <a:lnTo>
                    <a:pt x="774598" y="238264"/>
                  </a:lnTo>
                  <a:close/>
                </a:path>
                <a:path w="1361439" h="588645">
                  <a:moveTo>
                    <a:pt x="786663" y="77241"/>
                  </a:moveTo>
                  <a:lnTo>
                    <a:pt x="669734" y="77241"/>
                  </a:lnTo>
                  <a:lnTo>
                    <a:pt x="669734" y="82575"/>
                  </a:lnTo>
                  <a:lnTo>
                    <a:pt x="725258" y="82575"/>
                  </a:lnTo>
                  <a:lnTo>
                    <a:pt x="725258" y="128143"/>
                  </a:lnTo>
                  <a:lnTo>
                    <a:pt x="731278" y="128143"/>
                  </a:lnTo>
                  <a:lnTo>
                    <a:pt x="731278" y="82575"/>
                  </a:lnTo>
                  <a:lnTo>
                    <a:pt x="786663" y="82575"/>
                  </a:lnTo>
                  <a:lnTo>
                    <a:pt x="786663" y="77241"/>
                  </a:lnTo>
                  <a:close/>
                </a:path>
                <a:path w="1361439" h="588645">
                  <a:moveTo>
                    <a:pt x="807415" y="349453"/>
                  </a:moveTo>
                  <a:lnTo>
                    <a:pt x="734364" y="349453"/>
                  </a:lnTo>
                  <a:lnTo>
                    <a:pt x="734364" y="313270"/>
                  </a:lnTo>
                  <a:lnTo>
                    <a:pt x="728332" y="313270"/>
                  </a:lnTo>
                  <a:lnTo>
                    <a:pt x="728332" y="355053"/>
                  </a:lnTo>
                  <a:lnTo>
                    <a:pt x="807415" y="355053"/>
                  </a:lnTo>
                  <a:lnTo>
                    <a:pt x="807415" y="349453"/>
                  </a:lnTo>
                  <a:close/>
                </a:path>
                <a:path w="1361439" h="588645">
                  <a:moveTo>
                    <a:pt x="824090" y="267716"/>
                  </a:moveTo>
                  <a:lnTo>
                    <a:pt x="803059" y="267716"/>
                  </a:lnTo>
                  <a:lnTo>
                    <a:pt x="803059" y="229717"/>
                  </a:lnTo>
                  <a:lnTo>
                    <a:pt x="797039" y="229717"/>
                  </a:lnTo>
                  <a:lnTo>
                    <a:pt x="797039" y="320852"/>
                  </a:lnTo>
                  <a:lnTo>
                    <a:pt x="803059" y="320852"/>
                  </a:lnTo>
                  <a:lnTo>
                    <a:pt x="803059" y="273316"/>
                  </a:lnTo>
                  <a:lnTo>
                    <a:pt x="824090" y="273316"/>
                  </a:lnTo>
                  <a:lnTo>
                    <a:pt x="824090" y="267716"/>
                  </a:lnTo>
                  <a:close/>
                </a:path>
                <a:path w="1361439" h="588645">
                  <a:moveTo>
                    <a:pt x="873163" y="92811"/>
                  </a:moveTo>
                  <a:lnTo>
                    <a:pt x="872845" y="90424"/>
                  </a:lnTo>
                  <a:lnTo>
                    <a:pt x="872464" y="87477"/>
                  </a:lnTo>
                  <a:lnTo>
                    <a:pt x="869378" y="88036"/>
                  </a:lnTo>
                  <a:lnTo>
                    <a:pt x="834097" y="90424"/>
                  </a:lnTo>
                  <a:lnTo>
                    <a:pt x="806424" y="90424"/>
                  </a:lnTo>
                  <a:lnTo>
                    <a:pt x="806424" y="54254"/>
                  </a:lnTo>
                  <a:lnTo>
                    <a:pt x="855497" y="54254"/>
                  </a:lnTo>
                  <a:lnTo>
                    <a:pt x="855497" y="11493"/>
                  </a:lnTo>
                  <a:lnTo>
                    <a:pt x="800544" y="11493"/>
                  </a:lnTo>
                  <a:lnTo>
                    <a:pt x="800544" y="16954"/>
                  </a:lnTo>
                  <a:lnTo>
                    <a:pt x="849604" y="16954"/>
                  </a:lnTo>
                  <a:lnTo>
                    <a:pt x="849604" y="48780"/>
                  </a:lnTo>
                  <a:lnTo>
                    <a:pt x="800544" y="48780"/>
                  </a:lnTo>
                  <a:lnTo>
                    <a:pt x="800544" y="96037"/>
                  </a:lnTo>
                  <a:lnTo>
                    <a:pt x="832231" y="96037"/>
                  </a:lnTo>
                  <a:lnTo>
                    <a:pt x="835126" y="95986"/>
                  </a:lnTo>
                  <a:lnTo>
                    <a:pt x="869797" y="93370"/>
                  </a:lnTo>
                  <a:lnTo>
                    <a:pt x="873163" y="92811"/>
                  </a:lnTo>
                  <a:close/>
                </a:path>
                <a:path w="1361439" h="588645">
                  <a:moveTo>
                    <a:pt x="894753" y="1117"/>
                  </a:moveTo>
                  <a:lnTo>
                    <a:pt x="888720" y="1117"/>
                  </a:lnTo>
                  <a:lnTo>
                    <a:pt x="888720" y="128143"/>
                  </a:lnTo>
                  <a:lnTo>
                    <a:pt x="894753" y="128143"/>
                  </a:lnTo>
                  <a:lnTo>
                    <a:pt x="894753" y="1117"/>
                  </a:lnTo>
                  <a:close/>
                </a:path>
                <a:path w="1361439" h="588645">
                  <a:moveTo>
                    <a:pt x="921816" y="316915"/>
                  </a:moveTo>
                  <a:lnTo>
                    <a:pt x="921461" y="314540"/>
                  </a:lnTo>
                  <a:lnTo>
                    <a:pt x="920965" y="311315"/>
                  </a:lnTo>
                  <a:lnTo>
                    <a:pt x="915365" y="312432"/>
                  </a:lnTo>
                  <a:lnTo>
                    <a:pt x="909269" y="313258"/>
                  </a:lnTo>
                  <a:lnTo>
                    <a:pt x="896086" y="314286"/>
                  </a:lnTo>
                  <a:lnTo>
                    <a:pt x="889749" y="314540"/>
                  </a:lnTo>
                  <a:lnTo>
                    <a:pt x="874420" y="314540"/>
                  </a:lnTo>
                  <a:lnTo>
                    <a:pt x="874420" y="241630"/>
                  </a:lnTo>
                  <a:lnTo>
                    <a:pt x="868400" y="241630"/>
                  </a:lnTo>
                  <a:lnTo>
                    <a:pt x="868400" y="320141"/>
                  </a:lnTo>
                  <a:lnTo>
                    <a:pt x="889571" y="320141"/>
                  </a:lnTo>
                  <a:lnTo>
                    <a:pt x="896696" y="319862"/>
                  </a:lnTo>
                  <a:lnTo>
                    <a:pt x="910615" y="318744"/>
                  </a:lnTo>
                  <a:lnTo>
                    <a:pt x="916673" y="317944"/>
                  </a:lnTo>
                  <a:lnTo>
                    <a:pt x="921816" y="316915"/>
                  </a:lnTo>
                  <a:close/>
                </a:path>
                <a:path w="1361439" h="588645">
                  <a:moveTo>
                    <a:pt x="967524" y="229717"/>
                  </a:moveTo>
                  <a:lnTo>
                    <a:pt x="961491" y="229717"/>
                  </a:lnTo>
                  <a:lnTo>
                    <a:pt x="961491" y="274015"/>
                  </a:lnTo>
                  <a:lnTo>
                    <a:pt x="937793" y="274015"/>
                  </a:lnTo>
                  <a:lnTo>
                    <a:pt x="937793" y="232384"/>
                  </a:lnTo>
                  <a:lnTo>
                    <a:pt x="931760" y="232384"/>
                  </a:lnTo>
                  <a:lnTo>
                    <a:pt x="931760" y="350431"/>
                  </a:lnTo>
                  <a:lnTo>
                    <a:pt x="937793" y="350431"/>
                  </a:lnTo>
                  <a:lnTo>
                    <a:pt x="937793" y="279628"/>
                  </a:lnTo>
                  <a:lnTo>
                    <a:pt x="961491" y="279628"/>
                  </a:lnTo>
                  <a:lnTo>
                    <a:pt x="961491" y="356743"/>
                  </a:lnTo>
                  <a:lnTo>
                    <a:pt x="967524" y="356743"/>
                  </a:lnTo>
                  <a:lnTo>
                    <a:pt x="967524" y="279628"/>
                  </a:lnTo>
                  <a:lnTo>
                    <a:pt x="967524" y="274015"/>
                  </a:lnTo>
                  <a:lnTo>
                    <a:pt x="967524" y="229717"/>
                  </a:lnTo>
                  <a:close/>
                </a:path>
                <a:path w="1361439" h="588645">
                  <a:moveTo>
                    <a:pt x="973404" y="6451"/>
                  </a:moveTo>
                  <a:lnTo>
                    <a:pt x="967371" y="6451"/>
                  </a:lnTo>
                  <a:lnTo>
                    <a:pt x="967371" y="11912"/>
                  </a:lnTo>
                  <a:lnTo>
                    <a:pt x="967371" y="51727"/>
                  </a:lnTo>
                  <a:lnTo>
                    <a:pt x="923353" y="51727"/>
                  </a:lnTo>
                  <a:lnTo>
                    <a:pt x="923353" y="11912"/>
                  </a:lnTo>
                  <a:lnTo>
                    <a:pt x="967371" y="11912"/>
                  </a:lnTo>
                  <a:lnTo>
                    <a:pt x="967371" y="6451"/>
                  </a:lnTo>
                  <a:lnTo>
                    <a:pt x="917321" y="6451"/>
                  </a:lnTo>
                  <a:lnTo>
                    <a:pt x="917321" y="57200"/>
                  </a:lnTo>
                  <a:lnTo>
                    <a:pt x="973404" y="57200"/>
                  </a:lnTo>
                  <a:lnTo>
                    <a:pt x="973404" y="51727"/>
                  </a:lnTo>
                  <a:lnTo>
                    <a:pt x="973404" y="11912"/>
                  </a:lnTo>
                  <a:lnTo>
                    <a:pt x="973404" y="6451"/>
                  </a:lnTo>
                  <a:close/>
                </a:path>
                <a:path w="1361439" h="588645">
                  <a:moveTo>
                    <a:pt x="1013218" y="122669"/>
                  </a:moveTo>
                  <a:lnTo>
                    <a:pt x="940879" y="122669"/>
                  </a:lnTo>
                  <a:lnTo>
                    <a:pt x="940879" y="102768"/>
                  </a:lnTo>
                  <a:lnTo>
                    <a:pt x="1010132" y="102768"/>
                  </a:lnTo>
                  <a:lnTo>
                    <a:pt x="1010132" y="72059"/>
                  </a:lnTo>
                  <a:lnTo>
                    <a:pt x="934288" y="72059"/>
                  </a:lnTo>
                  <a:lnTo>
                    <a:pt x="934288" y="77520"/>
                  </a:lnTo>
                  <a:lnTo>
                    <a:pt x="1004252" y="77520"/>
                  </a:lnTo>
                  <a:lnTo>
                    <a:pt x="1004252" y="97434"/>
                  </a:lnTo>
                  <a:lnTo>
                    <a:pt x="934986" y="97434"/>
                  </a:lnTo>
                  <a:lnTo>
                    <a:pt x="934986" y="128143"/>
                  </a:lnTo>
                  <a:lnTo>
                    <a:pt x="1013218" y="128143"/>
                  </a:lnTo>
                  <a:lnTo>
                    <a:pt x="1013218" y="122669"/>
                  </a:lnTo>
                  <a:close/>
                </a:path>
                <a:path w="1361439" h="588645">
                  <a:moveTo>
                    <a:pt x="1031024" y="27901"/>
                  </a:moveTo>
                  <a:lnTo>
                    <a:pt x="1010132" y="27901"/>
                  </a:lnTo>
                  <a:lnTo>
                    <a:pt x="1010132" y="1117"/>
                  </a:lnTo>
                  <a:lnTo>
                    <a:pt x="1004112" y="1117"/>
                  </a:lnTo>
                  <a:lnTo>
                    <a:pt x="1004112" y="63360"/>
                  </a:lnTo>
                  <a:lnTo>
                    <a:pt x="1010132" y="63360"/>
                  </a:lnTo>
                  <a:lnTo>
                    <a:pt x="1010132" y="33362"/>
                  </a:lnTo>
                  <a:lnTo>
                    <a:pt x="1031024" y="33362"/>
                  </a:lnTo>
                  <a:lnTo>
                    <a:pt x="1031024" y="27901"/>
                  </a:lnTo>
                  <a:close/>
                </a:path>
                <a:path w="1361439" h="588645">
                  <a:moveTo>
                    <a:pt x="1062431" y="321411"/>
                  </a:moveTo>
                  <a:lnTo>
                    <a:pt x="1062113" y="319024"/>
                  </a:lnTo>
                  <a:lnTo>
                    <a:pt x="1061732" y="316077"/>
                  </a:lnTo>
                  <a:lnTo>
                    <a:pt x="1058646" y="316636"/>
                  </a:lnTo>
                  <a:lnTo>
                    <a:pt x="1023366" y="319024"/>
                  </a:lnTo>
                  <a:lnTo>
                    <a:pt x="995692" y="319024"/>
                  </a:lnTo>
                  <a:lnTo>
                    <a:pt x="995692" y="282854"/>
                  </a:lnTo>
                  <a:lnTo>
                    <a:pt x="1044765" y="282854"/>
                  </a:lnTo>
                  <a:lnTo>
                    <a:pt x="1044765" y="240093"/>
                  </a:lnTo>
                  <a:lnTo>
                    <a:pt x="989812" y="240093"/>
                  </a:lnTo>
                  <a:lnTo>
                    <a:pt x="989812" y="245554"/>
                  </a:lnTo>
                  <a:lnTo>
                    <a:pt x="1038885" y="245554"/>
                  </a:lnTo>
                  <a:lnTo>
                    <a:pt x="1038885" y="277380"/>
                  </a:lnTo>
                  <a:lnTo>
                    <a:pt x="989812" y="277380"/>
                  </a:lnTo>
                  <a:lnTo>
                    <a:pt x="989812" y="324637"/>
                  </a:lnTo>
                  <a:lnTo>
                    <a:pt x="1021499" y="324637"/>
                  </a:lnTo>
                  <a:lnTo>
                    <a:pt x="1024394" y="324586"/>
                  </a:lnTo>
                  <a:lnTo>
                    <a:pt x="1059065" y="321970"/>
                  </a:lnTo>
                  <a:lnTo>
                    <a:pt x="1062431" y="321411"/>
                  </a:lnTo>
                  <a:close/>
                </a:path>
                <a:path w="1361439" h="588645">
                  <a:moveTo>
                    <a:pt x="1084021" y="229717"/>
                  </a:moveTo>
                  <a:lnTo>
                    <a:pt x="1077988" y="229717"/>
                  </a:lnTo>
                  <a:lnTo>
                    <a:pt x="1077988" y="356743"/>
                  </a:lnTo>
                  <a:lnTo>
                    <a:pt x="1084021" y="356743"/>
                  </a:lnTo>
                  <a:lnTo>
                    <a:pt x="1084021" y="229717"/>
                  </a:lnTo>
                  <a:close/>
                </a:path>
                <a:path w="1361439" h="588645">
                  <a:moveTo>
                    <a:pt x="1200670" y="270941"/>
                  </a:moveTo>
                  <a:lnTo>
                    <a:pt x="1123975" y="270941"/>
                  </a:lnTo>
                  <a:lnTo>
                    <a:pt x="1123975" y="233641"/>
                  </a:lnTo>
                  <a:lnTo>
                    <a:pt x="1118095" y="233641"/>
                  </a:lnTo>
                  <a:lnTo>
                    <a:pt x="1118095" y="276263"/>
                  </a:lnTo>
                  <a:lnTo>
                    <a:pt x="1200670" y="276263"/>
                  </a:lnTo>
                  <a:lnTo>
                    <a:pt x="1200670" y="270941"/>
                  </a:lnTo>
                  <a:close/>
                </a:path>
                <a:path w="1361439" h="588645">
                  <a:moveTo>
                    <a:pt x="1202067" y="349732"/>
                  </a:moveTo>
                  <a:lnTo>
                    <a:pt x="1123696" y="349732"/>
                  </a:lnTo>
                  <a:lnTo>
                    <a:pt x="1123696" y="317487"/>
                  </a:lnTo>
                  <a:lnTo>
                    <a:pt x="1117815" y="317487"/>
                  </a:lnTo>
                  <a:lnTo>
                    <a:pt x="1117815" y="355053"/>
                  </a:lnTo>
                  <a:lnTo>
                    <a:pt x="1202067" y="355053"/>
                  </a:lnTo>
                  <a:lnTo>
                    <a:pt x="1202067" y="349732"/>
                  </a:lnTo>
                  <a:close/>
                </a:path>
                <a:path w="1361439" h="588645">
                  <a:moveTo>
                    <a:pt x="1217079" y="297014"/>
                  </a:moveTo>
                  <a:lnTo>
                    <a:pt x="1100150" y="297014"/>
                  </a:lnTo>
                  <a:lnTo>
                    <a:pt x="1100150" y="302336"/>
                  </a:lnTo>
                  <a:lnTo>
                    <a:pt x="1217079" y="302336"/>
                  </a:lnTo>
                  <a:lnTo>
                    <a:pt x="1217079" y="297014"/>
                  </a:lnTo>
                  <a:close/>
                </a:path>
                <a:path w="1361439" h="588645">
                  <a:moveTo>
                    <a:pt x="1323619" y="240512"/>
                  </a:moveTo>
                  <a:lnTo>
                    <a:pt x="1317599" y="240512"/>
                  </a:lnTo>
                  <a:lnTo>
                    <a:pt x="1317599" y="273177"/>
                  </a:lnTo>
                  <a:lnTo>
                    <a:pt x="1317599" y="278790"/>
                  </a:lnTo>
                  <a:lnTo>
                    <a:pt x="1317599" y="317207"/>
                  </a:lnTo>
                  <a:lnTo>
                    <a:pt x="1272032" y="317207"/>
                  </a:lnTo>
                  <a:lnTo>
                    <a:pt x="1272032" y="278790"/>
                  </a:lnTo>
                  <a:lnTo>
                    <a:pt x="1317599" y="278790"/>
                  </a:lnTo>
                  <a:lnTo>
                    <a:pt x="1317599" y="273177"/>
                  </a:lnTo>
                  <a:lnTo>
                    <a:pt x="1272032" y="273177"/>
                  </a:lnTo>
                  <a:lnTo>
                    <a:pt x="1272032" y="240512"/>
                  </a:lnTo>
                  <a:lnTo>
                    <a:pt x="1265999" y="240512"/>
                  </a:lnTo>
                  <a:lnTo>
                    <a:pt x="1265999" y="322808"/>
                  </a:lnTo>
                  <a:lnTo>
                    <a:pt x="1323619" y="322808"/>
                  </a:lnTo>
                  <a:lnTo>
                    <a:pt x="1323619" y="317207"/>
                  </a:lnTo>
                  <a:lnTo>
                    <a:pt x="1323619" y="278790"/>
                  </a:lnTo>
                  <a:lnTo>
                    <a:pt x="1323619" y="273177"/>
                  </a:lnTo>
                  <a:lnTo>
                    <a:pt x="1323619" y="240512"/>
                  </a:lnTo>
                  <a:close/>
                </a:path>
                <a:path w="1361439" h="588645">
                  <a:moveTo>
                    <a:pt x="1360919" y="229717"/>
                  </a:moveTo>
                  <a:lnTo>
                    <a:pt x="1354886" y="229717"/>
                  </a:lnTo>
                  <a:lnTo>
                    <a:pt x="1354886" y="356743"/>
                  </a:lnTo>
                  <a:lnTo>
                    <a:pt x="1360919" y="356743"/>
                  </a:lnTo>
                  <a:lnTo>
                    <a:pt x="1360919" y="22971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0" name="object 140" descr=""/>
            <p:cNvPicPr/>
            <p:nvPr/>
          </p:nvPicPr>
          <p:blipFill>
            <a:blip r:embed="rId122" cstate="print"/>
            <a:stretch>
              <a:fillRect/>
            </a:stretch>
          </p:blipFill>
          <p:spPr>
            <a:xfrm>
              <a:off x="2340723" y="9143689"/>
              <a:ext cx="1068459" cy="127020"/>
            </a:xfrm>
            <a:prstGeom prst="rect">
              <a:avLst/>
            </a:prstGeom>
          </p:spPr>
        </p:pic>
        <p:sp>
          <p:nvSpPr>
            <p:cNvPr id="141" name="object 141" descr=""/>
            <p:cNvSpPr/>
            <p:nvPr/>
          </p:nvSpPr>
          <p:spPr>
            <a:xfrm>
              <a:off x="2342121" y="9370466"/>
              <a:ext cx="756285" cy="361315"/>
            </a:xfrm>
            <a:custGeom>
              <a:avLst/>
              <a:gdLst/>
              <a:ahLst/>
              <a:cxnLst/>
              <a:rect l="l" t="t" r="r" b="b"/>
              <a:pathLst>
                <a:path w="756285" h="361315">
                  <a:moveTo>
                    <a:pt x="73317" y="67576"/>
                  </a:moveTo>
                  <a:lnTo>
                    <a:pt x="46266" y="45427"/>
                  </a:lnTo>
                  <a:lnTo>
                    <a:pt x="45580" y="44678"/>
                  </a:lnTo>
                  <a:lnTo>
                    <a:pt x="42341" y="22161"/>
                  </a:lnTo>
                  <a:lnTo>
                    <a:pt x="72758" y="22161"/>
                  </a:lnTo>
                  <a:lnTo>
                    <a:pt x="72758" y="16687"/>
                  </a:lnTo>
                  <a:lnTo>
                    <a:pt x="42341" y="16687"/>
                  </a:lnTo>
                  <a:lnTo>
                    <a:pt x="42341" y="0"/>
                  </a:lnTo>
                  <a:lnTo>
                    <a:pt x="36309" y="0"/>
                  </a:lnTo>
                  <a:lnTo>
                    <a:pt x="36309" y="16687"/>
                  </a:lnTo>
                  <a:lnTo>
                    <a:pt x="5181" y="16687"/>
                  </a:lnTo>
                  <a:lnTo>
                    <a:pt x="5181" y="22161"/>
                  </a:lnTo>
                  <a:lnTo>
                    <a:pt x="36309" y="22161"/>
                  </a:lnTo>
                  <a:lnTo>
                    <a:pt x="36195" y="38468"/>
                  </a:lnTo>
                  <a:lnTo>
                    <a:pt x="7899" y="68008"/>
                  </a:lnTo>
                  <a:lnTo>
                    <a:pt x="3225" y="71374"/>
                  </a:lnTo>
                  <a:lnTo>
                    <a:pt x="6870" y="75717"/>
                  </a:lnTo>
                  <a:lnTo>
                    <a:pt x="38061" y="48869"/>
                  </a:lnTo>
                  <a:lnTo>
                    <a:pt x="39814" y="45427"/>
                  </a:lnTo>
                  <a:lnTo>
                    <a:pt x="39954" y="45427"/>
                  </a:lnTo>
                  <a:lnTo>
                    <a:pt x="69951" y="71793"/>
                  </a:lnTo>
                  <a:lnTo>
                    <a:pt x="73317" y="67576"/>
                  </a:lnTo>
                  <a:close/>
                </a:path>
                <a:path w="756285" h="361315">
                  <a:moveTo>
                    <a:pt x="75006" y="318198"/>
                  </a:moveTo>
                  <a:lnTo>
                    <a:pt x="50050" y="293801"/>
                  </a:lnTo>
                  <a:lnTo>
                    <a:pt x="48082" y="291744"/>
                  </a:lnTo>
                  <a:lnTo>
                    <a:pt x="46520" y="289902"/>
                  </a:lnTo>
                  <a:lnTo>
                    <a:pt x="44500" y="287070"/>
                  </a:lnTo>
                  <a:lnTo>
                    <a:pt x="44183" y="286626"/>
                  </a:lnTo>
                  <a:lnTo>
                    <a:pt x="40932" y="239826"/>
                  </a:lnTo>
                  <a:lnTo>
                    <a:pt x="34632" y="239826"/>
                  </a:lnTo>
                  <a:lnTo>
                    <a:pt x="34163" y="279501"/>
                  </a:lnTo>
                  <a:lnTo>
                    <a:pt x="9601" y="312000"/>
                  </a:lnTo>
                  <a:lnTo>
                    <a:pt x="0" y="320573"/>
                  </a:lnTo>
                  <a:lnTo>
                    <a:pt x="4064" y="324929"/>
                  </a:lnTo>
                  <a:lnTo>
                    <a:pt x="32245" y="296583"/>
                  </a:lnTo>
                  <a:lnTo>
                    <a:pt x="37998" y="287070"/>
                  </a:lnTo>
                  <a:lnTo>
                    <a:pt x="38138" y="287070"/>
                  </a:lnTo>
                  <a:lnTo>
                    <a:pt x="46291" y="298170"/>
                  </a:lnTo>
                  <a:lnTo>
                    <a:pt x="47244" y="299173"/>
                  </a:lnTo>
                  <a:lnTo>
                    <a:pt x="70942" y="322262"/>
                  </a:lnTo>
                  <a:lnTo>
                    <a:pt x="75006" y="318198"/>
                  </a:lnTo>
                  <a:close/>
                </a:path>
                <a:path w="756285" h="361315">
                  <a:moveTo>
                    <a:pt x="99822" y="85382"/>
                  </a:moveTo>
                  <a:lnTo>
                    <a:pt x="20612" y="85382"/>
                  </a:lnTo>
                  <a:lnTo>
                    <a:pt x="20612" y="90995"/>
                  </a:lnTo>
                  <a:lnTo>
                    <a:pt x="93929" y="90995"/>
                  </a:lnTo>
                  <a:lnTo>
                    <a:pt x="93929" y="129552"/>
                  </a:lnTo>
                  <a:lnTo>
                    <a:pt x="99822" y="129552"/>
                  </a:lnTo>
                  <a:lnTo>
                    <a:pt x="99822" y="85382"/>
                  </a:lnTo>
                  <a:close/>
                </a:path>
                <a:path w="756285" h="361315">
                  <a:moveTo>
                    <a:pt x="120713" y="36182"/>
                  </a:moveTo>
                  <a:lnTo>
                    <a:pt x="99822" y="36182"/>
                  </a:lnTo>
                  <a:lnTo>
                    <a:pt x="99822" y="1828"/>
                  </a:lnTo>
                  <a:lnTo>
                    <a:pt x="93789" y="1828"/>
                  </a:lnTo>
                  <a:lnTo>
                    <a:pt x="93789" y="76974"/>
                  </a:lnTo>
                  <a:lnTo>
                    <a:pt x="99822" y="76974"/>
                  </a:lnTo>
                  <a:lnTo>
                    <a:pt x="99822" y="41783"/>
                  </a:lnTo>
                  <a:lnTo>
                    <a:pt x="120713" y="41783"/>
                  </a:lnTo>
                  <a:lnTo>
                    <a:pt x="120713" y="36182"/>
                  </a:lnTo>
                  <a:close/>
                </a:path>
                <a:path w="756285" h="361315">
                  <a:moveTo>
                    <a:pt x="120992" y="279361"/>
                  </a:moveTo>
                  <a:lnTo>
                    <a:pt x="97993" y="279361"/>
                  </a:lnTo>
                  <a:lnTo>
                    <a:pt x="97993" y="230428"/>
                  </a:lnTo>
                  <a:lnTo>
                    <a:pt x="91973" y="230428"/>
                  </a:lnTo>
                  <a:lnTo>
                    <a:pt x="91973" y="357454"/>
                  </a:lnTo>
                  <a:lnTo>
                    <a:pt x="97993" y="357454"/>
                  </a:lnTo>
                  <a:lnTo>
                    <a:pt x="97993" y="284962"/>
                  </a:lnTo>
                  <a:lnTo>
                    <a:pt x="120992" y="284962"/>
                  </a:lnTo>
                  <a:lnTo>
                    <a:pt x="120992" y="279361"/>
                  </a:lnTo>
                  <a:close/>
                </a:path>
                <a:path w="756285" h="361315">
                  <a:moveTo>
                    <a:pt x="187439" y="49631"/>
                  </a:moveTo>
                  <a:lnTo>
                    <a:pt x="186677" y="46837"/>
                  </a:lnTo>
                  <a:lnTo>
                    <a:pt x="183591" y="41783"/>
                  </a:lnTo>
                  <a:lnTo>
                    <a:pt x="181698" y="39814"/>
                  </a:lnTo>
                  <a:lnTo>
                    <a:pt x="181698" y="50520"/>
                  </a:lnTo>
                  <a:lnTo>
                    <a:pt x="181698" y="62484"/>
                  </a:lnTo>
                  <a:lnTo>
                    <a:pt x="162064" y="75717"/>
                  </a:lnTo>
                  <a:lnTo>
                    <a:pt x="155905" y="75717"/>
                  </a:lnTo>
                  <a:lnTo>
                    <a:pt x="136271" y="62484"/>
                  </a:lnTo>
                  <a:lnTo>
                    <a:pt x="136271" y="50520"/>
                  </a:lnTo>
                  <a:lnTo>
                    <a:pt x="155994" y="37299"/>
                  </a:lnTo>
                  <a:lnTo>
                    <a:pt x="161975" y="37299"/>
                  </a:lnTo>
                  <a:lnTo>
                    <a:pt x="181698" y="50520"/>
                  </a:lnTo>
                  <a:lnTo>
                    <a:pt x="181698" y="39814"/>
                  </a:lnTo>
                  <a:lnTo>
                    <a:pt x="162725" y="31965"/>
                  </a:lnTo>
                  <a:lnTo>
                    <a:pt x="155155" y="31965"/>
                  </a:lnTo>
                  <a:lnTo>
                    <a:pt x="130517" y="49631"/>
                  </a:lnTo>
                  <a:lnTo>
                    <a:pt x="130517" y="63373"/>
                  </a:lnTo>
                  <a:lnTo>
                    <a:pt x="155155" y="81038"/>
                  </a:lnTo>
                  <a:lnTo>
                    <a:pt x="162725" y="81038"/>
                  </a:lnTo>
                  <a:lnTo>
                    <a:pt x="166319" y="80556"/>
                  </a:lnTo>
                  <a:lnTo>
                    <a:pt x="173240" y="78587"/>
                  </a:lnTo>
                  <a:lnTo>
                    <a:pt x="176276" y="77190"/>
                  </a:lnTo>
                  <a:lnTo>
                    <a:pt x="178384" y="75717"/>
                  </a:lnTo>
                  <a:lnTo>
                    <a:pt x="181508" y="73545"/>
                  </a:lnTo>
                  <a:lnTo>
                    <a:pt x="183591" y="71348"/>
                  </a:lnTo>
                  <a:lnTo>
                    <a:pt x="186677" y="66205"/>
                  </a:lnTo>
                  <a:lnTo>
                    <a:pt x="187439" y="63373"/>
                  </a:lnTo>
                  <a:lnTo>
                    <a:pt x="187439" y="49631"/>
                  </a:lnTo>
                  <a:close/>
                </a:path>
                <a:path w="756285" h="361315">
                  <a:moveTo>
                    <a:pt x="195999" y="17805"/>
                  </a:moveTo>
                  <a:lnTo>
                    <a:pt x="161925" y="17805"/>
                  </a:lnTo>
                  <a:lnTo>
                    <a:pt x="161925" y="571"/>
                  </a:lnTo>
                  <a:lnTo>
                    <a:pt x="155905" y="571"/>
                  </a:lnTo>
                  <a:lnTo>
                    <a:pt x="155905" y="17805"/>
                  </a:lnTo>
                  <a:lnTo>
                    <a:pt x="122669" y="17805"/>
                  </a:lnTo>
                  <a:lnTo>
                    <a:pt x="122669" y="23139"/>
                  </a:lnTo>
                  <a:lnTo>
                    <a:pt x="195999" y="23139"/>
                  </a:lnTo>
                  <a:lnTo>
                    <a:pt x="195999" y="17805"/>
                  </a:lnTo>
                  <a:close/>
                </a:path>
                <a:path w="756285" h="361315">
                  <a:moveTo>
                    <a:pt x="199644" y="296748"/>
                  </a:moveTo>
                  <a:lnTo>
                    <a:pt x="199351" y="293801"/>
                  </a:lnTo>
                  <a:lnTo>
                    <a:pt x="199085" y="291134"/>
                  </a:lnTo>
                  <a:lnTo>
                    <a:pt x="193001" y="291846"/>
                  </a:lnTo>
                  <a:lnTo>
                    <a:pt x="186410" y="292430"/>
                  </a:lnTo>
                  <a:lnTo>
                    <a:pt x="144818" y="293763"/>
                  </a:lnTo>
                  <a:lnTo>
                    <a:pt x="134454" y="293801"/>
                  </a:lnTo>
                  <a:lnTo>
                    <a:pt x="134454" y="270941"/>
                  </a:lnTo>
                  <a:lnTo>
                    <a:pt x="181838" y="270941"/>
                  </a:lnTo>
                  <a:lnTo>
                    <a:pt x="181838" y="237159"/>
                  </a:lnTo>
                  <a:lnTo>
                    <a:pt x="128562" y="237159"/>
                  </a:lnTo>
                  <a:lnTo>
                    <a:pt x="128562" y="242620"/>
                  </a:lnTo>
                  <a:lnTo>
                    <a:pt x="175945" y="242620"/>
                  </a:lnTo>
                  <a:lnTo>
                    <a:pt x="175945" y="265480"/>
                  </a:lnTo>
                  <a:lnTo>
                    <a:pt x="128562" y="265480"/>
                  </a:lnTo>
                  <a:lnTo>
                    <a:pt x="128562" y="299402"/>
                  </a:lnTo>
                  <a:lnTo>
                    <a:pt x="170129" y="298919"/>
                  </a:lnTo>
                  <a:lnTo>
                    <a:pt x="193116" y="297510"/>
                  </a:lnTo>
                  <a:lnTo>
                    <a:pt x="199644" y="296748"/>
                  </a:lnTo>
                  <a:close/>
                </a:path>
                <a:path w="756285" h="361315">
                  <a:moveTo>
                    <a:pt x="221373" y="330530"/>
                  </a:moveTo>
                  <a:lnTo>
                    <a:pt x="220484" y="327660"/>
                  </a:lnTo>
                  <a:lnTo>
                    <a:pt x="216928" y="322326"/>
                  </a:lnTo>
                  <a:lnTo>
                    <a:pt x="215341" y="320852"/>
                  </a:lnTo>
                  <a:lnTo>
                    <a:pt x="215341" y="331368"/>
                  </a:lnTo>
                  <a:lnTo>
                    <a:pt x="215341" y="340906"/>
                  </a:lnTo>
                  <a:lnTo>
                    <a:pt x="188709" y="355346"/>
                  </a:lnTo>
                  <a:lnTo>
                    <a:pt x="179171" y="355346"/>
                  </a:lnTo>
                  <a:lnTo>
                    <a:pt x="152539" y="340906"/>
                  </a:lnTo>
                  <a:lnTo>
                    <a:pt x="152539" y="331368"/>
                  </a:lnTo>
                  <a:lnTo>
                    <a:pt x="179171" y="316928"/>
                  </a:lnTo>
                  <a:lnTo>
                    <a:pt x="188709" y="316928"/>
                  </a:lnTo>
                  <a:lnTo>
                    <a:pt x="215341" y="331368"/>
                  </a:lnTo>
                  <a:lnTo>
                    <a:pt x="215341" y="320852"/>
                  </a:lnTo>
                  <a:lnTo>
                    <a:pt x="189636" y="311467"/>
                  </a:lnTo>
                  <a:lnTo>
                    <a:pt x="178244" y="311467"/>
                  </a:lnTo>
                  <a:lnTo>
                    <a:pt x="146507" y="330530"/>
                  </a:lnTo>
                  <a:lnTo>
                    <a:pt x="146507" y="341744"/>
                  </a:lnTo>
                  <a:lnTo>
                    <a:pt x="178244" y="360819"/>
                  </a:lnTo>
                  <a:lnTo>
                    <a:pt x="189636" y="360819"/>
                  </a:lnTo>
                  <a:lnTo>
                    <a:pt x="221373" y="341744"/>
                  </a:lnTo>
                  <a:lnTo>
                    <a:pt x="221373" y="330530"/>
                  </a:lnTo>
                  <a:close/>
                </a:path>
                <a:path w="756285" h="361315">
                  <a:moveTo>
                    <a:pt x="225018" y="121564"/>
                  </a:moveTo>
                  <a:lnTo>
                    <a:pt x="152819" y="121564"/>
                  </a:lnTo>
                  <a:lnTo>
                    <a:pt x="152819" y="92113"/>
                  </a:lnTo>
                  <a:lnTo>
                    <a:pt x="146786" y="92113"/>
                  </a:lnTo>
                  <a:lnTo>
                    <a:pt x="146786" y="127165"/>
                  </a:lnTo>
                  <a:lnTo>
                    <a:pt x="225018" y="127165"/>
                  </a:lnTo>
                  <a:lnTo>
                    <a:pt x="225018" y="121564"/>
                  </a:lnTo>
                  <a:close/>
                </a:path>
                <a:path w="756285" h="361315">
                  <a:moveTo>
                    <a:pt x="241566" y="264642"/>
                  </a:moveTo>
                  <a:lnTo>
                    <a:pt x="220675" y="264642"/>
                  </a:lnTo>
                  <a:lnTo>
                    <a:pt x="220675" y="230428"/>
                  </a:lnTo>
                  <a:lnTo>
                    <a:pt x="214642" y="230428"/>
                  </a:lnTo>
                  <a:lnTo>
                    <a:pt x="214642" y="306412"/>
                  </a:lnTo>
                  <a:lnTo>
                    <a:pt x="220675" y="306412"/>
                  </a:lnTo>
                  <a:lnTo>
                    <a:pt x="220675" y="270243"/>
                  </a:lnTo>
                  <a:lnTo>
                    <a:pt x="241566" y="270243"/>
                  </a:lnTo>
                  <a:lnTo>
                    <a:pt x="241566" y="264642"/>
                  </a:lnTo>
                  <a:close/>
                </a:path>
                <a:path w="756285" h="361315">
                  <a:moveTo>
                    <a:pt x="241566" y="41503"/>
                  </a:moveTo>
                  <a:lnTo>
                    <a:pt x="220675" y="41503"/>
                  </a:lnTo>
                  <a:lnTo>
                    <a:pt x="220675" y="1828"/>
                  </a:lnTo>
                  <a:lnTo>
                    <a:pt x="214642" y="1828"/>
                  </a:lnTo>
                  <a:lnTo>
                    <a:pt x="214642" y="94500"/>
                  </a:lnTo>
                  <a:lnTo>
                    <a:pt x="220675" y="94500"/>
                  </a:lnTo>
                  <a:lnTo>
                    <a:pt x="220675" y="47117"/>
                  </a:lnTo>
                  <a:lnTo>
                    <a:pt x="241566" y="47117"/>
                  </a:lnTo>
                  <a:lnTo>
                    <a:pt x="241566" y="41503"/>
                  </a:lnTo>
                  <a:close/>
                </a:path>
                <a:path w="756285" h="361315">
                  <a:moveTo>
                    <a:pt x="259791" y="103619"/>
                  </a:moveTo>
                  <a:lnTo>
                    <a:pt x="250393" y="103619"/>
                  </a:lnTo>
                  <a:lnTo>
                    <a:pt x="245351" y="134874"/>
                  </a:lnTo>
                  <a:lnTo>
                    <a:pt x="251510" y="134874"/>
                  </a:lnTo>
                  <a:lnTo>
                    <a:pt x="259791" y="103619"/>
                  </a:lnTo>
                  <a:close/>
                </a:path>
                <a:path w="756285" h="361315">
                  <a:moveTo>
                    <a:pt x="308432" y="291274"/>
                  </a:moveTo>
                  <a:lnTo>
                    <a:pt x="307809" y="288188"/>
                  </a:lnTo>
                  <a:lnTo>
                    <a:pt x="305282" y="282016"/>
                  </a:lnTo>
                  <a:lnTo>
                    <a:pt x="303415" y="279247"/>
                  </a:lnTo>
                  <a:lnTo>
                    <a:pt x="302437" y="278269"/>
                  </a:lnTo>
                  <a:lnTo>
                    <a:pt x="302437" y="291274"/>
                  </a:lnTo>
                  <a:lnTo>
                    <a:pt x="302437" y="304736"/>
                  </a:lnTo>
                  <a:lnTo>
                    <a:pt x="282689" y="321843"/>
                  </a:lnTo>
                  <a:lnTo>
                    <a:pt x="275577" y="321843"/>
                  </a:lnTo>
                  <a:lnTo>
                    <a:pt x="255828" y="304736"/>
                  </a:lnTo>
                  <a:lnTo>
                    <a:pt x="255828" y="291274"/>
                  </a:lnTo>
                  <a:lnTo>
                    <a:pt x="275577" y="274167"/>
                  </a:lnTo>
                  <a:lnTo>
                    <a:pt x="282689" y="274167"/>
                  </a:lnTo>
                  <a:lnTo>
                    <a:pt x="302437" y="291274"/>
                  </a:lnTo>
                  <a:lnTo>
                    <a:pt x="302437" y="278269"/>
                  </a:lnTo>
                  <a:lnTo>
                    <a:pt x="298462" y="274281"/>
                  </a:lnTo>
                  <a:lnTo>
                    <a:pt x="298284" y="274167"/>
                  </a:lnTo>
                  <a:lnTo>
                    <a:pt x="295402" y="272300"/>
                  </a:lnTo>
                  <a:lnTo>
                    <a:pt x="288112" y="269316"/>
                  </a:lnTo>
                  <a:lnTo>
                    <a:pt x="283895" y="268566"/>
                  </a:lnTo>
                  <a:lnTo>
                    <a:pt x="274370" y="268566"/>
                  </a:lnTo>
                  <a:lnTo>
                    <a:pt x="249834" y="291274"/>
                  </a:lnTo>
                  <a:lnTo>
                    <a:pt x="249834" y="304736"/>
                  </a:lnTo>
                  <a:lnTo>
                    <a:pt x="274370" y="327444"/>
                  </a:lnTo>
                  <a:lnTo>
                    <a:pt x="283895" y="327444"/>
                  </a:lnTo>
                  <a:lnTo>
                    <a:pt x="308432" y="304736"/>
                  </a:lnTo>
                  <a:lnTo>
                    <a:pt x="308432" y="291274"/>
                  </a:lnTo>
                  <a:close/>
                </a:path>
                <a:path w="756285" h="361315">
                  <a:moveTo>
                    <a:pt x="316153" y="251739"/>
                  </a:moveTo>
                  <a:lnTo>
                    <a:pt x="282219" y="251739"/>
                  </a:lnTo>
                  <a:lnTo>
                    <a:pt x="282219" y="230987"/>
                  </a:lnTo>
                  <a:lnTo>
                    <a:pt x="276186" y="230987"/>
                  </a:lnTo>
                  <a:lnTo>
                    <a:pt x="276186" y="251739"/>
                  </a:lnTo>
                  <a:lnTo>
                    <a:pt x="242265" y="251739"/>
                  </a:lnTo>
                  <a:lnTo>
                    <a:pt x="242265" y="257352"/>
                  </a:lnTo>
                  <a:lnTo>
                    <a:pt x="316153" y="257352"/>
                  </a:lnTo>
                  <a:lnTo>
                    <a:pt x="316153" y="251739"/>
                  </a:lnTo>
                  <a:close/>
                </a:path>
                <a:path w="756285" h="361315">
                  <a:moveTo>
                    <a:pt x="362839" y="283984"/>
                  </a:moveTo>
                  <a:lnTo>
                    <a:pt x="340118" y="283984"/>
                  </a:lnTo>
                  <a:lnTo>
                    <a:pt x="340118" y="230428"/>
                  </a:lnTo>
                  <a:lnTo>
                    <a:pt x="334098" y="230428"/>
                  </a:lnTo>
                  <a:lnTo>
                    <a:pt x="334098" y="357454"/>
                  </a:lnTo>
                  <a:lnTo>
                    <a:pt x="340118" y="357454"/>
                  </a:lnTo>
                  <a:lnTo>
                    <a:pt x="340118" y="289598"/>
                  </a:lnTo>
                  <a:lnTo>
                    <a:pt x="362839" y="289598"/>
                  </a:lnTo>
                  <a:lnTo>
                    <a:pt x="362839" y="283984"/>
                  </a:lnTo>
                  <a:close/>
                </a:path>
                <a:path w="756285" h="361315">
                  <a:moveTo>
                    <a:pt x="407835" y="1828"/>
                  </a:moveTo>
                  <a:lnTo>
                    <a:pt x="401815" y="1828"/>
                  </a:lnTo>
                  <a:lnTo>
                    <a:pt x="401815" y="48514"/>
                  </a:lnTo>
                  <a:lnTo>
                    <a:pt x="369570" y="48514"/>
                  </a:lnTo>
                  <a:lnTo>
                    <a:pt x="369570" y="42392"/>
                  </a:lnTo>
                  <a:lnTo>
                    <a:pt x="368935" y="37439"/>
                  </a:lnTo>
                  <a:lnTo>
                    <a:pt x="366407" y="28460"/>
                  </a:lnTo>
                  <a:lnTo>
                    <a:pt x="364515" y="24612"/>
                  </a:lnTo>
                  <a:lnTo>
                    <a:pt x="363537" y="23368"/>
                  </a:lnTo>
                  <a:lnTo>
                    <a:pt x="363537" y="39497"/>
                  </a:lnTo>
                  <a:lnTo>
                    <a:pt x="363537" y="68326"/>
                  </a:lnTo>
                  <a:lnTo>
                    <a:pt x="361530" y="76276"/>
                  </a:lnTo>
                  <a:lnTo>
                    <a:pt x="353491" y="88049"/>
                  </a:lnTo>
                  <a:lnTo>
                    <a:pt x="347319" y="90995"/>
                  </a:lnTo>
                  <a:lnTo>
                    <a:pt x="330682" y="90995"/>
                  </a:lnTo>
                  <a:lnTo>
                    <a:pt x="324510" y="88049"/>
                  </a:lnTo>
                  <a:lnTo>
                    <a:pt x="316471" y="76276"/>
                  </a:lnTo>
                  <a:lnTo>
                    <a:pt x="314464" y="68326"/>
                  </a:lnTo>
                  <a:lnTo>
                    <a:pt x="314464" y="39497"/>
                  </a:lnTo>
                  <a:lnTo>
                    <a:pt x="316471" y="31546"/>
                  </a:lnTo>
                  <a:lnTo>
                    <a:pt x="324510" y="19773"/>
                  </a:lnTo>
                  <a:lnTo>
                    <a:pt x="330682" y="16827"/>
                  </a:lnTo>
                  <a:lnTo>
                    <a:pt x="347319" y="16827"/>
                  </a:lnTo>
                  <a:lnTo>
                    <a:pt x="353491" y="19773"/>
                  </a:lnTo>
                  <a:lnTo>
                    <a:pt x="361530" y="31546"/>
                  </a:lnTo>
                  <a:lnTo>
                    <a:pt x="363537" y="39497"/>
                  </a:lnTo>
                  <a:lnTo>
                    <a:pt x="363537" y="23368"/>
                  </a:lnTo>
                  <a:lnTo>
                    <a:pt x="359473" y="18161"/>
                  </a:lnTo>
                  <a:lnTo>
                    <a:pt x="357771" y="16827"/>
                  </a:lnTo>
                  <a:lnTo>
                    <a:pt x="356285" y="15659"/>
                  </a:lnTo>
                  <a:lnTo>
                    <a:pt x="348627" y="12115"/>
                  </a:lnTo>
                  <a:lnTo>
                    <a:pt x="344144" y="11226"/>
                  </a:lnTo>
                  <a:lnTo>
                    <a:pt x="333857" y="11226"/>
                  </a:lnTo>
                  <a:lnTo>
                    <a:pt x="308432" y="42392"/>
                  </a:lnTo>
                  <a:lnTo>
                    <a:pt x="308432" y="65430"/>
                  </a:lnTo>
                  <a:lnTo>
                    <a:pt x="333857" y="96608"/>
                  </a:lnTo>
                  <a:lnTo>
                    <a:pt x="344144" y="96608"/>
                  </a:lnTo>
                  <a:lnTo>
                    <a:pt x="348627" y="95719"/>
                  </a:lnTo>
                  <a:lnTo>
                    <a:pt x="356285" y="92163"/>
                  </a:lnTo>
                  <a:lnTo>
                    <a:pt x="357771" y="90995"/>
                  </a:lnTo>
                  <a:lnTo>
                    <a:pt x="359473" y="89662"/>
                  </a:lnTo>
                  <a:lnTo>
                    <a:pt x="364515" y="83210"/>
                  </a:lnTo>
                  <a:lnTo>
                    <a:pt x="366407" y="79362"/>
                  </a:lnTo>
                  <a:lnTo>
                    <a:pt x="368935" y="70383"/>
                  </a:lnTo>
                  <a:lnTo>
                    <a:pt x="369570" y="65430"/>
                  </a:lnTo>
                  <a:lnTo>
                    <a:pt x="369570" y="54127"/>
                  </a:lnTo>
                  <a:lnTo>
                    <a:pt x="401815" y="54127"/>
                  </a:lnTo>
                  <a:lnTo>
                    <a:pt x="401815" y="128854"/>
                  </a:lnTo>
                  <a:lnTo>
                    <a:pt x="407835" y="128854"/>
                  </a:lnTo>
                  <a:lnTo>
                    <a:pt x="407835" y="54127"/>
                  </a:lnTo>
                  <a:lnTo>
                    <a:pt x="407835" y="48514"/>
                  </a:lnTo>
                  <a:lnTo>
                    <a:pt x="407835" y="1828"/>
                  </a:lnTo>
                  <a:close/>
                </a:path>
                <a:path w="756285" h="361315">
                  <a:moveTo>
                    <a:pt x="462800" y="271653"/>
                  </a:moveTo>
                  <a:lnTo>
                    <a:pt x="386105" y="271653"/>
                  </a:lnTo>
                  <a:lnTo>
                    <a:pt x="386105" y="234353"/>
                  </a:lnTo>
                  <a:lnTo>
                    <a:pt x="380225" y="234353"/>
                  </a:lnTo>
                  <a:lnTo>
                    <a:pt x="380225" y="276974"/>
                  </a:lnTo>
                  <a:lnTo>
                    <a:pt x="462800" y="276974"/>
                  </a:lnTo>
                  <a:lnTo>
                    <a:pt x="462800" y="271653"/>
                  </a:lnTo>
                  <a:close/>
                </a:path>
                <a:path w="756285" h="361315">
                  <a:moveTo>
                    <a:pt x="464197" y="350443"/>
                  </a:moveTo>
                  <a:lnTo>
                    <a:pt x="385826" y="350443"/>
                  </a:lnTo>
                  <a:lnTo>
                    <a:pt x="385826" y="318198"/>
                  </a:lnTo>
                  <a:lnTo>
                    <a:pt x="379933" y="318198"/>
                  </a:lnTo>
                  <a:lnTo>
                    <a:pt x="379933" y="355765"/>
                  </a:lnTo>
                  <a:lnTo>
                    <a:pt x="464197" y="355765"/>
                  </a:lnTo>
                  <a:lnTo>
                    <a:pt x="464197" y="350443"/>
                  </a:lnTo>
                  <a:close/>
                </a:path>
                <a:path w="756285" h="361315">
                  <a:moveTo>
                    <a:pt x="479196" y="297726"/>
                  </a:moveTo>
                  <a:lnTo>
                    <a:pt x="362267" y="297726"/>
                  </a:lnTo>
                  <a:lnTo>
                    <a:pt x="362267" y="303047"/>
                  </a:lnTo>
                  <a:lnTo>
                    <a:pt x="479196" y="303047"/>
                  </a:lnTo>
                  <a:lnTo>
                    <a:pt x="479196" y="297726"/>
                  </a:lnTo>
                  <a:close/>
                </a:path>
                <a:path w="756285" h="361315">
                  <a:moveTo>
                    <a:pt x="497840" y="69265"/>
                  </a:moveTo>
                  <a:lnTo>
                    <a:pt x="477659" y="53276"/>
                  </a:lnTo>
                  <a:lnTo>
                    <a:pt x="475132" y="51041"/>
                  </a:lnTo>
                  <a:lnTo>
                    <a:pt x="466864" y="15849"/>
                  </a:lnTo>
                  <a:lnTo>
                    <a:pt x="496303" y="15849"/>
                  </a:lnTo>
                  <a:lnTo>
                    <a:pt x="496303" y="10375"/>
                  </a:lnTo>
                  <a:lnTo>
                    <a:pt x="430415" y="10375"/>
                  </a:lnTo>
                  <a:lnTo>
                    <a:pt x="430415" y="15849"/>
                  </a:lnTo>
                  <a:lnTo>
                    <a:pt x="460832" y="15849"/>
                  </a:lnTo>
                  <a:lnTo>
                    <a:pt x="460781" y="35852"/>
                  </a:lnTo>
                  <a:lnTo>
                    <a:pt x="436689" y="66370"/>
                  </a:lnTo>
                  <a:lnTo>
                    <a:pt x="427748" y="73050"/>
                  </a:lnTo>
                  <a:lnTo>
                    <a:pt x="431393" y="77393"/>
                  </a:lnTo>
                  <a:lnTo>
                    <a:pt x="452005" y="60286"/>
                  </a:lnTo>
                  <a:lnTo>
                    <a:pt x="455739" y="56921"/>
                  </a:lnTo>
                  <a:lnTo>
                    <a:pt x="458584" y="54190"/>
                  </a:lnTo>
                  <a:lnTo>
                    <a:pt x="462521" y="49987"/>
                  </a:lnTo>
                  <a:lnTo>
                    <a:pt x="463778" y="48145"/>
                  </a:lnTo>
                  <a:lnTo>
                    <a:pt x="464337" y="46558"/>
                  </a:lnTo>
                  <a:lnTo>
                    <a:pt x="464477" y="46558"/>
                  </a:lnTo>
                  <a:lnTo>
                    <a:pt x="494487" y="73469"/>
                  </a:lnTo>
                  <a:lnTo>
                    <a:pt x="497840" y="69265"/>
                  </a:lnTo>
                  <a:close/>
                </a:path>
                <a:path w="756285" h="361315">
                  <a:moveTo>
                    <a:pt x="527151" y="1828"/>
                  </a:moveTo>
                  <a:lnTo>
                    <a:pt x="521119" y="1828"/>
                  </a:lnTo>
                  <a:lnTo>
                    <a:pt x="521119" y="92824"/>
                  </a:lnTo>
                  <a:lnTo>
                    <a:pt x="527151" y="92824"/>
                  </a:lnTo>
                  <a:lnTo>
                    <a:pt x="527151" y="1828"/>
                  </a:lnTo>
                  <a:close/>
                </a:path>
                <a:path w="756285" h="361315">
                  <a:moveTo>
                    <a:pt x="530936" y="121704"/>
                  </a:moveTo>
                  <a:lnTo>
                    <a:pt x="456907" y="121704"/>
                  </a:lnTo>
                  <a:lnTo>
                    <a:pt x="456907" y="85813"/>
                  </a:lnTo>
                  <a:lnTo>
                    <a:pt x="450875" y="85813"/>
                  </a:lnTo>
                  <a:lnTo>
                    <a:pt x="450875" y="127304"/>
                  </a:lnTo>
                  <a:lnTo>
                    <a:pt x="530936" y="127304"/>
                  </a:lnTo>
                  <a:lnTo>
                    <a:pt x="530936" y="121704"/>
                  </a:lnTo>
                  <a:close/>
                </a:path>
                <a:path w="756285" h="361315">
                  <a:moveTo>
                    <a:pt x="589534" y="318198"/>
                  </a:moveTo>
                  <a:lnTo>
                    <a:pt x="564578" y="293801"/>
                  </a:lnTo>
                  <a:lnTo>
                    <a:pt x="562622" y="291744"/>
                  </a:lnTo>
                  <a:lnTo>
                    <a:pt x="561047" y="289902"/>
                  </a:lnTo>
                  <a:lnTo>
                    <a:pt x="559028" y="287070"/>
                  </a:lnTo>
                  <a:lnTo>
                    <a:pt x="558711" y="286626"/>
                  </a:lnTo>
                  <a:lnTo>
                    <a:pt x="555472" y="239826"/>
                  </a:lnTo>
                  <a:lnTo>
                    <a:pt x="549160" y="239826"/>
                  </a:lnTo>
                  <a:lnTo>
                    <a:pt x="548690" y="279501"/>
                  </a:lnTo>
                  <a:lnTo>
                    <a:pt x="524129" y="312000"/>
                  </a:lnTo>
                  <a:lnTo>
                    <a:pt x="514527" y="320573"/>
                  </a:lnTo>
                  <a:lnTo>
                    <a:pt x="518591" y="324929"/>
                  </a:lnTo>
                  <a:lnTo>
                    <a:pt x="546773" y="296583"/>
                  </a:lnTo>
                  <a:lnTo>
                    <a:pt x="552526" y="287070"/>
                  </a:lnTo>
                  <a:lnTo>
                    <a:pt x="552665" y="287070"/>
                  </a:lnTo>
                  <a:lnTo>
                    <a:pt x="560819" y="298170"/>
                  </a:lnTo>
                  <a:lnTo>
                    <a:pt x="561771" y="299173"/>
                  </a:lnTo>
                  <a:lnTo>
                    <a:pt x="585470" y="322262"/>
                  </a:lnTo>
                  <a:lnTo>
                    <a:pt x="589534" y="318198"/>
                  </a:lnTo>
                  <a:close/>
                </a:path>
                <a:path w="756285" h="361315">
                  <a:moveTo>
                    <a:pt x="635520" y="279361"/>
                  </a:moveTo>
                  <a:lnTo>
                    <a:pt x="612533" y="279361"/>
                  </a:lnTo>
                  <a:lnTo>
                    <a:pt x="612533" y="230428"/>
                  </a:lnTo>
                  <a:lnTo>
                    <a:pt x="606501" y="230428"/>
                  </a:lnTo>
                  <a:lnTo>
                    <a:pt x="606501" y="357454"/>
                  </a:lnTo>
                  <a:lnTo>
                    <a:pt x="612533" y="357454"/>
                  </a:lnTo>
                  <a:lnTo>
                    <a:pt x="612533" y="284962"/>
                  </a:lnTo>
                  <a:lnTo>
                    <a:pt x="635520" y="284962"/>
                  </a:lnTo>
                  <a:lnTo>
                    <a:pt x="635520" y="279361"/>
                  </a:lnTo>
                  <a:close/>
                </a:path>
                <a:path w="756285" h="361315">
                  <a:moveTo>
                    <a:pt x="714171" y="294779"/>
                  </a:moveTo>
                  <a:lnTo>
                    <a:pt x="713879" y="291833"/>
                  </a:lnTo>
                  <a:lnTo>
                    <a:pt x="713613" y="289166"/>
                  </a:lnTo>
                  <a:lnTo>
                    <a:pt x="707542" y="289877"/>
                  </a:lnTo>
                  <a:lnTo>
                    <a:pt x="700938" y="290474"/>
                  </a:lnTo>
                  <a:lnTo>
                    <a:pt x="659345" y="291795"/>
                  </a:lnTo>
                  <a:lnTo>
                    <a:pt x="648982" y="291833"/>
                  </a:lnTo>
                  <a:lnTo>
                    <a:pt x="648982" y="269824"/>
                  </a:lnTo>
                  <a:lnTo>
                    <a:pt x="696366" y="269824"/>
                  </a:lnTo>
                  <a:lnTo>
                    <a:pt x="696366" y="236880"/>
                  </a:lnTo>
                  <a:lnTo>
                    <a:pt x="643089" y="236880"/>
                  </a:lnTo>
                  <a:lnTo>
                    <a:pt x="643089" y="242341"/>
                  </a:lnTo>
                  <a:lnTo>
                    <a:pt x="690486" y="242341"/>
                  </a:lnTo>
                  <a:lnTo>
                    <a:pt x="690486" y="264363"/>
                  </a:lnTo>
                  <a:lnTo>
                    <a:pt x="643089" y="264363"/>
                  </a:lnTo>
                  <a:lnTo>
                    <a:pt x="643089" y="297446"/>
                  </a:lnTo>
                  <a:lnTo>
                    <a:pt x="684657" y="296951"/>
                  </a:lnTo>
                  <a:lnTo>
                    <a:pt x="707644" y="295541"/>
                  </a:lnTo>
                  <a:lnTo>
                    <a:pt x="714171" y="294779"/>
                  </a:lnTo>
                  <a:close/>
                </a:path>
                <a:path w="756285" h="361315">
                  <a:moveTo>
                    <a:pt x="735203" y="313702"/>
                  </a:moveTo>
                  <a:lnTo>
                    <a:pt x="729170" y="313702"/>
                  </a:lnTo>
                  <a:lnTo>
                    <a:pt x="729170" y="319316"/>
                  </a:lnTo>
                  <a:lnTo>
                    <a:pt x="729170" y="351701"/>
                  </a:lnTo>
                  <a:lnTo>
                    <a:pt x="666089" y="351701"/>
                  </a:lnTo>
                  <a:lnTo>
                    <a:pt x="666089" y="319316"/>
                  </a:lnTo>
                  <a:lnTo>
                    <a:pt x="729170" y="319316"/>
                  </a:lnTo>
                  <a:lnTo>
                    <a:pt x="729170" y="313702"/>
                  </a:lnTo>
                  <a:lnTo>
                    <a:pt x="660057" y="313702"/>
                  </a:lnTo>
                  <a:lnTo>
                    <a:pt x="660057" y="357314"/>
                  </a:lnTo>
                  <a:lnTo>
                    <a:pt x="735203" y="357314"/>
                  </a:lnTo>
                  <a:lnTo>
                    <a:pt x="735203" y="351701"/>
                  </a:lnTo>
                  <a:lnTo>
                    <a:pt x="735203" y="319316"/>
                  </a:lnTo>
                  <a:lnTo>
                    <a:pt x="735203" y="313702"/>
                  </a:lnTo>
                  <a:close/>
                </a:path>
                <a:path w="756285" h="361315">
                  <a:moveTo>
                    <a:pt x="756094" y="264071"/>
                  </a:moveTo>
                  <a:lnTo>
                    <a:pt x="735203" y="264071"/>
                  </a:lnTo>
                  <a:lnTo>
                    <a:pt x="735203" y="230428"/>
                  </a:lnTo>
                  <a:lnTo>
                    <a:pt x="729170" y="230428"/>
                  </a:lnTo>
                  <a:lnTo>
                    <a:pt x="729170" y="304876"/>
                  </a:lnTo>
                  <a:lnTo>
                    <a:pt x="735203" y="304876"/>
                  </a:lnTo>
                  <a:lnTo>
                    <a:pt x="735203" y="269684"/>
                  </a:lnTo>
                  <a:lnTo>
                    <a:pt x="756094" y="269684"/>
                  </a:lnTo>
                  <a:lnTo>
                    <a:pt x="756094" y="26407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5107412" y="0"/>
            <a:ext cx="1905" cy="10692765"/>
          </a:xfrm>
          <a:custGeom>
            <a:avLst/>
            <a:gdLst/>
            <a:ahLst/>
            <a:cxnLst/>
            <a:rect l="l" t="t" r="r" b="b"/>
            <a:pathLst>
              <a:path w="1905" h="10692765">
                <a:moveTo>
                  <a:pt x="1524" y="10692384"/>
                </a:moveTo>
                <a:lnTo>
                  <a:pt x="0" y="10692384"/>
                </a:lnTo>
                <a:lnTo>
                  <a:pt x="0" y="0"/>
                </a:lnTo>
                <a:lnTo>
                  <a:pt x="1524" y="0"/>
                </a:lnTo>
                <a:lnTo>
                  <a:pt x="1524" y="10692384"/>
                </a:lnTo>
                <a:close/>
              </a:path>
            </a:pathLst>
          </a:custGeom>
          <a:solidFill>
            <a:srgbClr val="EBEDE6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0" y="0"/>
            <a:ext cx="15107919" cy="10692765"/>
            <a:chOff x="0" y="0"/>
            <a:chExt cx="15107919" cy="1069276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0678667" cy="9886188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52759" y="0"/>
              <a:ext cx="4454651" cy="1069238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9863328"/>
              <a:ext cx="10678667" cy="829056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1581899" y="3162300"/>
              <a:ext cx="11991340" cy="6101080"/>
            </a:xfrm>
            <a:custGeom>
              <a:avLst/>
              <a:gdLst/>
              <a:ahLst/>
              <a:cxnLst/>
              <a:rect l="l" t="t" r="r" b="b"/>
              <a:pathLst>
                <a:path w="11991340" h="6101080">
                  <a:moveTo>
                    <a:pt x="11990845" y="0"/>
                  </a:moveTo>
                  <a:lnTo>
                    <a:pt x="11951221" y="0"/>
                  </a:lnTo>
                  <a:lnTo>
                    <a:pt x="11951221" y="39370"/>
                  </a:lnTo>
                  <a:lnTo>
                    <a:pt x="11951221" y="6060440"/>
                  </a:lnTo>
                  <a:lnTo>
                    <a:pt x="39624" y="6060440"/>
                  </a:lnTo>
                  <a:lnTo>
                    <a:pt x="39624" y="39370"/>
                  </a:lnTo>
                  <a:lnTo>
                    <a:pt x="11951221" y="39370"/>
                  </a:lnTo>
                  <a:lnTo>
                    <a:pt x="11951221" y="0"/>
                  </a:lnTo>
                  <a:lnTo>
                    <a:pt x="0" y="0"/>
                  </a:lnTo>
                  <a:lnTo>
                    <a:pt x="0" y="39370"/>
                  </a:lnTo>
                  <a:lnTo>
                    <a:pt x="0" y="6060440"/>
                  </a:lnTo>
                  <a:lnTo>
                    <a:pt x="0" y="6080760"/>
                  </a:lnTo>
                  <a:lnTo>
                    <a:pt x="0" y="6101080"/>
                  </a:lnTo>
                  <a:lnTo>
                    <a:pt x="11990845" y="6101080"/>
                  </a:lnTo>
                  <a:lnTo>
                    <a:pt x="11990845" y="6080760"/>
                  </a:lnTo>
                  <a:lnTo>
                    <a:pt x="11990845" y="6060948"/>
                  </a:lnTo>
                  <a:lnTo>
                    <a:pt x="11971033" y="6060948"/>
                  </a:lnTo>
                  <a:lnTo>
                    <a:pt x="11971033" y="6060440"/>
                  </a:lnTo>
                  <a:lnTo>
                    <a:pt x="11990845" y="6060440"/>
                  </a:lnTo>
                  <a:lnTo>
                    <a:pt x="11990845" y="39370"/>
                  </a:lnTo>
                  <a:lnTo>
                    <a:pt x="1199084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240256" y="10152888"/>
              <a:ext cx="291083" cy="114300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14240256" y="10206228"/>
              <a:ext cx="48895" cy="9525"/>
            </a:xfrm>
            <a:custGeom>
              <a:avLst/>
              <a:gdLst/>
              <a:ahLst/>
              <a:cxnLst/>
              <a:rect l="l" t="t" r="r" b="b"/>
              <a:pathLst>
                <a:path w="48894" h="9525">
                  <a:moveTo>
                    <a:pt x="48767" y="0"/>
                  </a:moveTo>
                  <a:lnTo>
                    <a:pt x="0" y="0"/>
                  </a:lnTo>
                  <a:lnTo>
                    <a:pt x="0" y="9143"/>
                  </a:lnTo>
                  <a:lnTo>
                    <a:pt x="48767" y="9143"/>
                  </a:lnTo>
                  <a:lnTo>
                    <a:pt x="48767" y="0"/>
                  </a:lnTo>
                  <a:close/>
                </a:path>
              </a:pathLst>
            </a:custGeom>
            <a:solidFill>
              <a:srgbClr val="6F6B68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349984" y="10154411"/>
              <a:ext cx="70103" cy="112776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4484095" y="10206228"/>
              <a:ext cx="47243" cy="914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11907" y="457200"/>
              <a:ext cx="2191511" cy="592835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27860" y="1315212"/>
              <a:ext cx="1673351" cy="594359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49580" y="457200"/>
              <a:ext cx="1682495" cy="585216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25780" y="472439"/>
              <a:ext cx="382523" cy="26670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1104" y="800100"/>
              <a:ext cx="533400" cy="237743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46275" y="457200"/>
              <a:ext cx="45720" cy="580643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57655" y="504443"/>
              <a:ext cx="329184" cy="388620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985772" y="457200"/>
              <a:ext cx="134112" cy="284987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03248" y="480060"/>
              <a:ext cx="259079" cy="236219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77924" y="777239"/>
              <a:ext cx="368808" cy="262128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316479" y="457200"/>
              <a:ext cx="2161031" cy="585216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316479" y="457200"/>
              <a:ext cx="475487" cy="580643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872739" y="507491"/>
              <a:ext cx="534924" cy="448056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435096" y="469391"/>
              <a:ext cx="533400" cy="277368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511296" y="803148"/>
              <a:ext cx="396239" cy="237743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431791" y="457200"/>
              <a:ext cx="44196" cy="580643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029455" y="498602"/>
              <a:ext cx="286511" cy="397509"/>
            </a:xfrm>
            <a:prstGeom prst="rect">
              <a:avLst/>
            </a:prstGeom>
          </p:spPr>
        </p:pic>
        <p:pic>
          <p:nvPicPr>
            <p:cNvPr id="29" name="object 29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43484" y="1371600"/>
              <a:ext cx="1286256" cy="475487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339595" y="1375663"/>
              <a:ext cx="387096" cy="469900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754124" y="1321308"/>
              <a:ext cx="1840991" cy="588263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949195" y="1321308"/>
              <a:ext cx="333755" cy="112775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2354579" y="1327404"/>
              <a:ext cx="137160" cy="580644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938527" y="1467612"/>
              <a:ext cx="374904" cy="329183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519172" y="1327658"/>
              <a:ext cx="460247" cy="580390"/>
            </a:xfrm>
            <a:prstGeom prst="rect">
              <a:avLst/>
            </a:prstGeom>
          </p:spPr>
        </p:pic>
        <p:pic>
          <p:nvPicPr>
            <p:cNvPr id="36" name="object 36" descr="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3137916" y="1357883"/>
              <a:ext cx="384048" cy="252983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060192" y="1679448"/>
              <a:ext cx="533400" cy="228600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614927" y="1325879"/>
              <a:ext cx="1787652" cy="583691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3796284" y="1365504"/>
              <a:ext cx="534924" cy="542544"/>
            </a:xfrm>
            <a:prstGeom prst="rect">
              <a:avLst/>
            </a:prstGeom>
          </p:spPr>
        </p:pic>
        <p:pic>
          <p:nvPicPr>
            <p:cNvPr id="40" name="object 40" descr="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398264" y="1327404"/>
              <a:ext cx="443483" cy="580644"/>
            </a:xfrm>
            <a:prstGeom prst="rect">
              <a:avLst/>
            </a:prstGeom>
          </p:spPr>
        </p:pic>
        <p:pic>
          <p:nvPicPr>
            <p:cNvPr id="41" name="object 41" descr="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5356860" y="1327404"/>
              <a:ext cx="44195" cy="580644"/>
            </a:xfrm>
            <a:prstGeom prst="rect">
              <a:avLst/>
            </a:prstGeom>
          </p:spPr>
        </p:pic>
        <p:pic>
          <p:nvPicPr>
            <p:cNvPr id="42" name="object 42" descr="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4963667" y="1379219"/>
              <a:ext cx="268224" cy="374904"/>
            </a:xfrm>
            <a:prstGeom prst="rect">
              <a:avLst/>
            </a:prstGeom>
          </p:spPr>
        </p:pic>
        <p:sp>
          <p:nvSpPr>
            <p:cNvPr id="43" name="object 43" descr=""/>
            <p:cNvSpPr/>
            <p:nvPr/>
          </p:nvSpPr>
          <p:spPr>
            <a:xfrm>
              <a:off x="13226490" y="447461"/>
              <a:ext cx="1424940" cy="281940"/>
            </a:xfrm>
            <a:custGeom>
              <a:avLst/>
              <a:gdLst/>
              <a:ahLst/>
              <a:cxnLst/>
              <a:rect l="l" t="t" r="r" b="b"/>
              <a:pathLst>
                <a:path w="1424940" h="281940">
                  <a:moveTo>
                    <a:pt x="163667" y="199021"/>
                  </a:moveTo>
                  <a:lnTo>
                    <a:pt x="0" y="199021"/>
                  </a:lnTo>
                  <a:lnTo>
                    <a:pt x="0" y="179515"/>
                  </a:lnTo>
                  <a:lnTo>
                    <a:pt x="106673" y="28039"/>
                  </a:lnTo>
                  <a:lnTo>
                    <a:pt x="131055" y="28039"/>
                  </a:lnTo>
                  <a:lnTo>
                    <a:pt x="24687" y="179515"/>
                  </a:lnTo>
                  <a:lnTo>
                    <a:pt x="163667" y="179515"/>
                  </a:lnTo>
                  <a:lnTo>
                    <a:pt x="163667" y="199021"/>
                  </a:lnTo>
                  <a:close/>
                </a:path>
                <a:path w="1424940" h="281940">
                  <a:moveTo>
                    <a:pt x="131360" y="179515"/>
                  </a:moveTo>
                  <a:lnTo>
                    <a:pt x="110025" y="179515"/>
                  </a:lnTo>
                  <a:lnTo>
                    <a:pt x="110025" y="110330"/>
                  </a:lnTo>
                  <a:lnTo>
                    <a:pt x="131360" y="110330"/>
                  </a:lnTo>
                  <a:lnTo>
                    <a:pt x="131360" y="179515"/>
                  </a:lnTo>
                  <a:close/>
                </a:path>
                <a:path w="1424940" h="281940">
                  <a:moveTo>
                    <a:pt x="131360" y="247786"/>
                  </a:moveTo>
                  <a:lnTo>
                    <a:pt x="110025" y="247786"/>
                  </a:lnTo>
                  <a:lnTo>
                    <a:pt x="110025" y="199021"/>
                  </a:lnTo>
                  <a:lnTo>
                    <a:pt x="131360" y="199021"/>
                  </a:lnTo>
                  <a:lnTo>
                    <a:pt x="131360" y="247786"/>
                  </a:lnTo>
                  <a:close/>
                </a:path>
                <a:path w="1424940" h="281940">
                  <a:moveTo>
                    <a:pt x="232852" y="256625"/>
                  </a:moveTo>
                  <a:lnTo>
                    <a:pt x="202069" y="256625"/>
                  </a:lnTo>
                  <a:lnTo>
                    <a:pt x="202069" y="226147"/>
                  </a:lnTo>
                  <a:lnTo>
                    <a:pt x="232852" y="226147"/>
                  </a:lnTo>
                  <a:lnTo>
                    <a:pt x="232852" y="256625"/>
                  </a:lnTo>
                  <a:close/>
                </a:path>
                <a:path w="1424940" h="281940">
                  <a:moveTo>
                    <a:pt x="576950" y="281312"/>
                  </a:moveTo>
                  <a:lnTo>
                    <a:pt x="555310" y="281312"/>
                  </a:lnTo>
                  <a:lnTo>
                    <a:pt x="555310" y="2743"/>
                  </a:lnTo>
                  <a:lnTo>
                    <a:pt x="576950" y="2743"/>
                  </a:lnTo>
                  <a:lnTo>
                    <a:pt x="576950" y="281312"/>
                  </a:lnTo>
                  <a:close/>
                </a:path>
                <a:path w="1424940" h="281940">
                  <a:moveTo>
                    <a:pt x="373356" y="217918"/>
                  </a:moveTo>
                  <a:lnTo>
                    <a:pt x="362079" y="200545"/>
                  </a:lnTo>
                  <a:lnTo>
                    <a:pt x="378709" y="190840"/>
                  </a:lnTo>
                  <a:lnTo>
                    <a:pt x="393548" y="181839"/>
                  </a:lnTo>
                  <a:lnTo>
                    <a:pt x="427588" y="158828"/>
                  </a:lnTo>
                  <a:lnTo>
                    <a:pt x="458047" y="126141"/>
                  </a:lnTo>
                  <a:lnTo>
                    <a:pt x="466314" y="83509"/>
                  </a:lnTo>
                  <a:lnTo>
                    <a:pt x="466314" y="48460"/>
                  </a:lnTo>
                  <a:lnTo>
                    <a:pt x="365127" y="48460"/>
                  </a:lnTo>
                  <a:lnTo>
                    <a:pt x="365127" y="28954"/>
                  </a:lnTo>
                  <a:lnTo>
                    <a:pt x="487344" y="28954"/>
                  </a:lnTo>
                  <a:lnTo>
                    <a:pt x="487344" y="93161"/>
                  </a:lnTo>
                  <a:lnTo>
                    <a:pt x="476931" y="137151"/>
                  </a:lnTo>
                  <a:lnTo>
                    <a:pt x="446961" y="169762"/>
                  </a:lnTo>
                  <a:lnTo>
                    <a:pt x="406701" y="197888"/>
                  </a:lnTo>
                  <a:lnTo>
                    <a:pt x="385290" y="210917"/>
                  </a:lnTo>
                  <a:lnTo>
                    <a:pt x="373356" y="217918"/>
                  </a:lnTo>
                  <a:close/>
                </a:path>
                <a:path w="1424940" h="281940">
                  <a:moveTo>
                    <a:pt x="857348" y="103015"/>
                  </a:moveTo>
                  <a:lnTo>
                    <a:pt x="836014" y="103015"/>
                  </a:lnTo>
                  <a:lnTo>
                    <a:pt x="836014" y="2743"/>
                  </a:lnTo>
                  <a:lnTo>
                    <a:pt x="857348" y="2743"/>
                  </a:lnTo>
                  <a:lnTo>
                    <a:pt x="857348" y="103015"/>
                  </a:lnTo>
                  <a:close/>
                </a:path>
                <a:path w="1424940" h="281940">
                  <a:moveTo>
                    <a:pt x="795478" y="267597"/>
                  </a:moveTo>
                  <a:lnTo>
                    <a:pt x="774143" y="267597"/>
                  </a:lnTo>
                  <a:lnTo>
                    <a:pt x="774143" y="8533"/>
                  </a:lnTo>
                  <a:lnTo>
                    <a:pt x="795478" y="8533"/>
                  </a:lnTo>
                  <a:lnTo>
                    <a:pt x="795478" y="103015"/>
                  </a:lnTo>
                  <a:lnTo>
                    <a:pt x="857348" y="103015"/>
                  </a:lnTo>
                  <a:lnTo>
                    <a:pt x="857348" y="122217"/>
                  </a:lnTo>
                  <a:lnTo>
                    <a:pt x="795478" y="122217"/>
                  </a:lnTo>
                  <a:lnTo>
                    <a:pt x="795478" y="267597"/>
                  </a:lnTo>
                  <a:close/>
                </a:path>
                <a:path w="1424940" h="281940">
                  <a:moveTo>
                    <a:pt x="857348" y="281312"/>
                  </a:moveTo>
                  <a:lnTo>
                    <a:pt x="836014" y="281312"/>
                  </a:lnTo>
                  <a:lnTo>
                    <a:pt x="836014" y="122217"/>
                  </a:lnTo>
                  <a:lnTo>
                    <a:pt x="857348" y="122217"/>
                  </a:lnTo>
                  <a:lnTo>
                    <a:pt x="857348" y="281312"/>
                  </a:lnTo>
                  <a:close/>
                </a:path>
                <a:path w="1424940" h="281940">
                  <a:moveTo>
                    <a:pt x="668384" y="205422"/>
                  </a:moveTo>
                  <a:lnTo>
                    <a:pt x="632115" y="205422"/>
                  </a:lnTo>
                  <a:lnTo>
                    <a:pt x="632115" y="29258"/>
                  </a:lnTo>
                  <a:lnTo>
                    <a:pt x="737265" y="29258"/>
                  </a:lnTo>
                  <a:lnTo>
                    <a:pt x="737265" y="48764"/>
                  </a:lnTo>
                  <a:lnTo>
                    <a:pt x="653755" y="48764"/>
                  </a:lnTo>
                  <a:lnTo>
                    <a:pt x="653755" y="185916"/>
                  </a:lnTo>
                  <a:lnTo>
                    <a:pt x="752973" y="185916"/>
                  </a:lnTo>
                  <a:lnTo>
                    <a:pt x="754637" y="199021"/>
                  </a:lnTo>
                  <a:lnTo>
                    <a:pt x="712120" y="204050"/>
                  </a:lnTo>
                  <a:lnTo>
                    <a:pt x="679804" y="205336"/>
                  </a:lnTo>
                  <a:lnTo>
                    <a:pt x="668384" y="205422"/>
                  </a:lnTo>
                  <a:close/>
                </a:path>
                <a:path w="1424940" h="281940">
                  <a:moveTo>
                    <a:pt x="752973" y="185916"/>
                  </a:moveTo>
                  <a:lnTo>
                    <a:pt x="674886" y="185916"/>
                  </a:lnTo>
                  <a:lnTo>
                    <a:pt x="682709" y="185814"/>
                  </a:lnTo>
                  <a:lnTo>
                    <a:pt x="697338" y="185408"/>
                  </a:lnTo>
                  <a:lnTo>
                    <a:pt x="738484" y="182055"/>
                  </a:lnTo>
                  <a:lnTo>
                    <a:pt x="752199" y="179820"/>
                  </a:lnTo>
                  <a:lnTo>
                    <a:pt x="752973" y="185916"/>
                  </a:lnTo>
                  <a:close/>
                </a:path>
                <a:path w="1424940" h="281940">
                  <a:moveTo>
                    <a:pt x="981699" y="223404"/>
                  </a:moveTo>
                  <a:lnTo>
                    <a:pt x="960364" y="223404"/>
                  </a:lnTo>
                  <a:lnTo>
                    <a:pt x="960364" y="168543"/>
                  </a:lnTo>
                  <a:lnTo>
                    <a:pt x="953878" y="165134"/>
                  </a:lnTo>
                  <a:lnTo>
                    <a:pt x="931105" y="138268"/>
                  </a:lnTo>
                  <a:lnTo>
                    <a:pt x="931105" y="110635"/>
                  </a:lnTo>
                  <a:lnTo>
                    <a:pt x="961898" y="78985"/>
                  </a:lnTo>
                  <a:lnTo>
                    <a:pt x="1006672" y="69385"/>
                  </a:lnTo>
                  <a:lnTo>
                    <a:pt x="1015225" y="69185"/>
                  </a:lnTo>
                  <a:lnTo>
                    <a:pt x="1023778" y="69385"/>
                  </a:lnTo>
                  <a:lnTo>
                    <a:pt x="1062123" y="76385"/>
                  </a:lnTo>
                  <a:lnTo>
                    <a:pt x="1083191" y="87167"/>
                  </a:lnTo>
                  <a:lnTo>
                    <a:pt x="1006081" y="87167"/>
                  </a:lnTo>
                  <a:lnTo>
                    <a:pt x="997649" y="87929"/>
                  </a:lnTo>
                  <a:lnTo>
                    <a:pt x="959348" y="102609"/>
                  </a:lnTo>
                  <a:lnTo>
                    <a:pt x="951221" y="115207"/>
                  </a:lnTo>
                  <a:lnTo>
                    <a:pt x="951221" y="132884"/>
                  </a:lnTo>
                  <a:lnTo>
                    <a:pt x="982207" y="157114"/>
                  </a:lnTo>
                  <a:lnTo>
                    <a:pt x="1006081" y="160924"/>
                  </a:lnTo>
                  <a:lnTo>
                    <a:pt x="1082572" y="160924"/>
                  </a:lnTo>
                  <a:lnTo>
                    <a:pt x="1082124" y="161305"/>
                  </a:lnTo>
                  <a:lnTo>
                    <a:pt x="1076448" y="165134"/>
                  </a:lnTo>
                  <a:lnTo>
                    <a:pt x="1070085" y="168543"/>
                  </a:lnTo>
                  <a:lnTo>
                    <a:pt x="1070085" y="175553"/>
                  </a:lnTo>
                  <a:lnTo>
                    <a:pt x="981699" y="175553"/>
                  </a:lnTo>
                  <a:lnTo>
                    <a:pt x="981699" y="223404"/>
                  </a:lnTo>
                  <a:close/>
                </a:path>
                <a:path w="1424940" h="281940">
                  <a:moveTo>
                    <a:pt x="1082572" y="160924"/>
                  </a:moveTo>
                  <a:lnTo>
                    <a:pt x="1024368" y="160924"/>
                  </a:lnTo>
                  <a:lnTo>
                    <a:pt x="1032801" y="160162"/>
                  </a:lnTo>
                  <a:lnTo>
                    <a:pt x="1048243" y="157114"/>
                  </a:lnTo>
                  <a:lnTo>
                    <a:pt x="1079229" y="132884"/>
                  </a:lnTo>
                  <a:lnTo>
                    <a:pt x="1079229" y="115207"/>
                  </a:lnTo>
                  <a:lnTo>
                    <a:pt x="1048243" y="90977"/>
                  </a:lnTo>
                  <a:lnTo>
                    <a:pt x="1024368" y="87167"/>
                  </a:lnTo>
                  <a:lnTo>
                    <a:pt x="1083191" y="87167"/>
                  </a:lnTo>
                  <a:lnTo>
                    <a:pt x="1088169" y="91434"/>
                  </a:lnTo>
                  <a:lnTo>
                    <a:pt x="1097109" y="103625"/>
                  </a:lnTo>
                  <a:lnTo>
                    <a:pt x="1099344" y="110635"/>
                  </a:lnTo>
                  <a:lnTo>
                    <a:pt x="1099344" y="138268"/>
                  </a:lnTo>
                  <a:lnTo>
                    <a:pt x="1096703" y="145888"/>
                  </a:lnTo>
                  <a:lnTo>
                    <a:pt x="1091420" y="152390"/>
                  </a:lnTo>
                  <a:lnTo>
                    <a:pt x="1087048" y="157114"/>
                  </a:lnTo>
                  <a:lnTo>
                    <a:pt x="1082572" y="160924"/>
                  </a:lnTo>
                  <a:close/>
                </a:path>
                <a:path w="1424940" h="281940">
                  <a:moveTo>
                    <a:pt x="1015225" y="178906"/>
                  </a:moveTo>
                  <a:lnTo>
                    <a:pt x="1006615" y="178696"/>
                  </a:lnTo>
                  <a:lnTo>
                    <a:pt x="998157" y="178068"/>
                  </a:lnTo>
                  <a:lnTo>
                    <a:pt x="989852" y="177020"/>
                  </a:lnTo>
                  <a:lnTo>
                    <a:pt x="981699" y="175553"/>
                  </a:lnTo>
                  <a:lnTo>
                    <a:pt x="1048751" y="175553"/>
                  </a:lnTo>
                  <a:lnTo>
                    <a:pt x="1040598" y="177020"/>
                  </a:lnTo>
                  <a:lnTo>
                    <a:pt x="1032293" y="178068"/>
                  </a:lnTo>
                  <a:lnTo>
                    <a:pt x="1023835" y="178696"/>
                  </a:lnTo>
                  <a:lnTo>
                    <a:pt x="1015225" y="178906"/>
                  </a:lnTo>
                  <a:close/>
                </a:path>
                <a:path w="1424940" h="281940">
                  <a:moveTo>
                    <a:pt x="1070085" y="223404"/>
                  </a:moveTo>
                  <a:lnTo>
                    <a:pt x="1048751" y="223404"/>
                  </a:lnTo>
                  <a:lnTo>
                    <a:pt x="1048751" y="175553"/>
                  </a:lnTo>
                  <a:lnTo>
                    <a:pt x="1070085" y="175553"/>
                  </a:lnTo>
                  <a:lnTo>
                    <a:pt x="1070085" y="223404"/>
                  </a:lnTo>
                  <a:close/>
                </a:path>
                <a:path w="1424940" h="281940">
                  <a:moveTo>
                    <a:pt x="1143233" y="241996"/>
                  </a:moveTo>
                  <a:lnTo>
                    <a:pt x="887217" y="241996"/>
                  </a:lnTo>
                  <a:lnTo>
                    <a:pt x="887217" y="223404"/>
                  </a:lnTo>
                  <a:lnTo>
                    <a:pt x="1143233" y="223404"/>
                  </a:lnTo>
                  <a:lnTo>
                    <a:pt x="1143233" y="241996"/>
                  </a:lnTo>
                  <a:close/>
                </a:path>
                <a:path w="1424940" h="281940">
                  <a:moveTo>
                    <a:pt x="1026197" y="34135"/>
                  </a:moveTo>
                  <a:lnTo>
                    <a:pt x="1004558" y="34135"/>
                  </a:lnTo>
                  <a:lnTo>
                    <a:pt x="1004558" y="0"/>
                  </a:lnTo>
                  <a:lnTo>
                    <a:pt x="1026197" y="0"/>
                  </a:lnTo>
                  <a:lnTo>
                    <a:pt x="1026197" y="34135"/>
                  </a:lnTo>
                  <a:close/>
                </a:path>
                <a:path w="1424940" h="281940">
                  <a:moveTo>
                    <a:pt x="1118546" y="52422"/>
                  </a:moveTo>
                  <a:lnTo>
                    <a:pt x="911904" y="52422"/>
                  </a:lnTo>
                  <a:lnTo>
                    <a:pt x="911904" y="34135"/>
                  </a:lnTo>
                  <a:lnTo>
                    <a:pt x="1118546" y="34135"/>
                  </a:lnTo>
                  <a:lnTo>
                    <a:pt x="1118546" y="52422"/>
                  </a:lnTo>
                  <a:close/>
                </a:path>
                <a:path w="1424940" h="281940">
                  <a:moveTo>
                    <a:pt x="1380657" y="281312"/>
                  </a:moveTo>
                  <a:lnTo>
                    <a:pt x="1359018" y="281312"/>
                  </a:lnTo>
                  <a:lnTo>
                    <a:pt x="1359018" y="2743"/>
                  </a:lnTo>
                  <a:lnTo>
                    <a:pt x="1380657" y="2743"/>
                  </a:lnTo>
                  <a:lnTo>
                    <a:pt x="1380657" y="108806"/>
                  </a:lnTo>
                  <a:lnTo>
                    <a:pt x="1424850" y="108806"/>
                  </a:lnTo>
                  <a:lnTo>
                    <a:pt x="1424850" y="128008"/>
                  </a:lnTo>
                  <a:lnTo>
                    <a:pt x="1380657" y="128008"/>
                  </a:lnTo>
                  <a:lnTo>
                    <a:pt x="1380657" y="281312"/>
                  </a:lnTo>
                  <a:close/>
                </a:path>
                <a:path w="1424940" h="281940">
                  <a:moveTo>
                    <a:pt x="1305072" y="154828"/>
                  </a:moveTo>
                  <a:lnTo>
                    <a:pt x="1283432" y="152085"/>
                  </a:lnTo>
                  <a:lnTo>
                    <a:pt x="1284854" y="145990"/>
                  </a:lnTo>
                  <a:lnTo>
                    <a:pt x="1286023" y="139335"/>
                  </a:lnTo>
                  <a:lnTo>
                    <a:pt x="1290239" y="95701"/>
                  </a:lnTo>
                  <a:lnTo>
                    <a:pt x="1290747" y="48764"/>
                  </a:lnTo>
                  <a:lnTo>
                    <a:pt x="1173406" y="48764"/>
                  </a:lnTo>
                  <a:lnTo>
                    <a:pt x="1173406" y="29563"/>
                  </a:lnTo>
                  <a:lnTo>
                    <a:pt x="1312386" y="29563"/>
                  </a:lnTo>
                  <a:lnTo>
                    <a:pt x="1312320" y="74163"/>
                  </a:lnTo>
                  <a:lnTo>
                    <a:pt x="1310558" y="112616"/>
                  </a:lnTo>
                  <a:lnTo>
                    <a:pt x="1306290" y="149952"/>
                  </a:lnTo>
                  <a:lnTo>
                    <a:pt x="1305072" y="154828"/>
                  </a:lnTo>
                  <a:close/>
                </a:path>
                <a:path w="1424940" h="281940">
                  <a:moveTo>
                    <a:pt x="1159386" y="216699"/>
                  </a:moveTo>
                  <a:lnTo>
                    <a:pt x="1159386" y="197802"/>
                  </a:lnTo>
                  <a:lnTo>
                    <a:pt x="1197779" y="197783"/>
                  </a:lnTo>
                  <a:lnTo>
                    <a:pt x="1218209" y="197498"/>
                  </a:lnTo>
                  <a:lnTo>
                    <a:pt x="1218209" y="108806"/>
                  </a:lnTo>
                  <a:lnTo>
                    <a:pt x="1239848" y="108806"/>
                  </a:lnTo>
                  <a:lnTo>
                    <a:pt x="1239848" y="197193"/>
                  </a:lnTo>
                  <a:lnTo>
                    <a:pt x="1338283" y="197193"/>
                  </a:lnTo>
                  <a:lnTo>
                    <a:pt x="1303243" y="212889"/>
                  </a:lnTo>
                  <a:lnTo>
                    <a:pt x="1244039" y="215937"/>
                  </a:lnTo>
                  <a:lnTo>
                    <a:pt x="1159386" y="216699"/>
                  </a:lnTo>
                  <a:close/>
                </a:path>
                <a:path w="1424940" h="281940">
                  <a:moveTo>
                    <a:pt x="1338283" y="197193"/>
                  </a:moveTo>
                  <a:lnTo>
                    <a:pt x="1239848" y="197193"/>
                  </a:lnTo>
                  <a:lnTo>
                    <a:pt x="1260850" y="196564"/>
                  </a:lnTo>
                  <a:lnTo>
                    <a:pt x="1300195" y="194653"/>
                  </a:lnTo>
                  <a:lnTo>
                    <a:pt x="1307865" y="194094"/>
                  </a:lnTo>
                  <a:lnTo>
                    <a:pt x="1337683" y="191097"/>
                  </a:lnTo>
                  <a:lnTo>
                    <a:pt x="1338283" y="19719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4" name="object 44" descr="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30351" y="10160507"/>
              <a:ext cx="2165604" cy="121920"/>
            </a:xfrm>
            <a:prstGeom prst="rect">
              <a:avLst/>
            </a:prstGeom>
          </p:spPr>
        </p:pic>
        <p:pic>
          <p:nvPicPr>
            <p:cNvPr id="45" name="object 45" descr="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1254251" y="10172700"/>
              <a:ext cx="65532" cy="76200"/>
            </a:xfrm>
            <a:prstGeom prst="rect">
              <a:avLst/>
            </a:prstGeom>
          </p:spPr>
        </p:pic>
        <p:pic>
          <p:nvPicPr>
            <p:cNvPr id="46" name="object 46" descr="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1362455" y="10163556"/>
              <a:ext cx="214884" cy="114300"/>
            </a:xfrm>
            <a:prstGeom prst="rect">
              <a:avLst/>
            </a:prstGeom>
          </p:spPr>
        </p:pic>
        <p:pic>
          <p:nvPicPr>
            <p:cNvPr id="47" name="object 47" descr="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581912" y="10163556"/>
              <a:ext cx="205739" cy="114300"/>
            </a:xfrm>
            <a:prstGeom prst="rect">
              <a:avLst/>
            </a:prstGeom>
          </p:spPr>
        </p:pic>
        <p:pic>
          <p:nvPicPr>
            <p:cNvPr id="48" name="object 48" descr="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840992" y="10168128"/>
              <a:ext cx="217932" cy="109728"/>
            </a:xfrm>
            <a:prstGeom prst="rect">
              <a:avLst/>
            </a:prstGeom>
          </p:spPr>
        </p:pic>
        <p:pic>
          <p:nvPicPr>
            <p:cNvPr id="49" name="object 49" descr="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2101595" y="10160507"/>
              <a:ext cx="216408" cy="120396"/>
            </a:xfrm>
            <a:prstGeom prst="rect">
              <a:avLst/>
            </a:prstGeom>
          </p:spPr>
        </p:pic>
        <p:pic>
          <p:nvPicPr>
            <p:cNvPr id="50" name="object 50" descr="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2366772" y="10172700"/>
              <a:ext cx="137160" cy="91439"/>
            </a:xfrm>
            <a:prstGeom prst="rect">
              <a:avLst/>
            </a:prstGeom>
          </p:spPr>
        </p:pic>
        <p:pic>
          <p:nvPicPr>
            <p:cNvPr id="51" name="object 51" descr="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2516124" y="10174223"/>
              <a:ext cx="178308" cy="86867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4352161" y="5713563"/>
              <a:ext cx="6470347" cy="218299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4143069" y="6476934"/>
              <a:ext cx="6876543" cy="21669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5109190" cy="10692765"/>
            <a:chOff x="0" y="0"/>
            <a:chExt cx="15109190" cy="106927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5108935" cy="10692383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0"/>
              <a:ext cx="13996669" cy="8682990"/>
            </a:xfrm>
            <a:custGeom>
              <a:avLst/>
              <a:gdLst/>
              <a:ahLst/>
              <a:cxnLst/>
              <a:rect l="l" t="t" r="r" b="b"/>
              <a:pathLst>
                <a:path w="13996669" h="8682990">
                  <a:moveTo>
                    <a:pt x="1135367" y="6746748"/>
                  </a:moveTo>
                  <a:lnTo>
                    <a:pt x="1134859" y="6698513"/>
                  </a:lnTo>
                  <a:lnTo>
                    <a:pt x="1133322" y="6650520"/>
                  </a:lnTo>
                  <a:lnTo>
                    <a:pt x="1130782" y="6602793"/>
                  </a:lnTo>
                  <a:lnTo>
                    <a:pt x="1127239" y="6555333"/>
                  </a:lnTo>
                  <a:lnTo>
                    <a:pt x="1122705" y="6508166"/>
                  </a:lnTo>
                  <a:lnTo>
                    <a:pt x="1117193" y="6461290"/>
                  </a:lnTo>
                  <a:lnTo>
                    <a:pt x="1110716" y="6414706"/>
                  </a:lnTo>
                  <a:lnTo>
                    <a:pt x="1103274" y="6368453"/>
                  </a:lnTo>
                  <a:lnTo>
                    <a:pt x="1094892" y="6322517"/>
                  </a:lnTo>
                  <a:lnTo>
                    <a:pt x="1085570" y="6276924"/>
                  </a:lnTo>
                  <a:lnTo>
                    <a:pt x="1075321" y="6231674"/>
                  </a:lnTo>
                  <a:lnTo>
                    <a:pt x="1064158" y="6186779"/>
                  </a:lnTo>
                  <a:lnTo>
                    <a:pt x="1052080" y="6142253"/>
                  </a:lnTo>
                  <a:lnTo>
                    <a:pt x="1039114" y="6098095"/>
                  </a:lnTo>
                  <a:lnTo>
                    <a:pt x="1025271" y="6054331"/>
                  </a:lnTo>
                  <a:lnTo>
                    <a:pt x="1010539" y="6010973"/>
                  </a:lnTo>
                  <a:lnTo>
                    <a:pt x="994943" y="5968009"/>
                  </a:lnTo>
                  <a:lnTo>
                    <a:pt x="978496" y="5925464"/>
                  </a:lnTo>
                  <a:lnTo>
                    <a:pt x="961212" y="5883364"/>
                  </a:lnTo>
                  <a:lnTo>
                    <a:pt x="943089" y="5841695"/>
                  </a:lnTo>
                  <a:lnTo>
                    <a:pt x="924140" y="5800471"/>
                  </a:lnTo>
                  <a:lnTo>
                    <a:pt x="904379" y="5759704"/>
                  </a:lnTo>
                  <a:lnTo>
                    <a:pt x="883818" y="5719419"/>
                  </a:lnTo>
                  <a:lnTo>
                    <a:pt x="862457" y="5679605"/>
                  </a:lnTo>
                  <a:lnTo>
                    <a:pt x="840320" y="5640286"/>
                  </a:lnTo>
                  <a:lnTo>
                    <a:pt x="817422" y="5601474"/>
                  </a:lnTo>
                  <a:lnTo>
                    <a:pt x="793750" y="5563159"/>
                  </a:lnTo>
                  <a:lnTo>
                    <a:pt x="769327" y="5525376"/>
                  </a:lnTo>
                  <a:lnTo>
                    <a:pt x="744169" y="5488127"/>
                  </a:lnTo>
                  <a:lnTo>
                    <a:pt x="718286" y="5451424"/>
                  </a:lnTo>
                  <a:lnTo>
                    <a:pt x="691680" y="5415267"/>
                  </a:lnTo>
                  <a:lnTo>
                    <a:pt x="664362" y="5379682"/>
                  </a:lnTo>
                  <a:lnTo>
                    <a:pt x="636346" y="5344668"/>
                  </a:lnTo>
                  <a:lnTo>
                    <a:pt x="607644" y="5310225"/>
                  </a:lnTo>
                  <a:lnTo>
                    <a:pt x="578256" y="5276393"/>
                  </a:lnTo>
                  <a:lnTo>
                    <a:pt x="548208" y="5243157"/>
                  </a:lnTo>
                  <a:lnTo>
                    <a:pt x="517499" y="5210543"/>
                  </a:lnTo>
                  <a:lnTo>
                    <a:pt x="486143" y="5178552"/>
                  </a:lnTo>
                  <a:lnTo>
                    <a:pt x="454164" y="5147208"/>
                  </a:lnTo>
                  <a:lnTo>
                    <a:pt x="421538" y="5116500"/>
                  </a:lnTo>
                  <a:lnTo>
                    <a:pt x="388315" y="5086451"/>
                  </a:lnTo>
                  <a:lnTo>
                    <a:pt x="354482" y="5057064"/>
                  </a:lnTo>
                  <a:lnTo>
                    <a:pt x="320040" y="5028362"/>
                  </a:lnTo>
                  <a:lnTo>
                    <a:pt x="285026" y="5000345"/>
                  </a:lnTo>
                  <a:lnTo>
                    <a:pt x="249440" y="4973028"/>
                  </a:lnTo>
                  <a:lnTo>
                    <a:pt x="213283" y="4946421"/>
                  </a:lnTo>
                  <a:lnTo>
                    <a:pt x="176580" y="4920539"/>
                  </a:lnTo>
                  <a:lnTo>
                    <a:pt x="139331" y="4895380"/>
                  </a:lnTo>
                  <a:lnTo>
                    <a:pt x="101549" y="4870958"/>
                  </a:lnTo>
                  <a:lnTo>
                    <a:pt x="63233" y="4847285"/>
                  </a:lnTo>
                  <a:lnTo>
                    <a:pt x="24422" y="4824387"/>
                  </a:lnTo>
                  <a:lnTo>
                    <a:pt x="0" y="4810633"/>
                  </a:lnTo>
                  <a:lnTo>
                    <a:pt x="0" y="8682876"/>
                  </a:lnTo>
                  <a:lnTo>
                    <a:pt x="63233" y="8646223"/>
                  </a:lnTo>
                  <a:lnTo>
                    <a:pt x="101549" y="8622551"/>
                  </a:lnTo>
                  <a:lnTo>
                    <a:pt x="139331" y="8598129"/>
                  </a:lnTo>
                  <a:lnTo>
                    <a:pt x="176580" y="8572970"/>
                  </a:lnTo>
                  <a:lnTo>
                    <a:pt x="213283" y="8547087"/>
                  </a:lnTo>
                  <a:lnTo>
                    <a:pt x="249440" y="8520481"/>
                  </a:lnTo>
                  <a:lnTo>
                    <a:pt x="285026" y="8493163"/>
                  </a:lnTo>
                  <a:lnTo>
                    <a:pt x="320040" y="8465147"/>
                  </a:lnTo>
                  <a:lnTo>
                    <a:pt x="354482" y="8436445"/>
                  </a:lnTo>
                  <a:lnTo>
                    <a:pt x="388315" y="8407057"/>
                  </a:lnTo>
                  <a:lnTo>
                    <a:pt x="421538" y="8377009"/>
                  </a:lnTo>
                  <a:lnTo>
                    <a:pt x="454164" y="8346300"/>
                  </a:lnTo>
                  <a:lnTo>
                    <a:pt x="486143" y="8314944"/>
                  </a:lnTo>
                  <a:lnTo>
                    <a:pt x="517499" y="8282965"/>
                  </a:lnTo>
                  <a:lnTo>
                    <a:pt x="548208" y="8250339"/>
                  </a:lnTo>
                  <a:lnTo>
                    <a:pt x="578256" y="8217116"/>
                  </a:lnTo>
                  <a:lnTo>
                    <a:pt x="607644" y="8183283"/>
                  </a:lnTo>
                  <a:lnTo>
                    <a:pt x="636346" y="8148841"/>
                  </a:lnTo>
                  <a:lnTo>
                    <a:pt x="664362" y="8113827"/>
                  </a:lnTo>
                  <a:lnTo>
                    <a:pt x="691680" y="8078241"/>
                  </a:lnTo>
                  <a:lnTo>
                    <a:pt x="718286" y="8042084"/>
                  </a:lnTo>
                  <a:lnTo>
                    <a:pt x="744169" y="8005381"/>
                  </a:lnTo>
                  <a:lnTo>
                    <a:pt x="769327" y="7968132"/>
                  </a:lnTo>
                  <a:lnTo>
                    <a:pt x="793750" y="7930350"/>
                  </a:lnTo>
                  <a:lnTo>
                    <a:pt x="817422" y="7892034"/>
                  </a:lnTo>
                  <a:lnTo>
                    <a:pt x="840320" y="7853223"/>
                  </a:lnTo>
                  <a:lnTo>
                    <a:pt x="862457" y="7813903"/>
                  </a:lnTo>
                  <a:lnTo>
                    <a:pt x="883818" y="7774089"/>
                  </a:lnTo>
                  <a:lnTo>
                    <a:pt x="904379" y="7733805"/>
                  </a:lnTo>
                  <a:lnTo>
                    <a:pt x="924140" y="7693038"/>
                  </a:lnTo>
                  <a:lnTo>
                    <a:pt x="943089" y="7651813"/>
                  </a:lnTo>
                  <a:lnTo>
                    <a:pt x="961212" y="7610145"/>
                  </a:lnTo>
                  <a:lnTo>
                    <a:pt x="978496" y="7568031"/>
                  </a:lnTo>
                  <a:lnTo>
                    <a:pt x="994943" y="7525499"/>
                  </a:lnTo>
                  <a:lnTo>
                    <a:pt x="1010539" y="7482535"/>
                  </a:lnTo>
                  <a:lnTo>
                    <a:pt x="1025271" y="7439177"/>
                  </a:lnTo>
                  <a:lnTo>
                    <a:pt x="1039114" y="7395413"/>
                  </a:lnTo>
                  <a:lnTo>
                    <a:pt x="1052080" y="7351255"/>
                  </a:lnTo>
                  <a:lnTo>
                    <a:pt x="1064158" y="7306729"/>
                  </a:lnTo>
                  <a:lnTo>
                    <a:pt x="1075321" y="7261834"/>
                  </a:lnTo>
                  <a:lnTo>
                    <a:pt x="1085570" y="7216584"/>
                  </a:lnTo>
                  <a:lnTo>
                    <a:pt x="1094892" y="7170991"/>
                  </a:lnTo>
                  <a:lnTo>
                    <a:pt x="1103274" y="7125055"/>
                  </a:lnTo>
                  <a:lnTo>
                    <a:pt x="1110716" y="7078789"/>
                  </a:lnTo>
                  <a:lnTo>
                    <a:pt x="1117193" y="7032218"/>
                  </a:lnTo>
                  <a:lnTo>
                    <a:pt x="1122705" y="6985343"/>
                  </a:lnTo>
                  <a:lnTo>
                    <a:pt x="1127239" y="6938175"/>
                  </a:lnTo>
                  <a:lnTo>
                    <a:pt x="1130782" y="6890715"/>
                  </a:lnTo>
                  <a:lnTo>
                    <a:pt x="1133322" y="6842988"/>
                  </a:lnTo>
                  <a:lnTo>
                    <a:pt x="1134859" y="6794995"/>
                  </a:lnTo>
                  <a:lnTo>
                    <a:pt x="1135367" y="6746748"/>
                  </a:lnTo>
                  <a:close/>
                </a:path>
                <a:path w="13996669" h="8682990">
                  <a:moveTo>
                    <a:pt x="13996403" y="1649044"/>
                  </a:moveTo>
                  <a:lnTo>
                    <a:pt x="13995895" y="1600784"/>
                  </a:lnTo>
                  <a:lnTo>
                    <a:pt x="13994359" y="1552854"/>
                  </a:lnTo>
                  <a:lnTo>
                    <a:pt x="13991806" y="1505178"/>
                  </a:lnTo>
                  <a:lnTo>
                    <a:pt x="13988263" y="1457769"/>
                  </a:lnTo>
                  <a:lnTo>
                    <a:pt x="13983729" y="1410639"/>
                  </a:lnTo>
                  <a:lnTo>
                    <a:pt x="13978204" y="1363814"/>
                  </a:lnTo>
                  <a:lnTo>
                    <a:pt x="13971715" y="1317282"/>
                  </a:lnTo>
                  <a:lnTo>
                    <a:pt x="13964272" y="1271054"/>
                  </a:lnTo>
                  <a:lnTo>
                    <a:pt x="13955865" y="1225156"/>
                  </a:lnTo>
                  <a:lnTo>
                    <a:pt x="13946531" y="1179601"/>
                  </a:lnTo>
                  <a:lnTo>
                    <a:pt x="13936269" y="1134376"/>
                  </a:lnTo>
                  <a:lnTo>
                    <a:pt x="13925093" y="1089507"/>
                  </a:lnTo>
                  <a:lnTo>
                    <a:pt x="13913003" y="1045006"/>
                  </a:lnTo>
                  <a:lnTo>
                    <a:pt x="13900023" y="1000874"/>
                  </a:lnTo>
                  <a:lnTo>
                    <a:pt x="13886142" y="957135"/>
                  </a:lnTo>
                  <a:lnTo>
                    <a:pt x="13871397" y="913790"/>
                  </a:lnTo>
                  <a:lnTo>
                    <a:pt x="13855789" y="870851"/>
                  </a:lnTo>
                  <a:lnTo>
                    <a:pt x="13839317" y="828319"/>
                  </a:lnTo>
                  <a:lnTo>
                    <a:pt x="13822007" y="786218"/>
                  </a:lnTo>
                  <a:lnTo>
                    <a:pt x="13803859" y="744562"/>
                  </a:lnTo>
                  <a:lnTo>
                    <a:pt x="13784885" y="703351"/>
                  </a:lnTo>
                  <a:lnTo>
                    <a:pt x="13765098" y="662597"/>
                  </a:lnTo>
                  <a:lnTo>
                    <a:pt x="13744512" y="622312"/>
                  </a:lnTo>
                  <a:lnTo>
                    <a:pt x="13723138" y="582498"/>
                  </a:lnTo>
                  <a:lnTo>
                    <a:pt x="13700976" y="543179"/>
                  </a:lnTo>
                  <a:lnTo>
                    <a:pt x="13678040" y="504367"/>
                  </a:lnTo>
                  <a:lnTo>
                    <a:pt x="13654342" y="466064"/>
                  </a:lnTo>
                  <a:lnTo>
                    <a:pt x="13629894" y="428269"/>
                  </a:lnTo>
                  <a:lnTo>
                    <a:pt x="13604710" y="391020"/>
                  </a:lnTo>
                  <a:lnTo>
                    <a:pt x="13578789" y="354304"/>
                  </a:lnTo>
                  <a:lnTo>
                    <a:pt x="13552157" y="318147"/>
                  </a:lnTo>
                  <a:lnTo>
                    <a:pt x="13524814" y="282549"/>
                  </a:lnTo>
                  <a:lnTo>
                    <a:pt x="13496773" y="247523"/>
                  </a:lnTo>
                  <a:lnTo>
                    <a:pt x="13468033" y="213080"/>
                  </a:lnTo>
                  <a:lnTo>
                    <a:pt x="13438619" y="179222"/>
                  </a:lnTo>
                  <a:lnTo>
                    <a:pt x="13408546" y="145986"/>
                  </a:lnTo>
                  <a:lnTo>
                    <a:pt x="13377812" y="113347"/>
                  </a:lnTo>
                  <a:lnTo>
                    <a:pt x="13346417" y="81343"/>
                  </a:lnTo>
                  <a:lnTo>
                    <a:pt x="13314401" y="49974"/>
                  </a:lnTo>
                  <a:lnTo>
                    <a:pt x="13281762" y="19253"/>
                  </a:lnTo>
                  <a:lnTo>
                    <a:pt x="13260464" y="0"/>
                  </a:lnTo>
                  <a:lnTo>
                    <a:pt x="10295153" y="0"/>
                  </a:lnTo>
                  <a:lnTo>
                    <a:pt x="10241255" y="49974"/>
                  </a:lnTo>
                  <a:lnTo>
                    <a:pt x="10209263" y="81343"/>
                  </a:lnTo>
                  <a:lnTo>
                    <a:pt x="10177920" y="113347"/>
                  </a:lnTo>
                  <a:lnTo>
                    <a:pt x="10147211" y="145986"/>
                  </a:lnTo>
                  <a:lnTo>
                    <a:pt x="10117163" y="179222"/>
                  </a:lnTo>
                  <a:lnTo>
                    <a:pt x="10087775" y="213080"/>
                  </a:lnTo>
                  <a:lnTo>
                    <a:pt x="10059073" y="247523"/>
                  </a:lnTo>
                  <a:lnTo>
                    <a:pt x="10031057" y="282549"/>
                  </a:lnTo>
                  <a:lnTo>
                    <a:pt x="10003739" y="318147"/>
                  </a:lnTo>
                  <a:lnTo>
                    <a:pt x="9977133" y="354304"/>
                  </a:lnTo>
                  <a:lnTo>
                    <a:pt x="9951250" y="391020"/>
                  </a:lnTo>
                  <a:lnTo>
                    <a:pt x="9926091" y="428269"/>
                  </a:lnTo>
                  <a:lnTo>
                    <a:pt x="9901669" y="466064"/>
                  </a:lnTo>
                  <a:lnTo>
                    <a:pt x="9877996" y="504367"/>
                  </a:lnTo>
                  <a:lnTo>
                    <a:pt x="9855098" y="543179"/>
                  </a:lnTo>
                  <a:lnTo>
                    <a:pt x="9832962" y="582498"/>
                  </a:lnTo>
                  <a:lnTo>
                    <a:pt x="9811601" y="622312"/>
                  </a:lnTo>
                  <a:lnTo>
                    <a:pt x="9791040" y="662597"/>
                  </a:lnTo>
                  <a:lnTo>
                    <a:pt x="9771278" y="703351"/>
                  </a:lnTo>
                  <a:lnTo>
                    <a:pt x="9752330" y="744562"/>
                  </a:lnTo>
                  <a:lnTo>
                    <a:pt x="9734207" y="786218"/>
                  </a:lnTo>
                  <a:lnTo>
                    <a:pt x="9716922" y="828319"/>
                  </a:lnTo>
                  <a:lnTo>
                    <a:pt x="9700476" y="870851"/>
                  </a:lnTo>
                  <a:lnTo>
                    <a:pt x="9684880" y="913790"/>
                  </a:lnTo>
                  <a:lnTo>
                    <a:pt x="9670148" y="957135"/>
                  </a:lnTo>
                  <a:lnTo>
                    <a:pt x="9656305" y="1000874"/>
                  </a:lnTo>
                  <a:lnTo>
                    <a:pt x="9643326" y="1045006"/>
                  </a:lnTo>
                  <a:lnTo>
                    <a:pt x="9631261" y="1089507"/>
                  </a:lnTo>
                  <a:lnTo>
                    <a:pt x="9620098" y="1134376"/>
                  </a:lnTo>
                  <a:lnTo>
                    <a:pt x="9609849" y="1179601"/>
                  </a:lnTo>
                  <a:lnTo>
                    <a:pt x="9600527" y="1225156"/>
                  </a:lnTo>
                  <a:lnTo>
                    <a:pt x="9592145" y="1271054"/>
                  </a:lnTo>
                  <a:lnTo>
                    <a:pt x="9584703" y="1317282"/>
                  </a:lnTo>
                  <a:lnTo>
                    <a:pt x="9578226" y="1363814"/>
                  </a:lnTo>
                  <a:lnTo>
                    <a:pt x="9572714" y="1410639"/>
                  </a:lnTo>
                  <a:lnTo>
                    <a:pt x="9568180" y="1457769"/>
                  </a:lnTo>
                  <a:lnTo>
                    <a:pt x="9564637" y="1505178"/>
                  </a:lnTo>
                  <a:lnTo>
                    <a:pt x="9562097" y="1552854"/>
                  </a:lnTo>
                  <a:lnTo>
                    <a:pt x="9560560" y="1600784"/>
                  </a:lnTo>
                  <a:lnTo>
                    <a:pt x="9560052" y="1648968"/>
                  </a:lnTo>
                  <a:lnTo>
                    <a:pt x="9560560" y="1697215"/>
                  </a:lnTo>
                  <a:lnTo>
                    <a:pt x="9562097" y="1745208"/>
                  </a:lnTo>
                  <a:lnTo>
                    <a:pt x="9564637" y="1792947"/>
                  </a:lnTo>
                  <a:lnTo>
                    <a:pt x="9568180" y="1840407"/>
                  </a:lnTo>
                  <a:lnTo>
                    <a:pt x="9572714" y="1887588"/>
                  </a:lnTo>
                  <a:lnTo>
                    <a:pt x="9578226" y="1934464"/>
                  </a:lnTo>
                  <a:lnTo>
                    <a:pt x="9584703" y="1981047"/>
                  </a:lnTo>
                  <a:lnTo>
                    <a:pt x="9592145" y="2027326"/>
                  </a:lnTo>
                  <a:lnTo>
                    <a:pt x="9600527" y="2073262"/>
                  </a:lnTo>
                  <a:lnTo>
                    <a:pt x="9609849" y="2118880"/>
                  </a:lnTo>
                  <a:lnTo>
                    <a:pt x="9620098" y="2164143"/>
                  </a:lnTo>
                  <a:lnTo>
                    <a:pt x="9631261" y="2209050"/>
                  </a:lnTo>
                  <a:lnTo>
                    <a:pt x="9643326" y="2253602"/>
                  </a:lnTo>
                  <a:lnTo>
                    <a:pt x="9656305" y="2297760"/>
                  </a:lnTo>
                  <a:lnTo>
                    <a:pt x="9670148" y="2341549"/>
                  </a:lnTo>
                  <a:lnTo>
                    <a:pt x="9684880" y="2384933"/>
                  </a:lnTo>
                  <a:lnTo>
                    <a:pt x="9700476" y="2427909"/>
                  </a:lnTo>
                  <a:lnTo>
                    <a:pt x="9716922" y="2470467"/>
                  </a:lnTo>
                  <a:lnTo>
                    <a:pt x="9734207" y="2512606"/>
                  </a:lnTo>
                  <a:lnTo>
                    <a:pt x="9752330" y="2554300"/>
                  </a:lnTo>
                  <a:lnTo>
                    <a:pt x="9771278" y="2595549"/>
                  </a:lnTo>
                  <a:lnTo>
                    <a:pt x="9791040" y="2636329"/>
                  </a:lnTo>
                  <a:lnTo>
                    <a:pt x="9811601" y="2676652"/>
                  </a:lnTo>
                  <a:lnTo>
                    <a:pt x="9832962" y="2716479"/>
                  </a:lnTo>
                  <a:lnTo>
                    <a:pt x="9855098" y="2755823"/>
                  </a:lnTo>
                  <a:lnTo>
                    <a:pt x="9877996" y="2794673"/>
                  </a:lnTo>
                  <a:lnTo>
                    <a:pt x="9901669" y="2833001"/>
                  </a:lnTo>
                  <a:lnTo>
                    <a:pt x="9926091" y="2870809"/>
                  </a:lnTo>
                  <a:lnTo>
                    <a:pt x="9951250" y="2908096"/>
                  </a:lnTo>
                  <a:lnTo>
                    <a:pt x="9977133" y="2944825"/>
                  </a:lnTo>
                  <a:lnTo>
                    <a:pt x="10003739" y="2981007"/>
                  </a:lnTo>
                  <a:lnTo>
                    <a:pt x="10031057" y="3016631"/>
                  </a:lnTo>
                  <a:lnTo>
                    <a:pt x="10059073" y="3051683"/>
                  </a:lnTo>
                  <a:lnTo>
                    <a:pt x="10087775" y="3086138"/>
                  </a:lnTo>
                  <a:lnTo>
                    <a:pt x="10117163" y="3120009"/>
                  </a:lnTo>
                  <a:lnTo>
                    <a:pt x="10147211" y="3153270"/>
                  </a:lnTo>
                  <a:lnTo>
                    <a:pt x="10177920" y="3185909"/>
                  </a:lnTo>
                  <a:lnTo>
                    <a:pt x="10209263" y="3217926"/>
                  </a:lnTo>
                  <a:lnTo>
                    <a:pt x="10241255" y="3249320"/>
                  </a:lnTo>
                  <a:lnTo>
                    <a:pt x="10273868" y="3280054"/>
                  </a:lnTo>
                  <a:lnTo>
                    <a:pt x="10307104" y="3310128"/>
                  </a:lnTo>
                  <a:lnTo>
                    <a:pt x="10340937" y="3339541"/>
                  </a:lnTo>
                  <a:lnTo>
                    <a:pt x="10375379" y="3368281"/>
                  </a:lnTo>
                  <a:lnTo>
                    <a:pt x="10410393" y="3396323"/>
                  </a:lnTo>
                  <a:lnTo>
                    <a:pt x="10445979" y="3423666"/>
                  </a:lnTo>
                  <a:lnTo>
                    <a:pt x="10482135" y="3450298"/>
                  </a:lnTo>
                  <a:lnTo>
                    <a:pt x="10518838" y="3476218"/>
                  </a:lnTo>
                  <a:lnTo>
                    <a:pt x="10556088" y="3501402"/>
                  </a:lnTo>
                  <a:lnTo>
                    <a:pt x="10593870" y="3525850"/>
                  </a:lnTo>
                  <a:lnTo>
                    <a:pt x="10632186" y="3549548"/>
                  </a:lnTo>
                  <a:lnTo>
                    <a:pt x="10670997" y="3572484"/>
                  </a:lnTo>
                  <a:lnTo>
                    <a:pt x="10710316" y="3594646"/>
                  </a:lnTo>
                  <a:lnTo>
                    <a:pt x="10750131" y="3616020"/>
                  </a:lnTo>
                  <a:lnTo>
                    <a:pt x="10790415" y="3636607"/>
                  </a:lnTo>
                  <a:lnTo>
                    <a:pt x="10831182" y="3656393"/>
                  </a:lnTo>
                  <a:lnTo>
                    <a:pt x="10872407" y="3675367"/>
                  </a:lnTo>
                  <a:lnTo>
                    <a:pt x="10914075" y="3693515"/>
                  </a:lnTo>
                  <a:lnTo>
                    <a:pt x="10956176" y="3710825"/>
                  </a:lnTo>
                  <a:lnTo>
                    <a:pt x="10998721" y="3727297"/>
                  </a:lnTo>
                  <a:lnTo>
                    <a:pt x="11041685" y="3742906"/>
                  </a:lnTo>
                  <a:lnTo>
                    <a:pt x="11085043" y="3757650"/>
                  </a:lnTo>
                  <a:lnTo>
                    <a:pt x="11128807" y="3771531"/>
                  </a:lnTo>
                  <a:lnTo>
                    <a:pt x="11172965" y="3784511"/>
                  </a:lnTo>
                  <a:lnTo>
                    <a:pt x="11217491" y="3796601"/>
                  </a:lnTo>
                  <a:lnTo>
                    <a:pt x="11262385" y="3807777"/>
                  </a:lnTo>
                  <a:lnTo>
                    <a:pt x="11307636" y="3818039"/>
                  </a:lnTo>
                  <a:lnTo>
                    <a:pt x="11353229" y="3827373"/>
                  </a:lnTo>
                  <a:lnTo>
                    <a:pt x="11399164" y="3835781"/>
                  </a:lnTo>
                  <a:lnTo>
                    <a:pt x="11445418" y="3843223"/>
                  </a:lnTo>
                  <a:lnTo>
                    <a:pt x="11492001" y="3849713"/>
                  </a:lnTo>
                  <a:lnTo>
                    <a:pt x="11538877" y="3855237"/>
                  </a:lnTo>
                  <a:lnTo>
                    <a:pt x="11586045" y="3859771"/>
                  </a:lnTo>
                  <a:lnTo>
                    <a:pt x="11633505" y="3863314"/>
                  </a:lnTo>
                  <a:lnTo>
                    <a:pt x="11681231" y="3865867"/>
                  </a:lnTo>
                  <a:lnTo>
                    <a:pt x="11729225" y="3867404"/>
                  </a:lnTo>
                  <a:lnTo>
                    <a:pt x="11777459" y="3867912"/>
                  </a:lnTo>
                  <a:lnTo>
                    <a:pt x="11825707" y="3867404"/>
                  </a:lnTo>
                  <a:lnTo>
                    <a:pt x="11873700" y="3865867"/>
                  </a:lnTo>
                  <a:lnTo>
                    <a:pt x="11921439" y="3863314"/>
                  </a:lnTo>
                  <a:lnTo>
                    <a:pt x="11968899" y="3859771"/>
                  </a:lnTo>
                  <a:lnTo>
                    <a:pt x="12016080" y="3855237"/>
                  </a:lnTo>
                  <a:lnTo>
                    <a:pt x="12062955" y="3849713"/>
                  </a:lnTo>
                  <a:lnTo>
                    <a:pt x="12109539" y="3843223"/>
                  </a:lnTo>
                  <a:lnTo>
                    <a:pt x="12155818" y="3835781"/>
                  </a:lnTo>
                  <a:lnTo>
                    <a:pt x="12201754" y="3827373"/>
                  </a:lnTo>
                  <a:lnTo>
                    <a:pt x="12247372" y="3818039"/>
                  </a:lnTo>
                  <a:lnTo>
                    <a:pt x="12292635" y="3807777"/>
                  </a:lnTo>
                  <a:lnTo>
                    <a:pt x="12337542" y="3796601"/>
                  </a:lnTo>
                  <a:lnTo>
                    <a:pt x="12382094" y="3784511"/>
                  </a:lnTo>
                  <a:lnTo>
                    <a:pt x="12426252" y="3771531"/>
                  </a:lnTo>
                  <a:lnTo>
                    <a:pt x="12470041" y="3757650"/>
                  </a:lnTo>
                  <a:lnTo>
                    <a:pt x="12513424" y="3742906"/>
                  </a:lnTo>
                  <a:lnTo>
                    <a:pt x="12556401" y="3727297"/>
                  </a:lnTo>
                  <a:lnTo>
                    <a:pt x="12598959" y="3710825"/>
                  </a:lnTo>
                  <a:lnTo>
                    <a:pt x="12641098" y="3693515"/>
                  </a:lnTo>
                  <a:lnTo>
                    <a:pt x="12682792" y="3675367"/>
                  </a:lnTo>
                  <a:lnTo>
                    <a:pt x="12724041" y="3656393"/>
                  </a:lnTo>
                  <a:lnTo>
                    <a:pt x="12764821" y="3636607"/>
                  </a:lnTo>
                  <a:lnTo>
                    <a:pt x="12805143" y="3616020"/>
                  </a:lnTo>
                  <a:lnTo>
                    <a:pt x="12844971" y="3594646"/>
                  </a:lnTo>
                  <a:lnTo>
                    <a:pt x="12884315" y="3572484"/>
                  </a:lnTo>
                  <a:lnTo>
                    <a:pt x="12923165" y="3549548"/>
                  </a:lnTo>
                  <a:lnTo>
                    <a:pt x="12961493" y="3525850"/>
                  </a:lnTo>
                  <a:lnTo>
                    <a:pt x="12999301" y="3501402"/>
                  </a:lnTo>
                  <a:lnTo>
                    <a:pt x="13036588" y="3476218"/>
                  </a:lnTo>
                  <a:lnTo>
                    <a:pt x="13073317" y="3450298"/>
                  </a:lnTo>
                  <a:lnTo>
                    <a:pt x="13109499" y="3423666"/>
                  </a:lnTo>
                  <a:lnTo>
                    <a:pt x="13145122" y="3396323"/>
                  </a:lnTo>
                  <a:lnTo>
                    <a:pt x="13180174" y="3368281"/>
                  </a:lnTo>
                  <a:lnTo>
                    <a:pt x="13214630" y="3339541"/>
                  </a:lnTo>
                  <a:lnTo>
                    <a:pt x="13248500" y="3310128"/>
                  </a:lnTo>
                  <a:lnTo>
                    <a:pt x="13281762" y="3280054"/>
                  </a:lnTo>
                  <a:lnTo>
                    <a:pt x="13314401" y="3249320"/>
                  </a:lnTo>
                  <a:lnTo>
                    <a:pt x="13346417" y="3217926"/>
                  </a:lnTo>
                  <a:lnTo>
                    <a:pt x="13377812" y="3185909"/>
                  </a:lnTo>
                  <a:lnTo>
                    <a:pt x="13408546" y="3153270"/>
                  </a:lnTo>
                  <a:lnTo>
                    <a:pt x="13438619" y="3120009"/>
                  </a:lnTo>
                  <a:lnTo>
                    <a:pt x="13468033" y="3086138"/>
                  </a:lnTo>
                  <a:lnTo>
                    <a:pt x="13496773" y="3051683"/>
                  </a:lnTo>
                  <a:lnTo>
                    <a:pt x="13524814" y="3016631"/>
                  </a:lnTo>
                  <a:lnTo>
                    <a:pt x="13552157" y="2981007"/>
                  </a:lnTo>
                  <a:lnTo>
                    <a:pt x="13578789" y="2944825"/>
                  </a:lnTo>
                  <a:lnTo>
                    <a:pt x="13604710" y="2908096"/>
                  </a:lnTo>
                  <a:lnTo>
                    <a:pt x="13629894" y="2870809"/>
                  </a:lnTo>
                  <a:lnTo>
                    <a:pt x="13654342" y="2833001"/>
                  </a:lnTo>
                  <a:lnTo>
                    <a:pt x="13678040" y="2794673"/>
                  </a:lnTo>
                  <a:lnTo>
                    <a:pt x="13700976" y="2755823"/>
                  </a:lnTo>
                  <a:lnTo>
                    <a:pt x="13723138" y="2716479"/>
                  </a:lnTo>
                  <a:lnTo>
                    <a:pt x="13744512" y="2676652"/>
                  </a:lnTo>
                  <a:lnTo>
                    <a:pt x="13765098" y="2636329"/>
                  </a:lnTo>
                  <a:lnTo>
                    <a:pt x="13784885" y="2595549"/>
                  </a:lnTo>
                  <a:lnTo>
                    <a:pt x="13803859" y="2554300"/>
                  </a:lnTo>
                  <a:lnTo>
                    <a:pt x="13822007" y="2512606"/>
                  </a:lnTo>
                  <a:lnTo>
                    <a:pt x="13839317" y="2470467"/>
                  </a:lnTo>
                  <a:lnTo>
                    <a:pt x="13855789" y="2427909"/>
                  </a:lnTo>
                  <a:lnTo>
                    <a:pt x="13871397" y="2384933"/>
                  </a:lnTo>
                  <a:lnTo>
                    <a:pt x="13886142" y="2341549"/>
                  </a:lnTo>
                  <a:lnTo>
                    <a:pt x="13900023" y="2297760"/>
                  </a:lnTo>
                  <a:lnTo>
                    <a:pt x="13913003" y="2253602"/>
                  </a:lnTo>
                  <a:lnTo>
                    <a:pt x="13925093" y="2209050"/>
                  </a:lnTo>
                  <a:lnTo>
                    <a:pt x="13936269" y="2164143"/>
                  </a:lnTo>
                  <a:lnTo>
                    <a:pt x="13946531" y="2118880"/>
                  </a:lnTo>
                  <a:lnTo>
                    <a:pt x="13955865" y="2073262"/>
                  </a:lnTo>
                  <a:lnTo>
                    <a:pt x="13964272" y="2027326"/>
                  </a:lnTo>
                  <a:lnTo>
                    <a:pt x="13971715" y="1981047"/>
                  </a:lnTo>
                  <a:lnTo>
                    <a:pt x="13978204" y="1934464"/>
                  </a:lnTo>
                  <a:lnTo>
                    <a:pt x="13983729" y="1887588"/>
                  </a:lnTo>
                  <a:lnTo>
                    <a:pt x="13988263" y="1840407"/>
                  </a:lnTo>
                  <a:lnTo>
                    <a:pt x="13991806" y="1792947"/>
                  </a:lnTo>
                  <a:lnTo>
                    <a:pt x="13994359" y="1745208"/>
                  </a:lnTo>
                  <a:lnTo>
                    <a:pt x="13995895" y="1697215"/>
                  </a:lnTo>
                  <a:lnTo>
                    <a:pt x="13996403" y="1649044"/>
                  </a:lnTo>
                  <a:close/>
                </a:path>
              </a:pathLst>
            </a:custGeom>
            <a:solidFill>
              <a:srgbClr val="8CA1A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641210" y="5740349"/>
              <a:ext cx="1804670" cy="384810"/>
            </a:xfrm>
            <a:custGeom>
              <a:avLst/>
              <a:gdLst/>
              <a:ahLst/>
              <a:cxnLst/>
              <a:rect l="l" t="t" r="r" b="b"/>
              <a:pathLst>
                <a:path w="1804670" h="384810">
                  <a:moveTo>
                    <a:pt x="292132" y="383886"/>
                  </a:moveTo>
                  <a:lnTo>
                    <a:pt x="60895" y="383886"/>
                  </a:lnTo>
                  <a:lnTo>
                    <a:pt x="60895" y="236586"/>
                  </a:lnTo>
                  <a:lnTo>
                    <a:pt x="292132" y="236586"/>
                  </a:lnTo>
                  <a:lnTo>
                    <a:pt x="292132" y="271148"/>
                  </a:lnTo>
                  <a:lnTo>
                    <a:pt x="101217" y="271148"/>
                  </a:lnTo>
                  <a:lnTo>
                    <a:pt x="101217" y="349324"/>
                  </a:lnTo>
                  <a:lnTo>
                    <a:pt x="292132" y="349324"/>
                  </a:lnTo>
                  <a:lnTo>
                    <a:pt x="292132" y="383886"/>
                  </a:lnTo>
                  <a:close/>
                </a:path>
                <a:path w="1804670" h="384810">
                  <a:moveTo>
                    <a:pt x="292132" y="349324"/>
                  </a:moveTo>
                  <a:lnTo>
                    <a:pt x="251810" y="349324"/>
                  </a:lnTo>
                  <a:lnTo>
                    <a:pt x="251810" y="271148"/>
                  </a:lnTo>
                  <a:lnTo>
                    <a:pt x="292132" y="271148"/>
                  </a:lnTo>
                  <a:lnTo>
                    <a:pt x="292132" y="349324"/>
                  </a:lnTo>
                  <a:close/>
                </a:path>
                <a:path w="1804670" h="384810">
                  <a:moveTo>
                    <a:pt x="15223" y="226299"/>
                  </a:moveTo>
                  <a:lnTo>
                    <a:pt x="0" y="193383"/>
                  </a:lnTo>
                  <a:lnTo>
                    <a:pt x="20752" y="184601"/>
                  </a:lnTo>
                  <a:lnTo>
                    <a:pt x="39396" y="176359"/>
                  </a:lnTo>
                  <a:lnTo>
                    <a:pt x="82985" y="154693"/>
                  </a:lnTo>
                  <a:lnTo>
                    <a:pt x="118704" y="129183"/>
                  </a:lnTo>
                  <a:lnTo>
                    <a:pt x="136294" y="89684"/>
                  </a:lnTo>
                  <a:lnTo>
                    <a:pt x="136602" y="61718"/>
                  </a:lnTo>
                  <a:lnTo>
                    <a:pt x="15635" y="61718"/>
                  </a:lnTo>
                  <a:lnTo>
                    <a:pt x="15635" y="27155"/>
                  </a:lnTo>
                  <a:lnTo>
                    <a:pt x="176513" y="27155"/>
                  </a:lnTo>
                  <a:lnTo>
                    <a:pt x="176513" y="84759"/>
                  </a:lnTo>
                  <a:lnTo>
                    <a:pt x="169519" y="125905"/>
                  </a:lnTo>
                  <a:lnTo>
                    <a:pt x="144420" y="158615"/>
                  </a:lnTo>
                  <a:lnTo>
                    <a:pt x="109858" y="181991"/>
                  </a:lnTo>
                  <a:lnTo>
                    <a:pt x="59455" y="206910"/>
                  </a:lnTo>
                  <a:lnTo>
                    <a:pt x="38419" y="216309"/>
                  </a:lnTo>
                  <a:lnTo>
                    <a:pt x="15223" y="226299"/>
                  </a:lnTo>
                  <a:close/>
                </a:path>
                <a:path w="1804670" h="384810">
                  <a:moveTo>
                    <a:pt x="292132" y="218070"/>
                  </a:moveTo>
                  <a:lnTo>
                    <a:pt x="251810" y="218070"/>
                  </a:lnTo>
                  <a:lnTo>
                    <a:pt x="251810" y="4937"/>
                  </a:lnTo>
                  <a:lnTo>
                    <a:pt x="292132" y="4937"/>
                  </a:lnTo>
                  <a:lnTo>
                    <a:pt x="292132" y="92988"/>
                  </a:lnTo>
                  <a:lnTo>
                    <a:pt x="346033" y="92988"/>
                  </a:lnTo>
                  <a:lnTo>
                    <a:pt x="346033" y="128373"/>
                  </a:lnTo>
                  <a:lnTo>
                    <a:pt x="292132" y="128373"/>
                  </a:lnTo>
                  <a:lnTo>
                    <a:pt x="292132" y="218070"/>
                  </a:lnTo>
                  <a:close/>
                </a:path>
                <a:path w="1804670" h="384810">
                  <a:moveTo>
                    <a:pt x="655446" y="384298"/>
                  </a:moveTo>
                  <a:lnTo>
                    <a:pt x="614712" y="384298"/>
                  </a:lnTo>
                  <a:lnTo>
                    <a:pt x="614712" y="4937"/>
                  </a:lnTo>
                  <a:lnTo>
                    <a:pt x="655446" y="4937"/>
                  </a:lnTo>
                  <a:lnTo>
                    <a:pt x="655446" y="141951"/>
                  </a:lnTo>
                  <a:lnTo>
                    <a:pt x="713873" y="141951"/>
                  </a:lnTo>
                  <a:lnTo>
                    <a:pt x="713873" y="177336"/>
                  </a:lnTo>
                  <a:lnTo>
                    <a:pt x="655446" y="177336"/>
                  </a:lnTo>
                  <a:lnTo>
                    <a:pt x="655446" y="384298"/>
                  </a:lnTo>
                  <a:close/>
                </a:path>
                <a:path w="1804670" h="384810">
                  <a:moveTo>
                    <a:pt x="380595" y="291309"/>
                  </a:moveTo>
                  <a:lnTo>
                    <a:pt x="353850" y="263742"/>
                  </a:lnTo>
                  <a:lnTo>
                    <a:pt x="371954" y="247258"/>
                  </a:lnTo>
                  <a:lnTo>
                    <a:pt x="388824" y="231134"/>
                  </a:lnTo>
                  <a:lnTo>
                    <a:pt x="418860" y="199966"/>
                  </a:lnTo>
                  <a:lnTo>
                    <a:pt x="441833" y="168216"/>
                  </a:lnTo>
                  <a:lnTo>
                    <a:pt x="450542" y="32504"/>
                  </a:lnTo>
                  <a:lnTo>
                    <a:pt x="491687" y="32504"/>
                  </a:lnTo>
                  <a:lnTo>
                    <a:pt x="491687" y="132076"/>
                  </a:lnTo>
                  <a:lnTo>
                    <a:pt x="501151" y="170273"/>
                  </a:lnTo>
                  <a:lnTo>
                    <a:pt x="517841" y="193794"/>
                  </a:lnTo>
                  <a:lnTo>
                    <a:pt x="471115" y="193794"/>
                  </a:lnTo>
                  <a:lnTo>
                    <a:pt x="440641" y="232613"/>
                  </a:lnTo>
                  <a:lnTo>
                    <a:pt x="409525" y="264037"/>
                  </a:lnTo>
                  <a:lnTo>
                    <a:pt x="390804" y="281833"/>
                  </a:lnTo>
                  <a:lnTo>
                    <a:pt x="380595" y="291309"/>
                  </a:lnTo>
                  <a:close/>
                </a:path>
                <a:path w="1804670" h="384810">
                  <a:moveTo>
                    <a:pt x="558754" y="287606"/>
                  </a:moveTo>
                  <a:lnTo>
                    <a:pt x="530480" y="260874"/>
                  </a:lnTo>
                  <a:lnTo>
                    <a:pt x="502347" y="232381"/>
                  </a:lnTo>
                  <a:lnTo>
                    <a:pt x="476258" y="202709"/>
                  </a:lnTo>
                  <a:lnTo>
                    <a:pt x="471526" y="193794"/>
                  </a:lnTo>
                  <a:lnTo>
                    <a:pt x="517841" y="193794"/>
                  </a:lnTo>
                  <a:lnTo>
                    <a:pt x="518295" y="194343"/>
                  </a:lnTo>
                  <a:lnTo>
                    <a:pt x="524604" y="201201"/>
                  </a:lnTo>
                  <a:lnTo>
                    <a:pt x="552171" y="229385"/>
                  </a:lnTo>
                  <a:lnTo>
                    <a:pt x="585088" y="259627"/>
                  </a:lnTo>
                  <a:lnTo>
                    <a:pt x="558754" y="287606"/>
                  </a:lnTo>
                  <a:close/>
                </a:path>
                <a:path w="1804670" h="384810">
                  <a:moveTo>
                    <a:pt x="1020406" y="384298"/>
                  </a:moveTo>
                  <a:lnTo>
                    <a:pt x="789169" y="384298"/>
                  </a:lnTo>
                  <a:lnTo>
                    <a:pt x="789169" y="238232"/>
                  </a:lnTo>
                  <a:lnTo>
                    <a:pt x="829491" y="238232"/>
                  </a:lnTo>
                  <a:lnTo>
                    <a:pt x="829491" y="276908"/>
                  </a:lnTo>
                  <a:lnTo>
                    <a:pt x="1020406" y="276908"/>
                  </a:lnTo>
                  <a:lnTo>
                    <a:pt x="1020406" y="311059"/>
                  </a:lnTo>
                  <a:lnTo>
                    <a:pt x="829491" y="311059"/>
                  </a:lnTo>
                  <a:lnTo>
                    <a:pt x="829491" y="349736"/>
                  </a:lnTo>
                  <a:lnTo>
                    <a:pt x="1020406" y="349736"/>
                  </a:lnTo>
                  <a:lnTo>
                    <a:pt x="1020406" y="384298"/>
                  </a:lnTo>
                  <a:close/>
                </a:path>
                <a:path w="1804670" h="384810">
                  <a:moveTo>
                    <a:pt x="1020406" y="276908"/>
                  </a:moveTo>
                  <a:lnTo>
                    <a:pt x="980084" y="276908"/>
                  </a:lnTo>
                  <a:lnTo>
                    <a:pt x="980084" y="238232"/>
                  </a:lnTo>
                  <a:lnTo>
                    <a:pt x="1020406" y="238232"/>
                  </a:lnTo>
                  <a:lnTo>
                    <a:pt x="1020406" y="276908"/>
                  </a:lnTo>
                  <a:close/>
                </a:path>
                <a:path w="1804670" h="384810">
                  <a:moveTo>
                    <a:pt x="1020406" y="349736"/>
                  </a:moveTo>
                  <a:lnTo>
                    <a:pt x="980084" y="349736"/>
                  </a:lnTo>
                  <a:lnTo>
                    <a:pt x="980084" y="311059"/>
                  </a:lnTo>
                  <a:lnTo>
                    <a:pt x="1020406" y="311059"/>
                  </a:lnTo>
                  <a:lnTo>
                    <a:pt x="1020406" y="349736"/>
                  </a:lnTo>
                  <a:close/>
                </a:path>
                <a:path w="1804670" h="384810">
                  <a:moveTo>
                    <a:pt x="834429" y="222185"/>
                  </a:moveTo>
                  <a:lnTo>
                    <a:pt x="792666" y="216424"/>
                  </a:lnTo>
                  <a:lnTo>
                    <a:pt x="758447" y="196263"/>
                  </a:lnTo>
                  <a:lnTo>
                    <a:pt x="745966" y="168696"/>
                  </a:lnTo>
                  <a:lnTo>
                    <a:pt x="745966" y="144831"/>
                  </a:lnTo>
                  <a:lnTo>
                    <a:pt x="765305" y="111298"/>
                  </a:lnTo>
                  <a:lnTo>
                    <a:pt x="801680" y="94467"/>
                  </a:lnTo>
                  <a:lnTo>
                    <a:pt x="834429" y="91342"/>
                  </a:lnTo>
                  <a:lnTo>
                    <a:pt x="846297" y="91702"/>
                  </a:lnTo>
                  <a:lnTo>
                    <a:pt x="884305" y="100163"/>
                  </a:lnTo>
                  <a:lnTo>
                    <a:pt x="915348" y="123710"/>
                  </a:lnTo>
                  <a:lnTo>
                    <a:pt x="915406" y="123847"/>
                  </a:lnTo>
                  <a:lnTo>
                    <a:pt x="824828" y="123847"/>
                  </a:lnTo>
                  <a:lnTo>
                    <a:pt x="816805" y="124876"/>
                  </a:lnTo>
                  <a:lnTo>
                    <a:pt x="785397" y="147986"/>
                  </a:lnTo>
                  <a:lnTo>
                    <a:pt x="784643" y="151140"/>
                  </a:lnTo>
                  <a:lnTo>
                    <a:pt x="784643" y="162661"/>
                  </a:lnTo>
                  <a:lnTo>
                    <a:pt x="816873" y="188651"/>
                  </a:lnTo>
                  <a:lnTo>
                    <a:pt x="824828" y="189680"/>
                  </a:lnTo>
                  <a:lnTo>
                    <a:pt x="915406" y="189680"/>
                  </a:lnTo>
                  <a:lnTo>
                    <a:pt x="915348" y="189817"/>
                  </a:lnTo>
                  <a:lnTo>
                    <a:pt x="884305" y="213364"/>
                  </a:lnTo>
                  <a:lnTo>
                    <a:pt x="846297" y="221825"/>
                  </a:lnTo>
                  <a:lnTo>
                    <a:pt x="834429" y="222185"/>
                  </a:lnTo>
                  <a:close/>
                </a:path>
                <a:path w="1804670" h="384810">
                  <a:moveTo>
                    <a:pt x="915406" y="189680"/>
                  </a:moveTo>
                  <a:lnTo>
                    <a:pt x="844029" y="189680"/>
                  </a:lnTo>
                  <a:lnTo>
                    <a:pt x="851984" y="188651"/>
                  </a:lnTo>
                  <a:lnTo>
                    <a:pt x="864602" y="184537"/>
                  </a:lnTo>
                  <a:lnTo>
                    <a:pt x="884215" y="162661"/>
                  </a:lnTo>
                  <a:lnTo>
                    <a:pt x="884215" y="151140"/>
                  </a:lnTo>
                  <a:lnTo>
                    <a:pt x="852053" y="124876"/>
                  </a:lnTo>
                  <a:lnTo>
                    <a:pt x="844029" y="123847"/>
                  </a:lnTo>
                  <a:lnTo>
                    <a:pt x="915406" y="123847"/>
                  </a:lnTo>
                  <a:lnTo>
                    <a:pt x="921383" y="137974"/>
                  </a:lnTo>
                  <a:lnTo>
                    <a:pt x="922892" y="144831"/>
                  </a:lnTo>
                  <a:lnTo>
                    <a:pt x="922892" y="168696"/>
                  </a:lnTo>
                  <a:lnTo>
                    <a:pt x="921383" y="175553"/>
                  </a:lnTo>
                  <a:lnTo>
                    <a:pt x="915406" y="189680"/>
                  </a:lnTo>
                  <a:close/>
                </a:path>
                <a:path w="1804670" h="384810">
                  <a:moveTo>
                    <a:pt x="1020406" y="219716"/>
                  </a:moveTo>
                  <a:lnTo>
                    <a:pt x="980084" y="219716"/>
                  </a:lnTo>
                  <a:lnTo>
                    <a:pt x="980084" y="4937"/>
                  </a:lnTo>
                  <a:lnTo>
                    <a:pt x="1020406" y="4937"/>
                  </a:lnTo>
                  <a:lnTo>
                    <a:pt x="1020406" y="95045"/>
                  </a:lnTo>
                  <a:lnTo>
                    <a:pt x="1074307" y="95045"/>
                  </a:lnTo>
                  <a:lnTo>
                    <a:pt x="1074307" y="130431"/>
                  </a:lnTo>
                  <a:lnTo>
                    <a:pt x="1020406" y="130431"/>
                  </a:lnTo>
                  <a:lnTo>
                    <a:pt x="1020406" y="219716"/>
                  </a:lnTo>
                  <a:close/>
                </a:path>
                <a:path w="1804670" h="384810">
                  <a:moveTo>
                    <a:pt x="854590" y="44437"/>
                  </a:moveTo>
                  <a:lnTo>
                    <a:pt x="814268" y="44437"/>
                  </a:lnTo>
                  <a:lnTo>
                    <a:pt x="814268" y="0"/>
                  </a:lnTo>
                  <a:lnTo>
                    <a:pt x="854590" y="0"/>
                  </a:lnTo>
                  <a:lnTo>
                    <a:pt x="854590" y="44437"/>
                  </a:lnTo>
                  <a:close/>
                </a:path>
                <a:path w="1804670" h="384810">
                  <a:moveTo>
                    <a:pt x="943053" y="78587"/>
                  </a:moveTo>
                  <a:lnTo>
                    <a:pt x="725393" y="78587"/>
                  </a:lnTo>
                  <a:lnTo>
                    <a:pt x="725393" y="44437"/>
                  </a:lnTo>
                  <a:lnTo>
                    <a:pt x="943053" y="44437"/>
                  </a:lnTo>
                  <a:lnTo>
                    <a:pt x="943053" y="78587"/>
                  </a:lnTo>
                  <a:close/>
                </a:path>
                <a:path w="1804670" h="384810">
                  <a:moveTo>
                    <a:pt x="1399356" y="384298"/>
                  </a:moveTo>
                  <a:lnTo>
                    <a:pt x="1358622" y="384298"/>
                  </a:lnTo>
                  <a:lnTo>
                    <a:pt x="1358622" y="4937"/>
                  </a:lnTo>
                  <a:lnTo>
                    <a:pt x="1399356" y="4937"/>
                  </a:lnTo>
                  <a:lnTo>
                    <a:pt x="1399356" y="384298"/>
                  </a:lnTo>
                  <a:close/>
                </a:path>
                <a:path w="1804670" h="384810">
                  <a:moveTo>
                    <a:pt x="1179639" y="282669"/>
                  </a:moveTo>
                  <a:lnTo>
                    <a:pt x="1113395" y="282669"/>
                  </a:lnTo>
                  <a:lnTo>
                    <a:pt x="1113395" y="36207"/>
                  </a:lnTo>
                  <a:lnTo>
                    <a:pt x="1154540" y="36207"/>
                  </a:lnTo>
                  <a:lnTo>
                    <a:pt x="1154540" y="246872"/>
                  </a:lnTo>
                  <a:lnTo>
                    <a:pt x="1322084" y="246872"/>
                  </a:lnTo>
                  <a:lnTo>
                    <a:pt x="1291143" y="277320"/>
                  </a:lnTo>
                  <a:lnTo>
                    <a:pt x="1249368" y="281177"/>
                  </a:lnTo>
                  <a:lnTo>
                    <a:pt x="1212273" y="282437"/>
                  </a:lnTo>
                  <a:lnTo>
                    <a:pt x="1179639" y="282669"/>
                  </a:lnTo>
                  <a:close/>
                </a:path>
                <a:path w="1804670" h="384810">
                  <a:moveTo>
                    <a:pt x="1322084" y="246872"/>
                  </a:moveTo>
                  <a:lnTo>
                    <a:pt x="1191160" y="246872"/>
                  </a:lnTo>
                  <a:lnTo>
                    <a:pt x="1208094" y="246731"/>
                  </a:lnTo>
                  <a:lnTo>
                    <a:pt x="1224745" y="246306"/>
                  </a:lnTo>
                  <a:lnTo>
                    <a:pt x="1273129" y="243259"/>
                  </a:lnTo>
                  <a:lnTo>
                    <a:pt x="1320768" y="236586"/>
                  </a:lnTo>
                  <a:lnTo>
                    <a:pt x="1322084" y="246872"/>
                  </a:lnTo>
                  <a:close/>
                </a:path>
                <a:path w="1804670" h="384810">
                  <a:moveTo>
                    <a:pt x="1521969" y="284314"/>
                  </a:moveTo>
                  <a:lnTo>
                    <a:pt x="1468069" y="284314"/>
                  </a:lnTo>
                  <a:lnTo>
                    <a:pt x="1468069" y="39088"/>
                  </a:lnTo>
                  <a:lnTo>
                    <a:pt x="1642525" y="39088"/>
                  </a:lnTo>
                  <a:lnTo>
                    <a:pt x="1642525" y="74473"/>
                  </a:lnTo>
                  <a:lnTo>
                    <a:pt x="1508803" y="74473"/>
                  </a:lnTo>
                  <a:lnTo>
                    <a:pt x="1508803" y="248929"/>
                  </a:lnTo>
                  <a:lnTo>
                    <a:pt x="1677940" y="248929"/>
                  </a:lnTo>
                  <a:lnTo>
                    <a:pt x="1681613" y="272382"/>
                  </a:lnTo>
                  <a:lnTo>
                    <a:pt x="1625643" y="280058"/>
                  </a:lnTo>
                  <a:lnTo>
                    <a:pt x="1586812" y="282810"/>
                  </a:lnTo>
                  <a:lnTo>
                    <a:pt x="1544535" y="284147"/>
                  </a:lnTo>
                  <a:lnTo>
                    <a:pt x="1521969" y="284314"/>
                  </a:lnTo>
                  <a:close/>
                </a:path>
                <a:path w="1804670" h="384810">
                  <a:moveTo>
                    <a:pt x="1677940" y="248929"/>
                  </a:moveTo>
                  <a:lnTo>
                    <a:pt x="1530610" y="248929"/>
                  </a:lnTo>
                  <a:lnTo>
                    <a:pt x="1550449" y="248762"/>
                  </a:lnTo>
                  <a:lnTo>
                    <a:pt x="1569646" y="248261"/>
                  </a:lnTo>
                  <a:lnTo>
                    <a:pt x="1623688" y="244751"/>
                  </a:lnTo>
                  <a:lnTo>
                    <a:pt x="1676264" y="238232"/>
                  </a:lnTo>
                  <a:lnTo>
                    <a:pt x="1677940" y="248929"/>
                  </a:lnTo>
                  <a:close/>
                </a:path>
                <a:path w="1804670" h="384810">
                  <a:moveTo>
                    <a:pt x="1746212" y="384298"/>
                  </a:moveTo>
                  <a:lnTo>
                    <a:pt x="1705478" y="384298"/>
                  </a:lnTo>
                  <a:lnTo>
                    <a:pt x="1705478" y="4937"/>
                  </a:lnTo>
                  <a:lnTo>
                    <a:pt x="1746212" y="4937"/>
                  </a:lnTo>
                  <a:lnTo>
                    <a:pt x="1746212" y="141951"/>
                  </a:lnTo>
                  <a:lnTo>
                    <a:pt x="1804638" y="141951"/>
                  </a:lnTo>
                  <a:lnTo>
                    <a:pt x="1804638" y="177336"/>
                  </a:lnTo>
                  <a:lnTo>
                    <a:pt x="1746212" y="177336"/>
                  </a:lnTo>
                  <a:lnTo>
                    <a:pt x="1746212" y="38429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\˘H</dc:creator>
  <dc:title>°¬Ð </dc:title>
  <dcterms:created xsi:type="dcterms:W3CDTF">2022-07-28T02:30:50Z</dcterms:created>
  <dcterms:modified xsi:type="dcterms:W3CDTF">2022-07-28T02:30:50Z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2022-07-28T00:00:00Z</vt:filetime>
  </property>
  <property fmtid="{D5CDD505-2E9C-101B-9397-08002B2CF9AE}" pid="3" name="LastSaved">
    <vt:filetime>2022-07-28T00:00:00Z</vt:filetime>
  </property>
</Properties>
</file>