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2" r:id="rId4"/>
    <p:sldId id="263" r:id="rId5"/>
    <p:sldId id="264" r:id="rId6"/>
    <p:sldId id="265" r:id="rId7"/>
    <p:sldId id="260" r:id="rId8"/>
  </p:sldIdLst>
  <p:sldSz cx="12192000" cy="6858000"/>
  <p:notesSz cx="6858000" cy="9144000"/>
  <p:embeddedFontLst>
    <p:embeddedFont>
      <p:font typeface="EBS훈민정음 R" panose="02020503020101020101" pitchFamily="18" charset="-127"/>
      <p:regular r:id="rId9"/>
    </p:embeddedFont>
    <p:embeddedFont>
      <p:font typeface="맑은 고딕" panose="020B0503020000020004" pitchFamily="50" charset="-127"/>
      <p:regular r:id="rId10"/>
      <p:bold r:id="rId1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5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2286C8-163C-4023-8D32-CCA87C7097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CF24ED6-731C-4C26-834A-BC229BC965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5B0D0CF-5E27-4A30-92CE-B59E4559E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A644D9-4C36-40BE-A9E8-DC6C1210F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A1118A-468C-4F8D-A98B-F6FDA858B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4228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50BB841-E952-4C60-9610-98CFEB9CB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5443ADE-E00F-4736-AE07-A98D641D8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FE08F0-0E44-447F-9687-64AC8D936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F2F8261-3EB3-49B6-B4E5-CF9AC1CF9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5D39F9D-E135-4896-8443-3417C30BB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9108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C86503-9555-4A86-B12E-0436BF1E0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D4FBFBD-3846-437C-A75E-73B789EF66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19D5AA3-07FB-492C-BA61-95008E0F3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6E005B1-6D35-49BE-886A-66A9F8EA2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118B2F3-B7D4-4EEF-B384-8E0EC9DED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729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AA96E9-1BA7-498C-B748-DD259200A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3074BED-0698-4F27-9A87-5BCC7ABF57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71EA3AA-9B7F-4414-AB5A-85A4B93C7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28148E3-2870-417D-8972-6A8645BC3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C9F6EBD-C5E2-4EDC-AEEC-FABB1C7FC1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A65563C-2BE0-4149-86FE-DF70FE5FC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7911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E1245E7-F4CA-4810-9663-099FB6CA5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966F4A0-8E5B-4D7A-B201-99FBB22B39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E22F08F-4C5B-4FFA-A83B-046A052CE1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CCCCA5D-BD92-4E45-A1F4-E01A04FFD7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1B96FF37-D826-44D4-A168-581C1F404C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AFB8EB1-7187-4C55-AA33-326F1E36C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BD02A2E-3D72-4422-8048-D04221D14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3970A82-AC72-4C00-B6A6-DD6CBB51A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56756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2C4980A-36C5-44AC-9CB8-71252EC55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C5BDC7-DEA6-4827-9981-48FCCE99A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F551B0E-F076-4F90-AB00-F47AEAAC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110346E-3780-4EDE-835C-14CFCEE61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710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AF74B72-B63C-473B-A0B4-ACE503CAD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19A3432-75A8-4675-90C8-3B7A398697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570C023-85FE-4279-84CA-564AC3AFC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051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6E9B3F7-6BE8-4E17-8E6A-36CB7BA8A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50E1E0D-0785-4510-A74D-DF0BDA1596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DB7D8E2-6A05-465A-8219-29FCA08BA9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23E61F-18B1-4780-B7D7-D47A72FEA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430D23E-0F3B-4A76-8A6C-0DA893A72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B0CD87D-F7F1-46F7-8F1D-A499FB4A2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4424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10D45A-1035-4818-8AB6-3E33FCD74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A757B08-7B6F-4AD7-8069-05771B8FE0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8C01D9-5D09-4939-9D05-DE8B528F62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295A0B0-F253-4B1F-BF90-7BD349A66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B5FEF6-B98E-4B10-9D6C-18DBA03EB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97B101B-D132-41BD-9658-D8D36B0A7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5959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35CD86-E1CB-4E9B-B8EB-2488E2883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CA9C2A4-689A-40C7-AC36-98D82121BF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EA8B3B4-2461-4B50-92A2-B52B0AA71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443E62B-0C63-4B40-BFE5-65DAD406D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F06EBC4-B40F-4807-ADA9-31D25A437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4816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2EF0D921-A5E7-4C09-A5F1-32C73A9E4B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A36A709-FEF7-4B89-8889-787C5BB04C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556C195-0417-4777-901E-821117678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FE519F9-94D2-4BF5-A552-B8ABAF2DE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778ACEA-6202-4BA8-88C2-0C6000583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1918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B705101-8AB7-4863-B020-988E15593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E292089-ACB9-4D65-8A6E-7412EDCF90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6146AB-3372-40D6-892E-EE3F0F6C22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C4109-5BB6-40B9-AA83-C7C719776D0E}" type="datetimeFigureOut">
              <a:rPr lang="ko-KR" altLang="en-US" smtClean="0"/>
              <a:t>2022-07-30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45C9B77-AFF0-43F8-8877-AE8164B8C7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DBB5ED-0B8F-40F2-8330-88AC591D25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0C8E3-4999-4AE9-AF33-0FA84B44A0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637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1526107-F68E-4F9C-B359-2EC741B82959}"/>
              </a:ext>
            </a:extLst>
          </p:cNvPr>
          <p:cNvSpPr txBox="1"/>
          <p:nvPr/>
        </p:nvSpPr>
        <p:spPr>
          <a:xfrm>
            <a:off x="567915" y="4820828"/>
            <a:ext cx="57408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경기 </a:t>
            </a:r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2022-</a:t>
            </a:r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여름학기 우리말 가꿈이 </a:t>
            </a:r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9</a:t>
            </a:r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모둠</a:t>
            </a:r>
            <a:endParaRPr lang="en-US" altLang="ko-KR" sz="4800" b="0" i="0" u="none" strike="noStrike" baseline="0" dirty="0">
              <a:latin typeface="EBS훈민정음 R" panose="02020503020101020101" pitchFamily="18" charset="-127"/>
              <a:ea typeface="EBS훈민정음 R" panose="02020503020101020101" pitchFamily="18" charset="-127"/>
            </a:endParaRPr>
          </a:p>
          <a:p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전자공학부</a:t>
            </a:r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	2017006435 </a:t>
            </a:r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박건률</a:t>
            </a:r>
            <a:endParaRPr lang="en-US" altLang="ko-KR" sz="1800" b="0" i="0" u="none" strike="noStrike" baseline="0" dirty="0">
              <a:latin typeface="EBS훈민정음 R" panose="02020503020101020101" pitchFamily="18" charset="-127"/>
              <a:ea typeface="EBS훈민정음 R" panose="02020503020101020101" pitchFamily="18" charset="-127"/>
            </a:endParaRPr>
          </a:p>
          <a:p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기계공학과</a:t>
            </a:r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	2018041749 </a:t>
            </a:r>
            <a:r>
              <a:rPr lang="ko-KR" altLang="en-US" sz="1800" b="0" i="0" u="none" strike="noStrike" baseline="0" dirty="0" err="1">
                <a:latin typeface="EBS훈민정음 R" panose="02020503020101020101" pitchFamily="18" charset="-127"/>
                <a:ea typeface="EBS훈민정음 R" panose="02020503020101020101" pitchFamily="18" charset="-127"/>
              </a:rPr>
              <a:t>박찬우</a:t>
            </a:r>
            <a:endParaRPr lang="en-US" altLang="ko-KR" sz="1800" b="0" i="0" u="none" strike="noStrike" baseline="0" dirty="0">
              <a:latin typeface="EBS훈민정음 R" panose="02020503020101020101" pitchFamily="18" charset="-127"/>
              <a:ea typeface="EBS훈민정음 R" panose="02020503020101020101" pitchFamily="18" charset="-127"/>
            </a:endParaRPr>
          </a:p>
          <a:p>
            <a:r>
              <a:rPr lang="ko-KR" altLang="en-US" sz="1800" b="0" i="0" u="none" strike="noStrike" baseline="0" dirty="0" err="1">
                <a:latin typeface="EBS훈민정음 R" panose="02020503020101020101" pitchFamily="18" charset="-127"/>
                <a:ea typeface="EBS훈민정음 R" panose="02020503020101020101" pitchFamily="18" charset="-127"/>
              </a:rPr>
              <a:t>생명나노공학과</a:t>
            </a:r>
            <a:r>
              <a:rPr lang="en-US" altLang="ko-KR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	</a:t>
            </a:r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2020074111 </a:t>
            </a:r>
            <a:r>
              <a:rPr lang="ko-KR" altLang="en-US" sz="1800" b="0" i="0" u="none" strike="noStrike" baseline="0" dirty="0" err="1">
                <a:latin typeface="EBS훈민정음 R" panose="02020503020101020101" pitchFamily="18" charset="-127"/>
                <a:ea typeface="EBS훈민정음 R" panose="02020503020101020101" pitchFamily="18" charset="-127"/>
              </a:rPr>
              <a:t>석주효</a:t>
            </a:r>
            <a:endParaRPr lang="en-US" altLang="ko-KR" dirty="0">
              <a:latin typeface="EBS훈민정음 R" panose="02020503020101020101" pitchFamily="18" charset="-127"/>
              <a:ea typeface="EBS훈민정음 R" panose="02020503020101020101" pitchFamily="18" charset="-127"/>
            </a:endParaRPr>
          </a:p>
          <a:p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ICT</a:t>
            </a:r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융합학부</a:t>
            </a:r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	2021048122 </a:t>
            </a:r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이재민</a:t>
            </a:r>
            <a:endParaRPr lang="en-US" altLang="ko-KR" sz="1800" b="0" i="0" u="none" strike="noStrike" baseline="0" dirty="0">
              <a:latin typeface="EBS훈민정음 R" panose="02020503020101020101" pitchFamily="18" charset="-127"/>
              <a:ea typeface="EBS훈민정음 R" panose="02020503020101020101" pitchFamily="18" charset="-127"/>
            </a:endParaRPr>
          </a:p>
          <a:p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경영학부</a:t>
            </a:r>
            <a:r>
              <a:rPr lang="en-US" altLang="ko-KR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		</a:t>
            </a:r>
            <a:r>
              <a:rPr lang="en-US" altLang="ko-KR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2021014057 </a:t>
            </a:r>
            <a:r>
              <a:rPr lang="ko-KR" altLang="en-US" sz="1800" b="0" i="0" u="none" strike="noStrike" baseline="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이주영</a:t>
            </a:r>
            <a:endParaRPr lang="en-US" altLang="ko-KR" sz="1800" b="0" i="0" u="none" strike="noStrike" baseline="0" dirty="0">
              <a:latin typeface="EBS훈민정음 R" panose="02020503020101020101" pitchFamily="18" charset="-127"/>
              <a:ea typeface="EBS훈민정음 R" panose="020205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84C77BB-7F56-41FA-9143-665D9D468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975" y="755219"/>
            <a:ext cx="5226420" cy="53475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0BE7AAB-EC91-5C3C-B4D0-E0A9BE16509D}"/>
              </a:ext>
            </a:extLst>
          </p:cNvPr>
          <p:cNvSpPr txBox="1"/>
          <p:nvPr/>
        </p:nvSpPr>
        <p:spPr>
          <a:xfrm>
            <a:off x="567915" y="282846"/>
            <a:ext cx="1261884" cy="442856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ko-KR" altLang="en-US" sz="3500" b="1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아이디어 기획안</a:t>
            </a:r>
          </a:p>
          <a:p>
            <a:r>
              <a:rPr lang="ko-KR" altLang="en-US" sz="3500" b="1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우리말 가꿈이 한글날 </a:t>
            </a:r>
          </a:p>
        </p:txBody>
      </p:sp>
    </p:spTree>
    <p:extLst>
      <p:ext uri="{BB962C8B-B14F-4D97-AF65-F5344CB8AC3E}">
        <p14:creationId xmlns:p14="http://schemas.microsoft.com/office/powerpoint/2010/main" val="12270670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06BC92-115C-D53D-67D3-D7527BC77675}"/>
              </a:ext>
            </a:extLst>
          </p:cNvPr>
          <p:cNvSpPr txBox="1"/>
          <p:nvPr/>
        </p:nvSpPr>
        <p:spPr>
          <a:xfrm>
            <a:off x="1035729" y="588231"/>
            <a:ext cx="38052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한글날 </a:t>
            </a:r>
            <a:r>
              <a:rPr kumimoji="0" lang="ko-KR" alt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가로세로퀴즈</a:t>
            </a:r>
            <a:endParaRPr kumimoji="0" lang="ko-KR" altLang="en-US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</p:txBody>
      </p:sp>
      <p:pic>
        <p:nvPicPr>
          <p:cNvPr id="3" name="그림 2" descr="텍스트, 낱말맞추기게임이(가) 표시된 사진&#10;&#10;자동 생성된 설명">
            <a:extLst>
              <a:ext uri="{FF2B5EF4-FFF2-40B4-BE49-F238E27FC236}">
                <a16:creationId xmlns:a16="http://schemas.microsoft.com/office/drawing/2014/main" id="{47586254-20F0-3004-7CCD-867E5528E2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055" y="772897"/>
            <a:ext cx="5312205" cy="531220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A520B64-F9D0-6AF6-4C35-2DDDEEAAB60F}"/>
              </a:ext>
            </a:extLst>
          </p:cNvPr>
          <p:cNvSpPr txBox="1"/>
          <p:nvPr/>
        </p:nvSpPr>
        <p:spPr>
          <a:xfrm>
            <a:off x="1035730" y="3154515"/>
            <a:ext cx="50602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효과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한글에 관련된 단어를 익힐 수 있다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좀더 한글날에 관심을 가질 수 있도록 유도할 수 있다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AF94E6-C8E8-FF71-D300-5ECB54F5469F}"/>
              </a:ext>
            </a:extLst>
          </p:cNvPr>
          <p:cNvSpPr txBox="1"/>
          <p:nvPr/>
        </p:nvSpPr>
        <p:spPr>
          <a:xfrm>
            <a:off x="1035730" y="1316118"/>
            <a:ext cx="50602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특징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한글날에 관련한 단어를 통해 제작된다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출제 단어들에 대한 해설집을 미리 읽은 후 퀴즈를 푼다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.</a:t>
            </a: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55CB4D-B323-A463-E623-0ACCC0B43659}"/>
              </a:ext>
            </a:extLst>
          </p:cNvPr>
          <p:cNvSpPr txBox="1"/>
          <p:nvPr/>
        </p:nvSpPr>
        <p:spPr>
          <a:xfrm>
            <a:off x="1035730" y="5172550"/>
            <a:ext cx="506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대상 </a:t>
            </a:r>
            <a:r>
              <a:rPr kumimoji="0" lang="en-US" altLang="ko-KR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: </a:t>
            </a:r>
            <a:r>
              <a: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초등학교 저학년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EBS훈민정음 R" panose="02020503020101020101" pitchFamily="18" charset="-127"/>
              <a:ea typeface="EBS훈민정음 R" panose="0202050302010102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5441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B2DFBD6-FD9A-A504-BD7D-1797FD4459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896859"/>
            <a:ext cx="10896600" cy="570099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87BF67-9BFE-0584-0621-2D9CFFCDB105}"/>
              </a:ext>
            </a:extLst>
          </p:cNvPr>
          <p:cNvSpPr txBox="1"/>
          <p:nvPr/>
        </p:nvSpPr>
        <p:spPr>
          <a:xfrm>
            <a:off x="238125" y="260148"/>
            <a:ext cx="53827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IP</a:t>
            </a:r>
            <a:r>
              <a:rPr kumimoji="0" lang="ko-KR" alt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EBS훈민정음 R" panose="02020503020101020101" pitchFamily="18" charset="-127"/>
                <a:ea typeface="EBS훈민정음 R" panose="02020503020101020101" pitchFamily="18" charset="-127"/>
                <a:cs typeface="+mn-cs"/>
              </a:rPr>
              <a:t>를 활용한 한글날 보드게임</a:t>
            </a:r>
          </a:p>
        </p:txBody>
      </p:sp>
    </p:spTree>
    <p:extLst>
      <p:ext uri="{BB962C8B-B14F-4D97-AF65-F5344CB8AC3E}">
        <p14:creationId xmlns:p14="http://schemas.microsoft.com/office/powerpoint/2010/main" val="2123907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AF579874-0D2B-4E00-9E82-D080753F3D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171533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내용 개체 틀 8">
            <a:extLst>
              <a:ext uri="{FF2B5EF4-FFF2-40B4-BE49-F238E27FC236}">
                <a16:creationId xmlns:a16="http://schemas.microsoft.com/office/drawing/2014/main" id="{AF0A38A8-4CB9-40C8-84C2-2AD43AE31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54933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A37B9F94-072F-CC84-9B3E-77F865667421}"/>
              </a:ext>
            </a:extLst>
          </p:cNvPr>
          <p:cNvGrpSpPr/>
          <p:nvPr/>
        </p:nvGrpSpPr>
        <p:grpSpPr>
          <a:xfrm>
            <a:off x="3346309" y="448993"/>
            <a:ext cx="5499382" cy="5960014"/>
            <a:chOff x="2789778" y="486219"/>
            <a:chExt cx="5046200" cy="5653698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6082CF4C-60F8-ABBD-A1E2-3CE9346F633F}"/>
                </a:ext>
              </a:extLst>
            </p:cNvPr>
            <p:cNvSpPr txBox="1"/>
            <p:nvPr/>
          </p:nvSpPr>
          <p:spPr>
            <a:xfrm>
              <a:off x="3356310" y="486219"/>
              <a:ext cx="377959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400" dirty="0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한글 마스크 </a:t>
              </a:r>
              <a:r>
                <a:rPr lang="ko-KR" altLang="en-US" sz="2400" dirty="0" err="1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스트랩</a:t>
              </a:r>
              <a:r>
                <a:rPr lang="ko-KR" altLang="en-US" sz="2400" dirty="0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 만들기</a:t>
              </a: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58FB6E6-1D79-7B4E-7D9D-4CA828AE79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89778" y="1224883"/>
              <a:ext cx="5046200" cy="4638035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6DB819E-BC7F-0EBF-C079-25B2E306139E}"/>
                </a:ext>
              </a:extLst>
            </p:cNvPr>
            <p:cNvSpPr txBox="1"/>
            <p:nvPr/>
          </p:nvSpPr>
          <p:spPr>
            <a:xfrm>
              <a:off x="2789778" y="5862918"/>
              <a:ext cx="16405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dirty="0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출처 </a:t>
              </a:r>
              <a:r>
                <a:rPr lang="en-US" altLang="ko-KR" sz="1200" dirty="0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: </a:t>
              </a:r>
              <a:r>
                <a:rPr lang="ko-KR" altLang="en-US" sz="1200" dirty="0" err="1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롯데온</a:t>
              </a:r>
              <a:r>
                <a:rPr lang="en-US" altLang="ko-KR" sz="1200" dirty="0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-</a:t>
              </a:r>
              <a:r>
                <a:rPr lang="ko-KR" altLang="en-US" sz="1200" dirty="0" err="1">
                  <a:latin typeface="EBS훈민정음 R" panose="02020503020101020101" pitchFamily="18" charset="-127"/>
                  <a:ea typeface="EBS훈민정음 R" panose="02020503020101020101" pitchFamily="18" charset="-127"/>
                </a:rPr>
                <a:t>수노은</a:t>
              </a:r>
              <a:endParaRPr lang="ko-KR" altLang="en-US" sz="1200" dirty="0">
                <a:latin typeface="EBS훈민정음 R" panose="02020503020101020101" pitchFamily="18" charset="-127"/>
                <a:ea typeface="EBS훈민정음 R" panose="020205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64212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1526107-F68E-4F9C-B359-2EC741B82959}"/>
              </a:ext>
            </a:extLst>
          </p:cNvPr>
          <p:cNvSpPr txBox="1"/>
          <p:nvPr/>
        </p:nvSpPr>
        <p:spPr>
          <a:xfrm>
            <a:off x="1133061" y="3013501"/>
            <a:ext cx="31822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800" dirty="0">
                <a:latin typeface="EBS훈민정음 R" panose="02020503020101020101" pitchFamily="18" charset="-127"/>
                <a:ea typeface="EBS훈민정음 R" panose="02020503020101020101" pitchFamily="18" charset="-127"/>
              </a:rPr>
              <a:t>감사합니다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F84C77BB-7F56-41FA-9143-665D9D468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5975" y="755219"/>
            <a:ext cx="5226420" cy="5347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18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90</Words>
  <Application>Microsoft Office PowerPoint</Application>
  <PresentationFormat>와이드스크린</PresentationFormat>
  <Paragraphs>24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맑은 고딕</vt:lpstr>
      <vt:lpstr>Arial</vt:lpstr>
      <vt:lpstr>EBS훈민정음 R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이재민</cp:lastModifiedBy>
  <cp:revision>12</cp:revision>
  <dcterms:created xsi:type="dcterms:W3CDTF">2018-10-03T05:11:40Z</dcterms:created>
  <dcterms:modified xsi:type="dcterms:W3CDTF">2022-07-30T02:37:47Z</dcterms:modified>
</cp:coreProperties>
</file>