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71" r:id="rId2"/>
  </p:sldMasterIdLst>
  <p:notesMasterIdLst>
    <p:notesMasterId r:id="rId1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820"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3c3b5751f4_0_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13c3b5751f4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13c3b5751f4_0_3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13c3b5751f4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13c2c950fe1_3_117:notes"/>
          <p:cNvSpPr txBox="1">
            <a:spLocks noGrp="1"/>
          </p:cNvSpPr>
          <p:nvPr>
            <p:ph type="body" idx="1"/>
          </p:nvPr>
        </p:nvSpPr>
        <p:spPr>
          <a:xfrm>
            <a:off x="685800" y="4343400"/>
            <a:ext cx="5486400" cy="4114800"/>
          </a:xfrm>
          <a:prstGeom prst="rect">
            <a:avLst/>
          </a:prstGeom>
        </p:spPr>
        <p:txBody>
          <a:bodyPr spcFirstLastPara="1" wrap="square" lIns="55875" tIns="55875" rIns="55875" bIns="55875" anchor="t" anchorCtr="0">
            <a:noAutofit/>
          </a:bodyPr>
          <a:lstStyle/>
          <a:p>
            <a:pPr marL="0" lvl="0" indent="0" algn="l" rtl="0">
              <a:spcBef>
                <a:spcPts val="0"/>
              </a:spcBef>
              <a:spcAft>
                <a:spcPts val="0"/>
              </a:spcAft>
              <a:buNone/>
            </a:pPr>
            <a:endParaRPr/>
          </a:p>
        </p:txBody>
      </p:sp>
      <p:sp>
        <p:nvSpPr>
          <p:cNvPr id="141" name="Google Shape;141;g13c2c950fe1_3_117:notes"/>
          <p:cNvSpPr>
            <a:spLocks noGrp="1" noRot="1" noChangeAspect="1"/>
          </p:cNvSpPr>
          <p:nvPr>
            <p:ph type="sldImg" idx="2"/>
          </p:nvPr>
        </p:nvSpPr>
        <p:spPr>
          <a:xfrm>
            <a:off x="857413" y="685800"/>
            <a:ext cx="3429163"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13c315984e9_1_0:notes"/>
          <p:cNvSpPr txBox="1">
            <a:spLocks noGrp="1"/>
          </p:cNvSpPr>
          <p:nvPr>
            <p:ph type="body" idx="1"/>
          </p:nvPr>
        </p:nvSpPr>
        <p:spPr>
          <a:xfrm>
            <a:off x="685800" y="4343400"/>
            <a:ext cx="5486400" cy="4114800"/>
          </a:xfrm>
          <a:prstGeom prst="rect">
            <a:avLst/>
          </a:prstGeom>
        </p:spPr>
        <p:txBody>
          <a:bodyPr spcFirstLastPara="1" wrap="square" lIns="55875" tIns="55875" rIns="55875" bIns="55875" anchor="t" anchorCtr="0">
            <a:noAutofit/>
          </a:bodyPr>
          <a:lstStyle/>
          <a:p>
            <a:pPr marL="0" lvl="0" indent="0" algn="l" rtl="0">
              <a:spcBef>
                <a:spcPts val="0"/>
              </a:spcBef>
              <a:spcAft>
                <a:spcPts val="0"/>
              </a:spcAft>
              <a:buNone/>
            </a:pPr>
            <a:endParaRPr/>
          </a:p>
        </p:txBody>
      </p:sp>
      <p:sp>
        <p:nvSpPr>
          <p:cNvPr id="150" name="Google Shape;150;g13c315984e9_1_0:notes"/>
          <p:cNvSpPr>
            <a:spLocks noGrp="1" noRot="1" noChangeAspect="1"/>
          </p:cNvSpPr>
          <p:nvPr>
            <p:ph type="sldImg" idx="2"/>
          </p:nvPr>
        </p:nvSpPr>
        <p:spPr>
          <a:xfrm>
            <a:off x="85741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13c2c950fe1_3_193:notes"/>
          <p:cNvSpPr txBox="1">
            <a:spLocks noGrp="1"/>
          </p:cNvSpPr>
          <p:nvPr>
            <p:ph type="body" idx="1"/>
          </p:nvPr>
        </p:nvSpPr>
        <p:spPr>
          <a:xfrm>
            <a:off x="685800" y="4343400"/>
            <a:ext cx="5486400" cy="4114800"/>
          </a:xfrm>
          <a:prstGeom prst="rect">
            <a:avLst/>
          </a:prstGeom>
        </p:spPr>
        <p:txBody>
          <a:bodyPr spcFirstLastPara="1" wrap="square" lIns="55875" tIns="55875" rIns="55875" bIns="55875" anchor="t" anchorCtr="0">
            <a:noAutofit/>
          </a:bodyPr>
          <a:lstStyle/>
          <a:p>
            <a:pPr marL="0" lvl="0" indent="0" algn="l" rtl="0">
              <a:spcBef>
                <a:spcPts val="0"/>
              </a:spcBef>
              <a:spcAft>
                <a:spcPts val="0"/>
              </a:spcAft>
              <a:buNone/>
            </a:pPr>
            <a:endParaRPr/>
          </a:p>
        </p:txBody>
      </p:sp>
      <p:sp>
        <p:nvSpPr>
          <p:cNvPr id="171" name="Google Shape;171;g13c2c950fe1_3_193:notes"/>
          <p:cNvSpPr>
            <a:spLocks noGrp="1" noRot="1" noChangeAspect="1"/>
          </p:cNvSpPr>
          <p:nvPr>
            <p:ph type="sldImg" idx="2"/>
          </p:nvPr>
        </p:nvSpPr>
        <p:spPr>
          <a:xfrm>
            <a:off x="-47625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13ced98676e_1_32:notes"/>
          <p:cNvSpPr txBox="1">
            <a:spLocks noGrp="1"/>
          </p:cNvSpPr>
          <p:nvPr>
            <p:ph type="body" idx="1"/>
          </p:nvPr>
        </p:nvSpPr>
        <p:spPr>
          <a:xfrm>
            <a:off x="685800" y="4343400"/>
            <a:ext cx="5486400" cy="4114800"/>
          </a:xfrm>
          <a:prstGeom prst="rect">
            <a:avLst/>
          </a:prstGeom>
        </p:spPr>
        <p:txBody>
          <a:bodyPr spcFirstLastPara="1" wrap="square" lIns="55875" tIns="55875" rIns="55875" bIns="55875" anchor="t" anchorCtr="0">
            <a:noAutofit/>
          </a:bodyPr>
          <a:lstStyle/>
          <a:p>
            <a:pPr marL="0" lvl="0" indent="0" algn="l" rtl="0">
              <a:spcBef>
                <a:spcPts val="0"/>
              </a:spcBef>
              <a:spcAft>
                <a:spcPts val="0"/>
              </a:spcAft>
              <a:buNone/>
            </a:pPr>
            <a:endParaRPr/>
          </a:p>
        </p:txBody>
      </p:sp>
      <p:sp>
        <p:nvSpPr>
          <p:cNvPr id="183" name="Google Shape;183;g13ced98676e_1_32:notes"/>
          <p:cNvSpPr>
            <a:spLocks noGrp="1" noRot="1" noChangeAspect="1"/>
          </p:cNvSpPr>
          <p:nvPr>
            <p:ph type="sldImg" idx="2"/>
          </p:nvPr>
        </p:nvSpPr>
        <p:spPr>
          <a:xfrm>
            <a:off x="-47625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13ced98676e_1_21:notes"/>
          <p:cNvSpPr txBox="1">
            <a:spLocks noGrp="1"/>
          </p:cNvSpPr>
          <p:nvPr>
            <p:ph type="body" idx="1"/>
          </p:nvPr>
        </p:nvSpPr>
        <p:spPr>
          <a:xfrm>
            <a:off x="685800" y="4343400"/>
            <a:ext cx="5486400" cy="4114800"/>
          </a:xfrm>
          <a:prstGeom prst="rect">
            <a:avLst/>
          </a:prstGeom>
        </p:spPr>
        <p:txBody>
          <a:bodyPr spcFirstLastPara="1" wrap="square" lIns="55875" tIns="55875" rIns="55875" bIns="55875" anchor="t" anchorCtr="0">
            <a:noAutofit/>
          </a:bodyPr>
          <a:lstStyle/>
          <a:p>
            <a:pPr marL="0" lvl="0" indent="0" algn="l" rtl="0">
              <a:spcBef>
                <a:spcPts val="0"/>
              </a:spcBef>
              <a:spcAft>
                <a:spcPts val="0"/>
              </a:spcAft>
              <a:buNone/>
            </a:pPr>
            <a:endParaRPr/>
          </a:p>
        </p:txBody>
      </p:sp>
      <p:sp>
        <p:nvSpPr>
          <p:cNvPr id="194" name="Google Shape;194;g13ced98676e_1_21:notes"/>
          <p:cNvSpPr>
            <a:spLocks noGrp="1" noRot="1" noChangeAspect="1"/>
          </p:cNvSpPr>
          <p:nvPr>
            <p:ph type="sldImg" idx="2"/>
          </p:nvPr>
        </p:nvSpPr>
        <p:spPr>
          <a:xfrm>
            <a:off x="-47625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13d0b97fd1d_4_9:notes"/>
          <p:cNvSpPr txBox="1">
            <a:spLocks noGrp="1"/>
          </p:cNvSpPr>
          <p:nvPr>
            <p:ph type="body" idx="1"/>
          </p:nvPr>
        </p:nvSpPr>
        <p:spPr>
          <a:xfrm>
            <a:off x="685800" y="4343400"/>
            <a:ext cx="5486400" cy="4114800"/>
          </a:xfrm>
          <a:prstGeom prst="rect">
            <a:avLst/>
          </a:prstGeom>
        </p:spPr>
        <p:txBody>
          <a:bodyPr spcFirstLastPara="1" wrap="square" lIns="55875" tIns="55875" rIns="55875" bIns="55875" anchor="t" anchorCtr="0">
            <a:noAutofit/>
          </a:bodyPr>
          <a:lstStyle/>
          <a:p>
            <a:pPr marL="0" lvl="0" indent="0" algn="l" rtl="0">
              <a:spcBef>
                <a:spcPts val="0"/>
              </a:spcBef>
              <a:spcAft>
                <a:spcPts val="0"/>
              </a:spcAft>
              <a:buNone/>
            </a:pPr>
            <a:endParaRPr/>
          </a:p>
        </p:txBody>
      </p:sp>
      <p:sp>
        <p:nvSpPr>
          <p:cNvPr id="215" name="Google Shape;215;g13d0b97fd1d_4_9:notes"/>
          <p:cNvSpPr>
            <a:spLocks noGrp="1" noRot="1" noChangeAspect="1"/>
          </p:cNvSpPr>
          <p:nvPr>
            <p:ph type="sldImg" idx="2"/>
          </p:nvPr>
        </p:nvSpPr>
        <p:spPr>
          <a:xfrm>
            <a:off x="-47625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13ccd12e609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13ccd12e60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13c1ff9f068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13c1ff9f068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13c1ff9f068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13c1ff9f068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13c3b5751f4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13c3b5751f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13c3b5751f4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13c3b5751f4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6"/>
        <p:cNvGrpSpPr/>
        <p:nvPr/>
      </p:nvGrpSpPr>
      <p:grpSpPr>
        <a:xfrm>
          <a:off x="0" y="0"/>
          <a:ext cx="0" cy="0"/>
          <a:chOff x="0" y="0"/>
          <a:chExt cx="0" cy="0"/>
        </a:xfrm>
      </p:grpSpPr>
      <p:sp>
        <p:nvSpPr>
          <p:cNvPr id="57" name="Google Shape;57;p14"/>
          <p:cNvSpPr txBox="1">
            <a:spLocks noGrp="1"/>
          </p:cNvSpPr>
          <p:nvPr>
            <p:ph type="ctrTitle"/>
          </p:nvPr>
        </p:nvSpPr>
        <p:spPr>
          <a:xfrm>
            <a:off x="342900" y="1065213"/>
            <a:ext cx="3886200" cy="735013"/>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58" name="Google Shape;58;p14"/>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spcBef>
                <a:spcPts val="300"/>
              </a:spcBef>
              <a:spcAft>
                <a:spcPts val="0"/>
              </a:spcAft>
              <a:buClr>
                <a:srgbClr val="888888"/>
              </a:buClr>
              <a:buSzPts val="1600"/>
              <a:buNone/>
              <a:defRPr>
                <a:solidFill>
                  <a:srgbClr val="888888"/>
                </a:solidFill>
              </a:defRPr>
            </a:lvl1pPr>
            <a:lvl2pPr lvl="1" algn="ctr">
              <a:spcBef>
                <a:spcPts val="300"/>
              </a:spcBef>
              <a:spcAft>
                <a:spcPts val="0"/>
              </a:spcAft>
              <a:buClr>
                <a:srgbClr val="888888"/>
              </a:buClr>
              <a:buSzPts val="1400"/>
              <a:buNone/>
              <a:defRPr>
                <a:solidFill>
                  <a:srgbClr val="888888"/>
                </a:solidFill>
              </a:defRPr>
            </a:lvl2pPr>
            <a:lvl3pPr lvl="2" algn="ctr">
              <a:spcBef>
                <a:spcPts val="200"/>
              </a:spcBef>
              <a:spcAft>
                <a:spcPts val="0"/>
              </a:spcAft>
              <a:buClr>
                <a:srgbClr val="888888"/>
              </a:buClr>
              <a:buSzPts val="1200"/>
              <a:buNone/>
              <a:defRPr>
                <a:solidFill>
                  <a:srgbClr val="888888"/>
                </a:solidFill>
              </a:defRPr>
            </a:lvl3pPr>
            <a:lvl4pPr lvl="3" algn="ctr">
              <a:spcBef>
                <a:spcPts val="200"/>
              </a:spcBef>
              <a:spcAft>
                <a:spcPts val="0"/>
              </a:spcAft>
              <a:buClr>
                <a:srgbClr val="888888"/>
              </a:buClr>
              <a:buSzPts val="1000"/>
              <a:buNone/>
              <a:defRPr>
                <a:solidFill>
                  <a:srgbClr val="888888"/>
                </a:solidFill>
              </a:defRPr>
            </a:lvl4pPr>
            <a:lvl5pPr lvl="4" algn="ctr">
              <a:spcBef>
                <a:spcPts val="200"/>
              </a:spcBef>
              <a:spcAft>
                <a:spcPts val="0"/>
              </a:spcAft>
              <a:buClr>
                <a:srgbClr val="888888"/>
              </a:buClr>
              <a:buSzPts val="1000"/>
              <a:buNone/>
              <a:defRPr>
                <a:solidFill>
                  <a:srgbClr val="888888"/>
                </a:solidFill>
              </a:defRPr>
            </a:lvl5pPr>
            <a:lvl6pPr lvl="5" algn="ctr">
              <a:spcBef>
                <a:spcPts val="200"/>
              </a:spcBef>
              <a:spcAft>
                <a:spcPts val="0"/>
              </a:spcAft>
              <a:buClr>
                <a:srgbClr val="888888"/>
              </a:buClr>
              <a:buSzPts val="1000"/>
              <a:buNone/>
              <a:defRPr>
                <a:solidFill>
                  <a:srgbClr val="888888"/>
                </a:solidFill>
              </a:defRPr>
            </a:lvl6pPr>
            <a:lvl7pPr lvl="6" algn="ctr">
              <a:spcBef>
                <a:spcPts val="200"/>
              </a:spcBef>
              <a:spcAft>
                <a:spcPts val="0"/>
              </a:spcAft>
              <a:buClr>
                <a:srgbClr val="888888"/>
              </a:buClr>
              <a:buSzPts val="1000"/>
              <a:buNone/>
              <a:defRPr>
                <a:solidFill>
                  <a:srgbClr val="888888"/>
                </a:solidFill>
              </a:defRPr>
            </a:lvl7pPr>
            <a:lvl8pPr lvl="7" algn="ctr">
              <a:spcBef>
                <a:spcPts val="200"/>
              </a:spcBef>
              <a:spcAft>
                <a:spcPts val="0"/>
              </a:spcAft>
              <a:buClr>
                <a:srgbClr val="888888"/>
              </a:buClr>
              <a:buSzPts val="1000"/>
              <a:buNone/>
              <a:defRPr>
                <a:solidFill>
                  <a:srgbClr val="888888"/>
                </a:solidFill>
              </a:defRPr>
            </a:lvl8pPr>
            <a:lvl9pPr lvl="8" algn="ctr">
              <a:spcBef>
                <a:spcPts val="200"/>
              </a:spcBef>
              <a:spcAft>
                <a:spcPts val="0"/>
              </a:spcAft>
              <a:buClr>
                <a:srgbClr val="888888"/>
              </a:buClr>
              <a:buSzPts val="1000"/>
              <a:buNone/>
              <a:defRPr>
                <a:solidFill>
                  <a:srgbClr val="888888"/>
                </a:solidFill>
              </a:defRPr>
            </a:lvl9pPr>
          </a:lstStyle>
          <a:p>
            <a:endParaRPr/>
          </a:p>
        </p:txBody>
      </p:sp>
      <p:sp>
        <p:nvSpPr>
          <p:cNvPr id="59" name="Google Shape;59;p14"/>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60" name="Google Shape;60;p14"/>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61" name="Google Shape;61;p14"/>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2"/>
        <p:cNvGrpSpPr/>
        <p:nvPr/>
      </p:nvGrpSpPr>
      <p:grpSpPr>
        <a:xfrm>
          <a:off x="0" y="0"/>
          <a:ext cx="0" cy="0"/>
          <a:chOff x="0" y="0"/>
          <a:chExt cx="0" cy="0"/>
        </a:xfrm>
      </p:grpSpPr>
      <p:sp>
        <p:nvSpPr>
          <p:cNvPr id="63" name="Google Shape;63;p1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64" name="Google Shape;64;p15"/>
          <p:cNvSpPr txBox="1">
            <a:spLocks noGrp="1"/>
          </p:cNvSpPr>
          <p:nvPr>
            <p:ph type="body" idx="1"/>
          </p:nvPr>
        </p:nvSpPr>
        <p:spPr>
          <a:xfrm>
            <a:off x="228600" y="800100"/>
            <a:ext cx="4114800" cy="2262982"/>
          </a:xfrm>
          <a:prstGeom prst="rect">
            <a:avLst/>
          </a:prstGeom>
          <a:noFill/>
          <a:ln>
            <a:noFill/>
          </a:ln>
        </p:spPr>
        <p:txBody>
          <a:bodyPr spcFirstLastPara="1" wrap="square" lIns="45725" tIns="22850" rIns="45725" bIns="22850" anchor="t" anchorCtr="0">
            <a:normAutofit/>
          </a:bodyPr>
          <a:lstStyle>
            <a:lvl1pPr marL="457200" lvl="0" indent="-285750" algn="l">
              <a:spcBef>
                <a:spcPts val="200"/>
              </a:spcBef>
              <a:spcAft>
                <a:spcPts val="0"/>
              </a:spcAft>
              <a:buClr>
                <a:schemeClr val="dk1"/>
              </a:buClr>
              <a:buSzPts val="900"/>
              <a:buChar char="�"/>
              <a:defRPr/>
            </a:lvl1pPr>
            <a:lvl2pPr marL="914400" lvl="1" indent="-285750" algn="l">
              <a:spcBef>
                <a:spcPts val="200"/>
              </a:spcBef>
              <a:spcAft>
                <a:spcPts val="0"/>
              </a:spcAft>
              <a:buClr>
                <a:schemeClr val="dk1"/>
              </a:buClr>
              <a:buSzPts val="900"/>
              <a:buChar char="�"/>
              <a:defRPr/>
            </a:lvl2pPr>
            <a:lvl3pPr marL="1371600" lvl="2" indent="-285750" algn="l">
              <a:spcBef>
                <a:spcPts val="200"/>
              </a:spcBef>
              <a:spcAft>
                <a:spcPts val="0"/>
              </a:spcAft>
              <a:buClr>
                <a:schemeClr val="dk1"/>
              </a:buClr>
              <a:buSzPts val="900"/>
              <a:buChar char="�"/>
              <a:defRPr/>
            </a:lvl3pPr>
            <a:lvl4pPr marL="1828800" lvl="3" indent="-285750" algn="l">
              <a:spcBef>
                <a:spcPts val="200"/>
              </a:spcBef>
              <a:spcAft>
                <a:spcPts val="0"/>
              </a:spcAft>
              <a:buClr>
                <a:schemeClr val="dk1"/>
              </a:buClr>
              <a:buSzPts val="900"/>
              <a:buChar char="�"/>
              <a:defRPr/>
            </a:lvl4pPr>
            <a:lvl5pPr marL="2286000" lvl="4" indent="-285750" algn="l">
              <a:spcBef>
                <a:spcPts val="200"/>
              </a:spcBef>
              <a:spcAft>
                <a:spcPts val="0"/>
              </a:spcAft>
              <a:buClr>
                <a:schemeClr val="dk1"/>
              </a:buClr>
              <a:buSzPts val="900"/>
              <a:buChar char="�"/>
              <a:defRPr/>
            </a:lvl5pPr>
            <a:lvl6pPr marL="2743200" lvl="5" indent="-285750" algn="l">
              <a:spcBef>
                <a:spcPts val="200"/>
              </a:spcBef>
              <a:spcAft>
                <a:spcPts val="0"/>
              </a:spcAft>
              <a:buClr>
                <a:schemeClr val="dk1"/>
              </a:buClr>
              <a:buSzPts val="900"/>
              <a:buChar char="�"/>
              <a:defRPr/>
            </a:lvl6pPr>
            <a:lvl7pPr marL="3200400" lvl="6" indent="-285750" algn="l">
              <a:spcBef>
                <a:spcPts val="200"/>
              </a:spcBef>
              <a:spcAft>
                <a:spcPts val="0"/>
              </a:spcAft>
              <a:buClr>
                <a:schemeClr val="dk1"/>
              </a:buClr>
              <a:buSzPts val="900"/>
              <a:buChar char="�"/>
              <a:defRPr/>
            </a:lvl7pPr>
            <a:lvl8pPr marL="3657600" lvl="7" indent="-285750" algn="l">
              <a:spcBef>
                <a:spcPts val="200"/>
              </a:spcBef>
              <a:spcAft>
                <a:spcPts val="0"/>
              </a:spcAft>
              <a:buClr>
                <a:schemeClr val="dk1"/>
              </a:buClr>
              <a:buSzPts val="900"/>
              <a:buChar char="�"/>
              <a:defRPr/>
            </a:lvl8pPr>
            <a:lvl9pPr marL="4114800" lvl="8" indent="-285750" algn="l">
              <a:spcBef>
                <a:spcPts val="200"/>
              </a:spcBef>
              <a:spcAft>
                <a:spcPts val="0"/>
              </a:spcAft>
              <a:buClr>
                <a:schemeClr val="dk1"/>
              </a:buClr>
              <a:buSzPts val="900"/>
              <a:buChar char="�"/>
              <a:defRPr/>
            </a:lvl9pPr>
          </a:lstStyle>
          <a:p>
            <a:endParaRPr/>
          </a:p>
        </p:txBody>
      </p:sp>
      <p:sp>
        <p:nvSpPr>
          <p:cNvPr id="65" name="Google Shape;65;p15"/>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66" name="Google Shape;66;p15"/>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67" name="Google Shape;67;p15"/>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361156" y="2203450"/>
            <a:ext cx="3886200" cy="681038"/>
          </a:xfrm>
          <a:prstGeom prst="rect">
            <a:avLst/>
          </a:prstGeom>
          <a:noFill/>
          <a:ln>
            <a:noFill/>
          </a:ln>
        </p:spPr>
        <p:txBody>
          <a:bodyPr spcFirstLastPara="1" wrap="square" lIns="45725" tIns="22850" rIns="45725" bIns="22850" anchor="t" anchorCtr="0">
            <a:normAutofit/>
          </a:bodyPr>
          <a:lstStyle>
            <a:lvl1pPr lvl="0" algn="l">
              <a:spcBef>
                <a:spcPts val="0"/>
              </a:spcBef>
              <a:spcAft>
                <a:spcPts val="0"/>
              </a:spcAft>
              <a:buClr>
                <a:schemeClr val="dk1"/>
              </a:buClr>
              <a:buSzPts val="2000"/>
              <a:buFont typeface="Calibri"/>
              <a:buNone/>
              <a:defRPr sz="2000" b="1" cap="none"/>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70" name="Google Shape;70;p16"/>
          <p:cNvSpPr txBox="1">
            <a:spLocks noGrp="1"/>
          </p:cNvSpPr>
          <p:nvPr>
            <p:ph type="body" idx="1"/>
          </p:nvPr>
        </p:nvSpPr>
        <p:spPr>
          <a:xfrm>
            <a:off x="361156" y="1453357"/>
            <a:ext cx="3886200" cy="750094"/>
          </a:xfrm>
          <a:prstGeom prst="rect">
            <a:avLst/>
          </a:prstGeom>
          <a:noFill/>
          <a:ln>
            <a:noFill/>
          </a:ln>
        </p:spPr>
        <p:txBody>
          <a:bodyPr spcFirstLastPara="1" wrap="square" lIns="45725" tIns="22850" rIns="45725" bIns="22850" anchor="b" anchorCtr="0">
            <a:normAutofit/>
          </a:bodyPr>
          <a:lstStyle>
            <a:lvl1pPr marL="457200" lvl="0" indent="-228600" algn="l">
              <a:spcBef>
                <a:spcPts val="200"/>
              </a:spcBef>
              <a:spcAft>
                <a:spcPts val="0"/>
              </a:spcAft>
              <a:buClr>
                <a:srgbClr val="888888"/>
              </a:buClr>
              <a:buSzPts val="1000"/>
              <a:buNone/>
              <a:defRPr sz="1000">
                <a:solidFill>
                  <a:srgbClr val="888888"/>
                </a:solidFill>
              </a:defRPr>
            </a:lvl1pPr>
            <a:lvl2pPr marL="914400" lvl="1" indent="-228600" algn="l">
              <a:spcBef>
                <a:spcPts val="200"/>
              </a:spcBef>
              <a:spcAft>
                <a:spcPts val="0"/>
              </a:spcAft>
              <a:buClr>
                <a:srgbClr val="888888"/>
              </a:buClr>
              <a:buSzPts val="900"/>
              <a:buNone/>
              <a:defRPr sz="900">
                <a:solidFill>
                  <a:srgbClr val="888888"/>
                </a:solidFill>
              </a:defRPr>
            </a:lvl2pPr>
            <a:lvl3pPr marL="1371600" lvl="2" indent="-228600" algn="l">
              <a:spcBef>
                <a:spcPts val="200"/>
              </a:spcBef>
              <a:spcAft>
                <a:spcPts val="0"/>
              </a:spcAft>
              <a:buClr>
                <a:srgbClr val="888888"/>
              </a:buClr>
              <a:buSzPts val="800"/>
              <a:buNone/>
              <a:defRPr sz="800">
                <a:solidFill>
                  <a:srgbClr val="888888"/>
                </a:solidFill>
              </a:defRPr>
            </a:lvl3pPr>
            <a:lvl4pPr marL="1828800" lvl="3" indent="-228600" algn="l">
              <a:spcBef>
                <a:spcPts val="100"/>
              </a:spcBef>
              <a:spcAft>
                <a:spcPts val="0"/>
              </a:spcAft>
              <a:buClr>
                <a:srgbClr val="888888"/>
              </a:buClr>
              <a:buSzPts val="700"/>
              <a:buNone/>
              <a:defRPr sz="700">
                <a:solidFill>
                  <a:srgbClr val="888888"/>
                </a:solidFill>
              </a:defRPr>
            </a:lvl4pPr>
            <a:lvl5pPr marL="2286000" lvl="4" indent="-228600" algn="l">
              <a:spcBef>
                <a:spcPts val="100"/>
              </a:spcBef>
              <a:spcAft>
                <a:spcPts val="0"/>
              </a:spcAft>
              <a:buClr>
                <a:srgbClr val="888888"/>
              </a:buClr>
              <a:buSzPts val="700"/>
              <a:buNone/>
              <a:defRPr sz="700">
                <a:solidFill>
                  <a:srgbClr val="888888"/>
                </a:solidFill>
              </a:defRPr>
            </a:lvl5pPr>
            <a:lvl6pPr marL="2743200" lvl="5" indent="-228600" algn="l">
              <a:spcBef>
                <a:spcPts val="100"/>
              </a:spcBef>
              <a:spcAft>
                <a:spcPts val="0"/>
              </a:spcAft>
              <a:buClr>
                <a:srgbClr val="888888"/>
              </a:buClr>
              <a:buSzPts val="700"/>
              <a:buNone/>
              <a:defRPr sz="700">
                <a:solidFill>
                  <a:srgbClr val="888888"/>
                </a:solidFill>
              </a:defRPr>
            </a:lvl6pPr>
            <a:lvl7pPr marL="3200400" lvl="6" indent="-228600" algn="l">
              <a:spcBef>
                <a:spcPts val="100"/>
              </a:spcBef>
              <a:spcAft>
                <a:spcPts val="0"/>
              </a:spcAft>
              <a:buClr>
                <a:srgbClr val="888888"/>
              </a:buClr>
              <a:buSzPts val="700"/>
              <a:buNone/>
              <a:defRPr sz="700">
                <a:solidFill>
                  <a:srgbClr val="888888"/>
                </a:solidFill>
              </a:defRPr>
            </a:lvl7pPr>
            <a:lvl8pPr marL="3657600" lvl="7" indent="-228600" algn="l">
              <a:spcBef>
                <a:spcPts val="100"/>
              </a:spcBef>
              <a:spcAft>
                <a:spcPts val="0"/>
              </a:spcAft>
              <a:buClr>
                <a:srgbClr val="888888"/>
              </a:buClr>
              <a:buSzPts val="700"/>
              <a:buNone/>
              <a:defRPr sz="700">
                <a:solidFill>
                  <a:srgbClr val="888888"/>
                </a:solidFill>
              </a:defRPr>
            </a:lvl8pPr>
            <a:lvl9pPr marL="4114800" lvl="8" indent="-228600" algn="l">
              <a:spcBef>
                <a:spcPts val="100"/>
              </a:spcBef>
              <a:spcAft>
                <a:spcPts val="0"/>
              </a:spcAft>
              <a:buClr>
                <a:srgbClr val="888888"/>
              </a:buClr>
              <a:buSzPts val="700"/>
              <a:buNone/>
              <a:defRPr sz="700">
                <a:solidFill>
                  <a:srgbClr val="888888"/>
                </a:solidFill>
              </a:defRPr>
            </a:lvl9pPr>
          </a:lstStyle>
          <a:p>
            <a:endParaRPr/>
          </a:p>
        </p:txBody>
      </p:sp>
      <p:sp>
        <p:nvSpPr>
          <p:cNvPr id="71" name="Google Shape;71;p16"/>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72" name="Google Shape;72;p16"/>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73" name="Google Shape;73;p16"/>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76" name="Google Shape;76;p17"/>
          <p:cNvSpPr txBox="1">
            <a:spLocks noGrp="1"/>
          </p:cNvSpPr>
          <p:nvPr>
            <p:ph type="body" idx="1"/>
          </p:nvPr>
        </p:nvSpPr>
        <p:spPr>
          <a:xfrm>
            <a:off x="228600" y="800100"/>
            <a:ext cx="2019300" cy="2262982"/>
          </a:xfrm>
          <a:prstGeom prst="rect">
            <a:avLst/>
          </a:prstGeom>
          <a:noFill/>
          <a:ln>
            <a:noFill/>
          </a:ln>
        </p:spPr>
        <p:txBody>
          <a:bodyPr spcFirstLastPara="1" wrap="square" lIns="45725" tIns="22850" rIns="45725" bIns="22850" anchor="t" anchorCtr="0">
            <a:normAutofit/>
          </a:bodyPr>
          <a:lstStyle>
            <a:lvl1pPr marL="457200" lvl="0" indent="-317500" algn="l">
              <a:spcBef>
                <a:spcPts val="300"/>
              </a:spcBef>
              <a:spcAft>
                <a:spcPts val="0"/>
              </a:spcAft>
              <a:buClr>
                <a:schemeClr val="dk1"/>
              </a:buClr>
              <a:buSzPts val="1400"/>
              <a:buChar char="�"/>
              <a:defRPr sz="1400"/>
            </a:lvl1pPr>
            <a:lvl2pPr marL="914400" lvl="1" indent="-304800" algn="l">
              <a:spcBef>
                <a:spcPts val="200"/>
              </a:spcBef>
              <a:spcAft>
                <a:spcPts val="0"/>
              </a:spcAft>
              <a:buClr>
                <a:schemeClr val="dk1"/>
              </a:buClr>
              <a:buSzPts val="1200"/>
              <a:buChar char="�"/>
              <a:defRPr sz="1200"/>
            </a:lvl2pPr>
            <a:lvl3pPr marL="1371600" lvl="2" indent="-292100" algn="l">
              <a:spcBef>
                <a:spcPts val="200"/>
              </a:spcBef>
              <a:spcAft>
                <a:spcPts val="0"/>
              </a:spcAft>
              <a:buClr>
                <a:schemeClr val="dk1"/>
              </a:buClr>
              <a:buSzPts val="1000"/>
              <a:buChar char="�"/>
              <a:defRPr sz="1000"/>
            </a:lvl3pPr>
            <a:lvl4pPr marL="1828800" lvl="3" indent="-285750" algn="l">
              <a:spcBef>
                <a:spcPts val="200"/>
              </a:spcBef>
              <a:spcAft>
                <a:spcPts val="0"/>
              </a:spcAft>
              <a:buClr>
                <a:schemeClr val="dk1"/>
              </a:buClr>
              <a:buSzPts val="900"/>
              <a:buChar char="�"/>
              <a:defRPr sz="900"/>
            </a:lvl4pPr>
            <a:lvl5pPr marL="2286000" lvl="4" indent="-285750" algn="l">
              <a:spcBef>
                <a:spcPts val="200"/>
              </a:spcBef>
              <a:spcAft>
                <a:spcPts val="0"/>
              </a:spcAft>
              <a:buClr>
                <a:schemeClr val="dk1"/>
              </a:buClr>
              <a:buSzPts val="900"/>
              <a:buChar char="�"/>
              <a:defRPr sz="900"/>
            </a:lvl5pPr>
            <a:lvl6pPr marL="2743200" lvl="5" indent="-285750" algn="l">
              <a:spcBef>
                <a:spcPts val="200"/>
              </a:spcBef>
              <a:spcAft>
                <a:spcPts val="0"/>
              </a:spcAft>
              <a:buClr>
                <a:schemeClr val="dk1"/>
              </a:buClr>
              <a:buSzPts val="900"/>
              <a:buChar char="�"/>
              <a:defRPr sz="900"/>
            </a:lvl6pPr>
            <a:lvl7pPr marL="3200400" lvl="6" indent="-285750" algn="l">
              <a:spcBef>
                <a:spcPts val="200"/>
              </a:spcBef>
              <a:spcAft>
                <a:spcPts val="0"/>
              </a:spcAft>
              <a:buClr>
                <a:schemeClr val="dk1"/>
              </a:buClr>
              <a:buSzPts val="900"/>
              <a:buChar char="�"/>
              <a:defRPr sz="900"/>
            </a:lvl7pPr>
            <a:lvl8pPr marL="3657600" lvl="7" indent="-285750" algn="l">
              <a:spcBef>
                <a:spcPts val="200"/>
              </a:spcBef>
              <a:spcAft>
                <a:spcPts val="0"/>
              </a:spcAft>
              <a:buClr>
                <a:schemeClr val="dk1"/>
              </a:buClr>
              <a:buSzPts val="900"/>
              <a:buChar char="�"/>
              <a:defRPr sz="900"/>
            </a:lvl8pPr>
            <a:lvl9pPr marL="4114800" lvl="8" indent="-285750" algn="l">
              <a:spcBef>
                <a:spcPts val="200"/>
              </a:spcBef>
              <a:spcAft>
                <a:spcPts val="0"/>
              </a:spcAft>
              <a:buClr>
                <a:schemeClr val="dk1"/>
              </a:buClr>
              <a:buSzPts val="900"/>
              <a:buChar char="�"/>
              <a:defRPr sz="900"/>
            </a:lvl9pPr>
          </a:lstStyle>
          <a:p>
            <a:endParaRPr/>
          </a:p>
        </p:txBody>
      </p:sp>
      <p:sp>
        <p:nvSpPr>
          <p:cNvPr id="77" name="Google Shape;77;p17"/>
          <p:cNvSpPr txBox="1">
            <a:spLocks noGrp="1"/>
          </p:cNvSpPr>
          <p:nvPr>
            <p:ph type="body" idx="2"/>
          </p:nvPr>
        </p:nvSpPr>
        <p:spPr>
          <a:xfrm>
            <a:off x="2324100" y="800100"/>
            <a:ext cx="2019300" cy="2262982"/>
          </a:xfrm>
          <a:prstGeom prst="rect">
            <a:avLst/>
          </a:prstGeom>
          <a:noFill/>
          <a:ln>
            <a:noFill/>
          </a:ln>
        </p:spPr>
        <p:txBody>
          <a:bodyPr spcFirstLastPara="1" wrap="square" lIns="45725" tIns="22850" rIns="45725" bIns="22850" anchor="t" anchorCtr="0">
            <a:normAutofit/>
          </a:bodyPr>
          <a:lstStyle>
            <a:lvl1pPr marL="457200" lvl="0" indent="-317500" algn="l">
              <a:spcBef>
                <a:spcPts val="300"/>
              </a:spcBef>
              <a:spcAft>
                <a:spcPts val="0"/>
              </a:spcAft>
              <a:buClr>
                <a:schemeClr val="dk1"/>
              </a:buClr>
              <a:buSzPts val="1400"/>
              <a:buChar char="�"/>
              <a:defRPr sz="1400"/>
            </a:lvl1pPr>
            <a:lvl2pPr marL="914400" lvl="1" indent="-304800" algn="l">
              <a:spcBef>
                <a:spcPts val="200"/>
              </a:spcBef>
              <a:spcAft>
                <a:spcPts val="0"/>
              </a:spcAft>
              <a:buClr>
                <a:schemeClr val="dk1"/>
              </a:buClr>
              <a:buSzPts val="1200"/>
              <a:buChar char="�"/>
              <a:defRPr sz="1200"/>
            </a:lvl2pPr>
            <a:lvl3pPr marL="1371600" lvl="2" indent="-292100" algn="l">
              <a:spcBef>
                <a:spcPts val="200"/>
              </a:spcBef>
              <a:spcAft>
                <a:spcPts val="0"/>
              </a:spcAft>
              <a:buClr>
                <a:schemeClr val="dk1"/>
              </a:buClr>
              <a:buSzPts val="1000"/>
              <a:buChar char="�"/>
              <a:defRPr sz="1000"/>
            </a:lvl3pPr>
            <a:lvl4pPr marL="1828800" lvl="3" indent="-285750" algn="l">
              <a:spcBef>
                <a:spcPts val="200"/>
              </a:spcBef>
              <a:spcAft>
                <a:spcPts val="0"/>
              </a:spcAft>
              <a:buClr>
                <a:schemeClr val="dk1"/>
              </a:buClr>
              <a:buSzPts val="900"/>
              <a:buChar char="�"/>
              <a:defRPr sz="900"/>
            </a:lvl4pPr>
            <a:lvl5pPr marL="2286000" lvl="4" indent="-285750" algn="l">
              <a:spcBef>
                <a:spcPts val="200"/>
              </a:spcBef>
              <a:spcAft>
                <a:spcPts val="0"/>
              </a:spcAft>
              <a:buClr>
                <a:schemeClr val="dk1"/>
              </a:buClr>
              <a:buSzPts val="900"/>
              <a:buChar char="�"/>
              <a:defRPr sz="900"/>
            </a:lvl5pPr>
            <a:lvl6pPr marL="2743200" lvl="5" indent="-285750" algn="l">
              <a:spcBef>
                <a:spcPts val="200"/>
              </a:spcBef>
              <a:spcAft>
                <a:spcPts val="0"/>
              </a:spcAft>
              <a:buClr>
                <a:schemeClr val="dk1"/>
              </a:buClr>
              <a:buSzPts val="900"/>
              <a:buChar char="�"/>
              <a:defRPr sz="900"/>
            </a:lvl6pPr>
            <a:lvl7pPr marL="3200400" lvl="6" indent="-285750" algn="l">
              <a:spcBef>
                <a:spcPts val="200"/>
              </a:spcBef>
              <a:spcAft>
                <a:spcPts val="0"/>
              </a:spcAft>
              <a:buClr>
                <a:schemeClr val="dk1"/>
              </a:buClr>
              <a:buSzPts val="900"/>
              <a:buChar char="�"/>
              <a:defRPr sz="900"/>
            </a:lvl7pPr>
            <a:lvl8pPr marL="3657600" lvl="7" indent="-285750" algn="l">
              <a:spcBef>
                <a:spcPts val="200"/>
              </a:spcBef>
              <a:spcAft>
                <a:spcPts val="0"/>
              </a:spcAft>
              <a:buClr>
                <a:schemeClr val="dk1"/>
              </a:buClr>
              <a:buSzPts val="900"/>
              <a:buChar char="�"/>
              <a:defRPr sz="900"/>
            </a:lvl8pPr>
            <a:lvl9pPr marL="4114800" lvl="8" indent="-285750" algn="l">
              <a:spcBef>
                <a:spcPts val="200"/>
              </a:spcBef>
              <a:spcAft>
                <a:spcPts val="0"/>
              </a:spcAft>
              <a:buClr>
                <a:schemeClr val="dk1"/>
              </a:buClr>
              <a:buSzPts val="900"/>
              <a:buChar char="�"/>
              <a:defRPr sz="900"/>
            </a:lvl9pPr>
          </a:lstStyle>
          <a:p>
            <a:endParaRPr/>
          </a:p>
        </p:txBody>
      </p:sp>
      <p:sp>
        <p:nvSpPr>
          <p:cNvPr id="78" name="Google Shape;78;p17"/>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79" name="Google Shape;79;p17"/>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80" name="Google Shape;80;p17"/>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2200"/>
              <a:buFont typeface="Calibri"/>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83" name="Google Shape;83;p18"/>
          <p:cNvSpPr txBox="1">
            <a:spLocks noGrp="1"/>
          </p:cNvSpPr>
          <p:nvPr>
            <p:ph type="body" idx="1"/>
          </p:nvPr>
        </p:nvSpPr>
        <p:spPr>
          <a:xfrm>
            <a:off x="228600" y="767556"/>
            <a:ext cx="2020094" cy="319881"/>
          </a:xfrm>
          <a:prstGeom prst="rect">
            <a:avLst/>
          </a:prstGeom>
          <a:noFill/>
          <a:ln>
            <a:noFill/>
          </a:ln>
        </p:spPr>
        <p:txBody>
          <a:bodyPr spcFirstLastPara="1" wrap="square" lIns="45725" tIns="22850" rIns="45725" bIns="22850" anchor="b" anchorCtr="0">
            <a:normAutofit/>
          </a:bodyPr>
          <a:lstStyle>
            <a:lvl1pPr marL="457200" lvl="0" indent="-228600" algn="l">
              <a:spcBef>
                <a:spcPts val="200"/>
              </a:spcBef>
              <a:spcAft>
                <a:spcPts val="0"/>
              </a:spcAft>
              <a:buClr>
                <a:schemeClr val="dk1"/>
              </a:buClr>
              <a:buSzPts val="1200"/>
              <a:buNone/>
              <a:defRPr sz="1200" b="1"/>
            </a:lvl1pPr>
            <a:lvl2pPr marL="914400" lvl="1" indent="-228600" algn="l">
              <a:spcBef>
                <a:spcPts val="200"/>
              </a:spcBef>
              <a:spcAft>
                <a:spcPts val="0"/>
              </a:spcAft>
              <a:buClr>
                <a:schemeClr val="dk1"/>
              </a:buClr>
              <a:buSzPts val="1000"/>
              <a:buNone/>
              <a:defRPr sz="1000" b="1"/>
            </a:lvl2pPr>
            <a:lvl3pPr marL="1371600" lvl="2" indent="-228600" algn="l">
              <a:spcBef>
                <a:spcPts val="200"/>
              </a:spcBef>
              <a:spcAft>
                <a:spcPts val="0"/>
              </a:spcAft>
              <a:buClr>
                <a:schemeClr val="dk1"/>
              </a:buClr>
              <a:buSzPts val="900"/>
              <a:buNone/>
              <a:defRPr sz="900" b="1"/>
            </a:lvl3pPr>
            <a:lvl4pPr marL="1828800" lvl="3" indent="-228600" algn="l">
              <a:spcBef>
                <a:spcPts val="200"/>
              </a:spcBef>
              <a:spcAft>
                <a:spcPts val="0"/>
              </a:spcAft>
              <a:buClr>
                <a:schemeClr val="dk1"/>
              </a:buClr>
              <a:buSzPts val="800"/>
              <a:buNone/>
              <a:defRPr sz="800" b="1"/>
            </a:lvl4pPr>
            <a:lvl5pPr marL="2286000" lvl="4" indent="-228600" algn="l">
              <a:spcBef>
                <a:spcPts val="200"/>
              </a:spcBef>
              <a:spcAft>
                <a:spcPts val="0"/>
              </a:spcAft>
              <a:buClr>
                <a:schemeClr val="dk1"/>
              </a:buClr>
              <a:buSzPts val="800"/>
              <a:buNone/>
              <a:defRPr sz="800" b="1"/>
            </a:lvl5pPr>
            <a:lvl6pPr marL="2743200" lvl="5" indent="-228600" algn="l">
              <a:spcBef>
                <a:spcPts val="200"/>
              </a:spcBef>
              <a:spcAft>
                <a:spcPts val="0"/>
              </a:spcAft>
              <a:buClr>
                <a:schemeClr val="dk1"/>
              </a:buClr>
              <a:buSzPts val="800"/>
              <a:buNone/>
              <a:defRPr sz="800" b="1"/>
            </a:lvl6pPr>
            <a:lvl7pPr marL="3200400" lvl="6" indent="-228600" algn="l">
              <a:spcBef>
                <a:spcPts val="200"/>
              </a:spcBef>
              <a:spcAft>
                <a:spcPts val="0"/>
              </a:spcAft>
              <a:buClr>
                <a:schemeClr val="dk1"/>
              </a:buClr>
              <a:buSzPts val="800"/>
              <a:buNone/>
              <a:defRPr sz="800" b="1"/>
            </a:lvl7pPr>
            <a:lvl8pPr marL="3657600" lvl="7" indent="-228600" algn="l">
              <a:spcBef>
                <a:spcPts val="200"/>
              </a:spcBef>
              <a:spcAft>
                <a:spcPts val="0"/>
              </a:spcAft>
              <a:buClr>
                <a:schemeClr val="dk1"/>
              </a:buClr>
              <a:buSzPts val="800"/>
              <a:buNone/>
              <a:defRPr sz="800" b="1"/>
            </a:lvl8pPr>
            <a:lvl9pPr marL="4114800" lvl="8" indent="-228600" algn="l">
              <a:spcBef>
                <a:spcPts val="200"/>
              </a:spcBef>
              <a:spcAft>
                <a:spcPts val="0"/>
              </a:spcAft>
              <a:buClr>
                <a:schemeClr val="dk1"/>
              </a:buClr>
              <a:buSzPts val="800"/>
              <a:buNone/>
              <a:defRPr sz="800" b="1"/>
            </a:lvl9pPr>
          </a:lstStyle>
          <a:p>
            <a:endParaRPr/>
          </a:p>
        </p:txBody>
      </p:sp>
      <p:sp>
        <p:nvSpPr>
          <p:cNvPr id="84" name="Google Shape;84;p18"/>
          <p:cNvSpPr txBox="1">
            <a:spLocks noGrp="1"/>
          </p:cNvSpPr>
          <p:nvPr>
            <p:ph type="body" idx="2"/>
          </p:nvPr>
        </p:nvSpPr>
        <p:spPr>
          <a:xfrm>
            <a:off x="228600" y="1087438"/>
            <a:ext cx="2020094" cy="1975644"/>
          </a:xfrm>
          <a:prstGeom prst="rect">
            <a:avLst/>
          </a:prstGeom>
          <a:noFill/>
          <a:ln>
            <a:noFill/>
          </a:ln>
        </p:spPr>
        <p:txBody>
          <a:bodyPr spcFirstLastPara="1" wrap="square" lIns="45725" tIns="22850" rIns="45725" bIns="22850" anchor="t" anchorCtr="0">
            <a:normAutofit/>
          </a:bodyPr>
          <a:lstStyle>
            <a:lvl1pPr marL="457200" lvl="0" indent="-304800" algn="l">
              <a:spcBef>
                <a:spcPts val="200"/>
              </a:spcBef>
              <a:spcAft>
                <a:spcPts val="0"/>
              </a:spcAft>
              <a:buClr>
                <a:schemeClr val="dk1"/>
              </a:buClr>
              <a:buSzPts val="1200"/>
              <a:buChar char="�"/>
              <a:defRPr sz="1200"/>
            </a:lvl1pPr>
            <a:lvl2pPr marL="914400" lvl="1" indent="-292100" algn="l">
              <a:spcBef>
                <a:spcPts val="200"/>
              </a:spcBef>
              <a:spcAft>
                <a:spcPts val="0"/>
              </a:spcAft>
              <a:buClr>
                <a:schemeClr val="dk1"/>
              </a:buClr>
              <a:buSzPts val="1000"/>
              <a:buChar char="�"/>
              <a:defRPr sz="1000"/>
            </a:lvl2pPr>
            <a:lvl3pPr marL="1371600" lvl="2" indent="-285750" algn="l">
              <a:spcBef>
                <a:spcPts val="200"/>
              </a:spcBef>
              <a:spcAft>
                <a:spcPts val="0"/>
              </a:spcAft>
              <a:buClr>
                <a:schemeClr val="dk1"/>
              </a:buClr>
              <a:buSzPts val="900"/>
              <a:buChar char="�"/>
              <a:defRPr sz="900"/>
            </a:lvl3pPr>
            <a:lvl4pPr marL="1828800" lvl="3" indent="-279400" algn="l">
              <a:spcBef>
                <a:spcPts val="200"/>
              </a:spcBef>
              <a:spcAft>
                <a:spcPts val="0"/>
              </a:spcAft>
              <a:buClr>
                <a:schemeClr val="dk1"/>
              </a:buClr>
              <a:buSzPts val="800"/>
              <a:buChar char="�"/>
              <a:defRPr sz="800"/>
            </a:lvl4pPr>
            <a:lvl5pPr marL="2286000" lvl="4" indent="-279400" algn="l">
              <a:spcBef>
                <a:spcPts val="200"/>
              </a:spcBef>
              <a:spcAft>
                <a:spcPts val="0"/>
              </a:spcAft>
              <a:buClr>
                <a:schemeClr val="dk1"/>
              </a:buClr>
              <a:buSzPts val="800"/>
              <a:buChar char="�"/>
              <a:defRPr sz="800"/>
            </a:lvl5pPr>
            <a:lvl6pPr marL="2743200" lvl="5" indent="-279400" algn="l">
              <a:spcBef>
                <a:spcPts val="200"/>
              </a:spcBef>
              <a:spcAft>
                <a:spcPts val="0"/>
              </a:spcAft>
              <a:buClr>
                <a:schemeClr val="dk1"/>
              </a:buClr>
              <a:buSzPts val="800"/>
              <a:buChar char="�"/>
              <a:defRPr sz="800"/>
            </a:lvl6pPr>
            <a:lvl7pPr marL="3200400" lvl="6" indent="-279400" algn="l">
              <a:spcBef>
                <a:spcPts val="200"/>
              </a:spcBef>
              <a:spcAft>
                <a:spcPts val="0"/>
              </a:spcAft>
              <a:buClr>
                <a:schemeClr val="dk1"/>
              </a:buClr>
              <a:buSzPts val="800"/>
              <a:buChar char="�"/>
              <a:defRPr sz="800"/>
            </a:lvl7pPr>
            <a:lvl8pPr marL="3657600" lvl="7" indent="-279400" algn="l">
              <a:spcBef>
                <a:spcPts val="200"/>
              </a:spcBef>
              <a:spcAft>
                <a:spcPts val="0"/>
              </a:spcAft>
              <a:buClr>
                <a:schemeClr val="dk1"/>
              </a:buClr>
              <a:buSzPts val="800"/>
              <a:buChar char="�"/>
              <a:defRPr sz="800"/>
            </a:lvl8pPr>
            <a:lvl9pPr marL="4114800" lvl="8" indent="-279400" algn="l">
              <a:spcBef>
                <a:spcPts val="200"/>
              </a:spcBef>
              <a:spcAft>
                <a:spcPts val="0"/>
              </a:spcAft>
              <a:buClr>
                <a:schemeClr val="dk1"/>
              </a:buClr>
              <a:buSzPts val="800"/>
              <a:buChar char="�"/>
              <a:defRPr sz="800"/>
            </a:lvl9pPr>
          </a:lstStyle>
          <a:p>
            <a:endParaRPr/>
          </a:p>
        </p:txBody>
      </p:sp>
      <p:sp>
        <p:nvSpPr>
          <p:cNvPr id="85" name="Google Shape;85;p18"/>
          <p:cNvSpPr txBox="1">
            <a:spLocks noGrp="1"/>
          </p:cNvSpPr>
          <p:nvPr>
            <p:ph type="body" idx="3"/>
          </p:nvPr>
        </p:nvSpPr>
        <p:spPr>
          <a:xfrm>
            <a:off x="2322513" y="767556"/>
            <a:ext cx="2020888" cy="319881"/>
          </a:xfrm>
          <a:prstGeom prst="rect">
            <a:avLst/>
          </a:prstGeom>
          <a:noFill/>
          <a:ln>
            <a:noFill/>
          </a:ln>
        </p:spPr>
        <p:txBody>
          <a:bodyPr spcFirstLastPara="1" wrap="square" lIns="45725" tIns="22850" rIns="45725" bIns="22850" anchor="b" anchorCtr="0">
            <a:normAutofit/>
          </a:bodyPr>
          <a:lstStyle>
            <a:lvl1pPr marL="457200" lvl="0" indent="-228600" algn="l">
              <a:spcBef>
                <a:spcPts val="200"/>
              </a:spcBef>
              <a:spcAft>
                <a:spcPts val="0"/>
              </a:spcAft>
              <a:buClr>
                <a:schemeClr val="dk1"/>
              </a:buClr>
              <a:buSzPts val="1200"/>
              <a:buNone/>
              <a:defRPr sz="1200" b="1"/>
            </a:lvl1pPr>
            <a:lvl2pPr marL="914400" lvl="1" indent="-228600" algn="l">
              <a:spcBef>
                <a:spcPts val="200"/>
              </a:spcBef>
              <a:spcAft>
                <a:spcPts val="0"/>
              </a:spcAft>
              <a:buClr>
                <a:schemeClr val="dk1"/>
              </a:buClr>
              <a:buSzPts val="1000"/>
              <a:buNone/>
              <a:defRPr sz="1000" b="1"/>
            </a:lvl2pPr>
            <a:lvl3pPr marL="1371600" lvl="2" indent="-228600" algn="l">
              <a:spcBef>
                <a:spcPts val="200"/>
              </a:spcBef>
              <a:spcAft>
                <a:spcPts val="0"/>
              </a:spcAft>
              <a:buClr>
                <a:schemeClr val="dk1"/>
              </a:buClr>
              <a:buSzPts val="900"/>
              <a:buNone/>
              <a:defRPr sz="900" b="1"/>
            </a:lvl3pPr>
            <a:lvl4pPr marL="1828800" lvl="3" indent="-228600" algn="l">
              <a:spcBef>
                <a:spcPts val="200"/>
              </a:spcBef>
              <a:spcAft>
                <a:spcPts val="0"/>
              </a:spcAft>
              <a:buClr>
                <a:schemeClr val="dk1"/>
              </a:buClr>
              <a:buSzPts val="800"/>
              <a:buNone/>
              <a:defRPr sz="800" b="1"/>
            </a:lvl4pPr>
            <a:lvl5pPr marL="2286000" lvl="4" indent="-228600" algn="l">
              <a:spcBef>
                <a:spcPts val="200"/>
              </a:spcBef>
              <a:spcAft>
                <a:spcPts val="0"/>
              </a:spcAft>
              <a:buClr>
                <a:schemeClr val="dk1"/>
              </a:buClr>
              <a:buSzPts val="800"/>
              <a:buNone/>
              <a:defRPr sz="800" b="1"/>
            </a:lvl5pPr>
            <a:lvl6pPr marL="2743200" lvl="5" indent="-228600" algn="l">
              <a:spcBef>
                <a:spcPts val="200"/>
              </a:spcBef>
              <a:spcAft>
                <a:spcPts val="0"/>
              </a:spcAft>
              <a:buClr>
                <a:schemeClr val="dk1"/>
              </a:buClr>
              <a:buSzPts val="800"/>
              <a:buNone/>
              <a:defRPr sz="800" b="1"/>
            </a:lvl6pPr>
            <a:lvl7pPr marL="3200400" lvl="6" indent="-228600" algn="l">
              <a:spcBef>
                <a:spcPts val="200"/>
              </a:spcBef>
              <a:spcAft>
                <a:spcPts val="0"/>
              </a:spcAft>
              <a:buClr>
                <a:schemeClr val="dk1"/>
              </a:buClr>
              <a:buSzPts val="800"/>
              <a:buNone/>
              <a:defRPr sz="800" b="1"/>
            </a:lvl7pPr>
            <a:lvl8pPr marL="3657600" lvl="7" indent="-228600" algn="l">
              <a:spcBef>
                <a:spcPts val="200"/>
              </a:spcBef>
              <a:spcAft>
                <a:spcPts val="0"/>
              </a:spcAft>
              <a:buClr>
                <a:schemeClr val="dk1"/>
              </a:buClr>
              <a:buSzPts val="800"/>
              <a:buNone/>
              <a:defRPr sz="800" b="1"/>
            </a:lvl8pPr>
            <a:lvl9pPr marL="4114800" lvl="8" indent="-228600" algn="l">
              <a:spcBef>
                <a:spcPts val="200"/>
              </a:spcBef>
              <a:spcAft>
                <a:spcPts val="0"/>
              </a:spcAft>
              <a:buClr>
                <a:schemeClr val="dk1"/>
              </a:buClr>
              <a:buSzPts val="800"/>
              <a:buNone/>
              <a:defRPr sz="800" b="1"/>
            </a:lvl9pPr>
          </a:lstStyle>
          <a:p>
            <a:endParaRPr/>
          </a:p>
        </p:txBody>
      </p:sp>
      <p:sp>
        <p:nvSpPr>
          <p:cNvPr id="86" name="Google Shape;86;p18"/>
          <p:cNvSpPr txBox="1">
            <a:spLocks noGrp="1"/>
          </p:cNvSpPr>
          <p:nvPr>
            <p:ph type="body" idx="4"/>
          </p:nvPr>
        </p:nvSpPr>
        <p:spPr>
          <a:xfrm>
            <a:off x="2322513" y="1087438"/>
            <a:ext cx="2020888" cy="1975644"/>
          </a:xfrm>
          <a:prstGeom prst="rect">
            <a:avLst/>
          </a:prstGeom>
          <a:noFill/>
          <a:ln>
            <a:noFill/>
          </a:ln>
        </p:spPr>
        <p:txBody>
          <a:bodyPr spcFirstLastPara="1" wrap="square" lIns="45725" tIns="22850" rIns="45725" bIns="22850" anchor="t" anchorCtr="0">
            <a:normAutofit/>
          </a:bodyPr>
          <a:lstStyle>
            <a:lvl1pPr marL="457200" lvl="0" indent="-304800" algn="l">
              <a:spcBef>
                <a:spcPts val="200"/>
              </a:spcBef>
              <a:spcAft>
                <a:spcPts val="0"/>
              </a:spcAft>
              <a:buClr>
                <a:schemeClr val="dk1"/>
              </a:buClr>
              <a:buSzPts val="1200"/>
              <a:buChar char="�"/>
              <a:defRPr sz="1200"/>
            </a:lvl1pPr>
            <a:lvl2pPr marL="914400" lvl="1" indent="-292100" algn="l">
              <a:spcBef>
                <a:spcPts val="200"/>
              </a:spcBef>
              <a:spcAft>
                <a:spcPts val="0"/>
              </a:spcAft>
              <a:buClr>
                <a:schemeClr val="dk1"/>
              </a:buClr>
              <a:buSzPts val="1000"/>
              <a:buChar char="�"/>
              <a:defRPr sz="1000"/>
            </a:lvl2pPr>
            <a:lvl3pPr marL="1371600" lvl="2" indent="-285750" algn="l">
              <a:spcBef>
                <a:spcPts val="200"/>
              </a:spcBef>
              <a:spcAft>
                <a:spcPts val="0"/>
              </a:spcAft>
              <a:buClr>
                <a:schemeClr val="dk1"/>
              </a:buClr>
              <a:buSzPts val="900"/>
              <a:buChar char="�"/>
              <a:defRPr sz="900"/>
            </a:lvl3pPr>
            <a:lvl4pPr marL="1828800" lvl="3" indent="-279400" algn="l">
              <a:spcBef>
                <a:spcPts val="200"/>
              </a:spcBef>
              <a:spcAft>
                <a:spcPts val="0"/>
              </a:spcAft>
              <a:buClr>
                <a:schemeClr val="dk1"/>
              </a:buClr>
              <a:buSzPts val="800"/>
              <a:buChar char="�"/>
              <a:defRPr sz="800"/>
            </a:lvl4pPr>
            <a:lvl5pPr marL="2286000" lvl="4" indent="-279400" algn="l">
              <a:spcBef>
                <a:spcPts val="200"/>
              </a:spcBef>
              <a:spcAft>
                <a:spcPts val="0"/>
              </a:spcAft>
              <a:buClr>
                <a:schemeClr val="dk1"/>
              </a:buClr>
              <a:buSzPts val="800"/>
              <a:buChar char="�"/>
              <a:defRPr sz="800"/>
            </a:lvl5pPr>
            <a:lvl6pPr marL="2743200" lvl="5" indent="-279400" algn="l">
              <a:spcBef>
                <a:spcPts val="200"/>
              </a:spcBef>
              <a:spcAft>
                <a:spcPts val="0"/>
              </a:spcAft>
              <a:buClr>
                <a:schemeClr val="dk1"/>
              </a:buClr>
              <a:buSzPts val="800"/>
              <a:buChar char="�"/>
              <a:defRPr sz="800"/>
            </a:lvl6pPr>
            <a:lvl7pPr marL="3200400" lvl="6" indent="-279400" algn="l">
              <a:spcBef>
                <a:spcPts val="200"/>
              </a:spcBef>
              <a:spcAft>
                <a:spcPts val="0"/>
              </a:spcAft>
              <a:buClr>
                <a:schemeClr val="dk1"/>
              </a:buClr>
              <a:buSzPts val="800"/>
              <a:buChar char="�"/>
              <a:defRPr sz="800"/>
            </a:lvl7pPr>
            <a:lvl8pPr marL="3657600" lvl="7" indent="-279400" algn="l">
              <a:spcBef>
                <a:spcPts val="200"/>
              </a:spcBef>
              <a:spcAft>
                <a:spcPts val="0"/>
              </a:spcAft>
              <a:buClr>
                <a:schemeClr val="dk1"/>
              </a:buClr>
              <a:buSzPts val="800"/>
              <a:buChar char="�"/>
              <a:defRPr sz="800"/>
            </a:lvl8pPr>
            <a:lvl9pPr marL="4114800" lvl="8" indent="-279400" algn="l">
              <a:spcBef>
                <a:spcPts val="200"/>
              </a:spcBef>
              <a:spcAft>
                <a:spcPts val="0"/>
              </a:spcAft>
              <a:buClr>
                <a:schemeClr val="dk1"/>
              </a:buClr>
              <a:buSzPts val="800"/>
              <a:buChar char="�"/>
              <a:defRPr sz="800"/>
            </a:lvl9pPr>
          </a:lstStyle>
          <a:p>
            <a:endParaRPr/>
          </a:p>
        </p:txBody>
      </p:sp>
      <p:sp>
        <p:nvSpPr>
          <p:cNvPr id="87" name="Google Shape;87;p18"/>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88" name="Google Shape;88;p18"/>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89" name="Google Shape;89;p18"/>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92" name="Google Shape;92;p19"/>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93" name="Google Shape;93;p19"/>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94" name="Google Shape;94;p19"/>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5"/>
        <p:cNvGrpSpPr/>
        <p:nvPr/>
      </p:nvGrpSpPr>
      <p:grpSpPr>
        <a:xfrm>
          <a:off x="0" y="0"/>
          <a:ext cx="0" cy="0"/>
          <a:chOff x="0" y="0"/>
          <a:chExt cx="0" cy="0"/>
        </a:xfrm>
      </p:grpSpPr>
      <p:sp>
        <p:nvSpPr>
          <p:cNvPr id="96" name="Google Shape;96;p20"/>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97" name="Google Shape;97;p20"/>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98" name="Google Shape;98;p20"/>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228600" y="136525"/>
            <a:ext cx="1504157" cy="581025"/>
          </a:xfrm>
          <a:prstGeom prst="rect">
            <a:avLst/>
          </a:prstGeom>
          <a:noFill/>
          <a:ln>
            <a:noFill/>
          </a:ln>
        </p:spPr>
        <p:txBody>
          <a:bodyPr spcFirstLastPara="1" wrap="square" lIns="45725" tIns="22850" rIns="45725" bIns="22850" anchor="b" anchorCtr="0">
            <a:normAutofit/>
          </a:bodyPr>
          <a:lstStyle>
            <a:lvl1pPr lvl="0" algn="l">
              <a:spcBef>
                <a:spcPts val="0"/>
              </a:spcBef>
              <a:spcAft>
                <a:spcPts val="0"/>
              </a:spcAft>
              <a:buClr>
                <a:schemeClr val="dk1"/>
              </a:buClr>
              <a:buSzPts val="1000"/>
              <a:buFont typeface="Calibri"/>
              <a:buNone/>
              <a:defRPr sz="1000" b="1"/>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101" name="Google Shape;101;p21"/>
          <p:cNvSpPr txBox="1">
            <a:spLocks noGrp="1"/>
          </p:cNvSpPr>
          <p:nvPr>
            <p:ph type="body" idx="1"/>
          </p:nvPr>
        </p:nvSpPr>
        <p:spPr>
          <a:xfrm>
            <a:off x="1787525" y="136525"/>
            <a:ext cx="2555875" cy="2926557"/>
          </a:xfrm>
          <a:prstGeom prst="rect">
            <a:avLst/>
          </a:prstGeom>
          <a:noFill/>
          <a:ln>
            <a:noFill/>
          </a:ln>
        </p:spPr>
        <p:txBody>
          <a:bodyPr spcFirstLastPara="1" wrap="square" lIns="45725" tIns="22850" rIns="45725" bIns="22850" anchor="t" anchorCtr="0">
            <a:normAutofit/>
          </a:bodyPr>
          <a:lstStyle>
            <a:lvl1pPr marL="457200" lvl="0" indent="-330200" algn="l">
              <a:spcBef>
                <a:spcPts val="300"/>
              </a:spcBef>
              <a:spcAft>
                <a:spcPts val="0"/>
              </a:spcAft>
              <a:buClr>
                <a:schemeClr val="dk1"/>
              </a:buClr>
              <a:buSzPts val="1600"/>
              <a:buChar char="�"/>
              <a:defRPr sz="1600"/>
            </a:lvl1pPr>
            <a:lvl2pPr marL="914400" lvl="1" indent="-317500" algn="l">
              <a:spcBef>
                <a:spcPts val="300"/>
              </a:spcBef>
              <a:spcAft>
                <a:spcPts val="0"/>
              </a:spcAft>
              <a:buClr>
                <a:schemeClr val="dk1"/>
              </a:buClr>
              <a:buSzPts val="1400"/>
              <a:buChar char="�"/>
              <a:defRPr sz="1400"/>
            </a:lvl2pPr>
            <a:lvl3pPr marL="1371600" lvl="2" indent="-304800" algn="l">
              <a:spcBef>
                <a:spcPts val="200"/>
              </a:spcBef>
              <a:spcAft>
                <a:spcPts val="0"/>
              </a:spcAft>
              <a:buClr>
                <a:schemeClr val="dk1"/>
              </a:buClr>
              <a:buSzPts val="1200"/>
              <a:buChar char="�"/>
              <a:defRPr sz="1200"/>
            </a:lvl3pPr>
            <a:lvl4pPr marL="1828800" lvl="3" indent="-292100" algn="l">
              <a:spcBef>
                <a:spcPts val="200"/>
              </a:spcBef>
              <a:spcAft>
                <a:spcPts val="0"/>
              </a:spcAft>
              <a:buClr>
                <a:schemeClr val="dk1"/>
              </a:buClr>
              <a:buSzPts val="1000"/>
              <a:buChar char="�"/>
              <a:defRPr sz="1000"/>
            </a:lvl4pPr>
            <a:lvl5pPr marL="2286000" lvl="4" indent="-292100" algn="l">
              <a:spcBef>
                <a:spcPts val="200"/>
              </a:spcBef>
              <a:spcAft>
                <a:spcPts val="0"/>
              </a:spcAft>
              <a:buClr>
                <a:schemeClr val="dk1"/>
              </a:buClr>
              <a:buSzPts val="1000"/>
              <a:buChar char="�"/>
              <a:defRPr sz="1000"/>
            </a:lvl5pPr>
            <a:lvl6pPr marL="2743200" lvl="5" indent="-292100" algn="l">
              <a:spcBef>
                <a:spcPts val="200"/>
              </a:spcBef>
              <a:spcAft>
                <a:spcPts val="0"/>
              </a:spcAft>
              <a:buClr>
                <a:schemeClr val="dk1"/>
              </a:buClr>
              <a:buSzPts val="1000"/>
              <a:buChar char="�"/>
              <a:defRPr sz="1000"/>
            </a:lvl6pPr>
            <a:lvl7pPr marL="3200400" lvl="6" indent="-292100" algn="l">
              <a:spcBef>
                <a:spcPts val="200"/>
              </a:spcBef>
              <a:spcAft>
                <a:spcPts val="0"/>
              </a:spcAft>
              <a:buClr>
                <a:schemeClr val="dk1"/>
              </a:buClr>
              <a:buSzPts val="1000"/>
              <a:buChar char="�"/>
              <a:defRPr sz="1000"/>
            </a:lvl7pPr>
            <a:lvl8pPr marL="3657600" lvl="7" indent="-292100" algn="l">
              <a:spcBef>
                <a:spcPts val="200"/>
              </a:spcBef>
              <a:spcAft>
                <a:spcPts val="0"/>
              </a:spcAft>
              <a:buClr>
                <a:schemeClr val="dk1"/>
              </a:buClr>
              <a:buSzPts val="1000"/>
              <a:buChar char="�"/>
              <a:defRPr sz="1000"/>
            </a:lvl8pPr>
            <a:lvl9pPr marL="4114800" lvl="8" indent="-292100" algn="l">
              <a:spcBef>
                <a:spcPts val="200"/>
              </a:spcBef>
              <a:spcAft>
                <a:spcPts val="0"/>
              </a:spcAft>
              <a:buClr>
                <a:schemeClr val="dk1"/>
              </a:buClr>
              <a:buSzPts val="1000"/>
              <a:buChar char="�"/>
              <a:defRPr sz="1000"/>
            </a:lvl9pPr>
          </a:lstStyle>
          <a:p>
            <a:endParaRPr/>
          </a:p>
        </p:txBody>
      </p:sp>
      <p:sp>
        <p:nvSpPr>
          <p:cNvPr id="102" name="Google Shape;102;p21"/>
          <p:cNvSpPr txBox="1">
            <a:spLocks noGrp="1"/>
          </p:cNvSpPr>
          <p:nvPr>
            <p:ph type="body" idx="2"/>
          </p:nvPr>
        </p:nvSpPr>
        <p:spPr>
          <a:xfrm>
            <a:off x="228600" y="717550"/>
            <a:ext cx="1504157" cy="2345532"/>
          </a:xfrm>
          <a:prstGeom prst="rect">
            <a:avLst/>
          </a:prstGeom>
          <a:noFill/>
          <a:ln>
            <a:noFill/>
          </a:ln>
        </p:spPr>
        <p:txBody>
          <a:bodyPr spcFirstLastPara="1" wrap="square" lIns="45725" tIns="22850" rIns="45725" bIns="22850" anchor="t" anchorCtr="0">
            <a:normAutofit/>
          </a:bodyPr>
          <a:lstStyle>
            <a:lvl1pPr marL="457200" lvl="0" indent="-228600" algn="l">
              <a:spcBef>
                <a:spcPts val="100"/>
              </a:spcBef>
              <a:spcAft>
                <a:spcPts val="0"/>
              </a:spcAft>
              <a:buClr>
                <a:schemeClr val="dk1"/>
              </a:buClr>
              <a:buSzPts val="700"/>
              <a:buNone/>
              <a:defRPr sz="700"/>
            </a:lvl1pPr>
            <a:lvl2pPr marL="914400" lvl="1" indent="-228600" algn="l">
              <a:spcBef>
                <a:spcPts val="100"/>
              </a:spcBef>
              <a:spcAft>
                <a:spcPts val="0"/>
              </a:spcAft>
              <a:buClr>
                <a:schemeClr val="dk1"/>
              </a:buClr>
              <a:buSzPts val="600"/>
              <a:buNone/>
              <a:defRPr sz="600"/>
            </a:lvl2pPr>
            <a:lvl3pPr marL="1371600" lvl="2" indent="-228600" algn="l">
              <a:spcBef>
                <a:spcPts val="100"/>
              </a:spcBef>
              <a:spcAft>
                <a:spcPts val="0"/>
              </a:spcAft>
              <a:buClr>
                <a:schemeClr val="dk1"/>
              </a:buClr>
              <a:buSzPts val="500"/>
              <a:buNone/>
              <a:defRPr sz="500"/>
            </a:lvl3pPr>
            <a:lvl4pPr marL="1828800" lvl="3" indent="-228600" algn="l">
              <a:spcBef>
                <a:spcPts val="100"/>
              </a:spcBef>
              <a:spcAft>
                <a:spcPts val="0"/>
              </a:spcAft>
              <a:buClr>
                <a:schemeClr val="dk1"/>
              </a:buClr>
              <a:buSzPts val="500"/>
              <a:buNone/>
              <a:defRPr sz="500"/>
            </a:lvl4pPr>
            <a:lvl5pPr marL="2286000" lvl="4" indent="-228600" algn="l">
              <a:spcBef>
                <a:spcPts val="100"/>
              </a:spcBef>
              <a:spcAft>
                <a:spcPts val="0"/>
              </a:spcAft>
              <a:buClr>
                <a:schemeClr val="dk1"/>
              </a:buClr>
              <a:buSzPts val="500"/>
              <a:buNone/>
              <a:defRPr sz="500"/>
            </a:lvl5pPr>
            <a:lvl6pPr marL="2743200" lvl="5" indent="-228600" algn="l">
              <a:spcBef>
                <a:spcPts val="100"/>
              </a:spcBef>
              <a:spcAft>
                <a:spcPts val="0"/>
              </a:spcAft>
              <a:buClr>
                <a:schemeClr val="dk1"/>
              </a:buClr>
              <a:buSzPts val="500"/>
              <a:buNone/>
              <a:defRPr sz="500"/>
            </a:lvl6pPr>
            <a:lvl7pPr marL="3200400" lvl="6" indent="-228600" algn="l">
              <a:spcBef>
                <a:spcPts val="100"/>
              </a:spcBef>
              <a:spcAft>
                <a:spcPts val="0"/>
              </a:spcAft>
              <a:buClr>
                <a:schemeClr val="dk1"/>
              </a:buClr>
              <a:buSzPts val="500"/>
              <a:buNone/>
              <a:defRPr sz="500"/>
            </a:lvl7pPr>
            <a:lvl8pPr marL="3657600" lvl="7" indent="-228600" algn="l">
              <a:spcBef>
                <a:spcPts val="100"/>
              </a:spcBef>
              <a:spcAft>
                <a:spcPts val="0"/>
              </a:spcAft>
              <a:buClr>
                <a:schemeClr val="dk1"/>
              </a:buClr>
              <a:buSzPts val="500"/>
              <a:buNone/>
              <a:defRPr sz="500"/>
            </a:lvl8pPr>
            <a:lvl9pPr marL="4114800" lvl="8" indent="-228600" algn="l">
              <a:spcBef>
                <a:spcPts val="100"/>
              </a:spcBef>
              <a:spcAft>
                <a:spcPts val="0"/>
              </a:spcAft>
              <a:buClr>
                <a:schemeClr val="dk1"/>
              </a:buClr>
              <a:buSzPts val="500"/>
              <a:buNone/>
              <a:defRPr sz="500"/>
            </a:lvl9pPr>
          </a:lstStyle>
          <a:p>
            <a:endParaRPr/>
          </a:p>
        </p:txBody>
      </p:sp>
      <p:sp>
        <p:nvSpPr>
          <p:cNvPr id="103" name="Google Shape;103;p21"/>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04" name="Google Shape;104;p21"/>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05" name="Google Shape;105;p21"/>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896144" y="2400300"/>
            <a:ext cx="2743200" cy="283369"/>
          </a:xfrm>
          <a:prstGeom prst="rect">
            <a:avLst/>
          </a:prstGeom>
          <a:noFill/>
          <a:ln>
            <a:noFill/>
          </a:ln>
        </p:spPr>
        <p:txBody>
          <a:bodyPr spcFirstLastPara="1" wrap="square" lIns="45725" tIns="22850" rIns="45725" bIns="22850" anchor="b" anchorCtr="0">
            <a:normAutofit/>
          </a:bodyPr>
          <a:lstStyle>
            <a:lvl1pPr lvl="0" algn="l">
              <a:spcBef>
                <a:spcPts val="0"/>
              </a:spcBef>
              <a:spcAft>
                <a:spcPts val="0"/>
              </a:spcAft>
              <a:buClr>
                <a:schemeClr val="dk1"/>
              </a:buClr>
              <a:buSzPts val="1000"/>
              <a:buFont typeface="Calibri"/>
              <a:buNone/>
              <a:defRPr sz="1000" b="1"/>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108" name="Google Shape;108;p22"/>
          <p:cNvSpPr>
            <a:spLocks noGrp="1"/>
          </p:cNvSpPr>
          <p:nvPr>
            <p:ph type="pic" idx="2"/>
          </p:nvPr>
        </p:nvSpPr>
        <p:spPr>
          <a:xfrm>
            <a:off x="896144" y="306388"/>
            <a:ext cx="2743200" cy="2057400"/>
          </a:xfrm>
          <a:prstGeom prst="rect">
            <a:avLst/>
          </a:prstGeom>
          <a:noFill/>
          <a:ln>
            <a:noFill/>
          </a:ln>
        </p:spPr>
      </p:sp>
      <p:sp>
        <p:nvSpPr>
          <p:cNvPr id="109" name="Google Shape;109;p22"/>
          <p:cNvSpPr txBox="1">
            <a:spLocks noGrp="1"/>
          </p:cNvSpPr>
          <p:nvPr>
            <p:ph type="body" idx="1"/>
          </p:nvPr>
        </p:nvSpPr>
        <p:spPr>
          <a:xfrm>
            <a:off x="896144" y="2683669"/>
            <a:ext cx="2743200" cy="402431"/>
          </a:xfrm>
          <a:prstGeom prst="rect">
            <a:avLst/>
          </a:prstGeom>
          <a:noFill/>
          <a:ln>
            <a:noFill/>
          </a:ln>
        </p:spPr>
        <p:txBody>
          <a:bodyPr spcFirstLastPara="1" wrap="square" lIns="45725" tIns="22850" rIns="45725" bIns="22850" anchor="t" anchorCtr="0">
            <a:normAutofit/>
          </a:bodyPr>
          <a:lstStyle>
            <a:lvl1pPr marL="457200" lvl="0" indent="-228600" algn="l">
              <a:spcBef>
                <a:spcPts val="100"/>
              </a:spcBef>
              <a:spcAft>
                <a:spcPts val="0"/>
              </a:spcAft>
              <a:buClr>
                <a:schemeClr val="dk1"/>
              </a:buClr>
              <a:buSzPts val="700"/>
              <a:buNone/>
              <a:defRPr sz="700"/>
            </a:lvl1pPr>
            <a:lvl2pPr marL="914400" lvl="1" indent="-228600" algn="l">
              <a:spcBef>
                <a:spcPts val="100"/>
              </a:spcBef>
              <a:spcAft>
                <a:spcPts val="0"/>
              </a:spcAft>
              <a:buClr>
                <a:schemeClr val="dk1"/>
              </a:buClr>
              <a:buSzPts val="600"/>
              <a:buNone/>
              <a:defRPr sz="600"/>
            </a:lvl2pPr>
            <a:lvl3pPr marL="1371600" lvl="2" indent="-228600" algn="l">
              <a:spcBef>
                <a:spcPts val="100"/>
              </a:spcBef>
              <a:spcAft>
                <a:spcPts val="0"/>
              </a:spcAft>
              <a:buClr>
                <a:schemeClr val="dk1"/>
              </a:buClr>
              <a:buSzPts val="500"/>
              <a:buNone/>
              <a:defRPr sz="500"/>
            </a:lvl3pPr>
            <a:lvl4pPr marL="1828800" lvl="3" indent="-228600" algn="l">
              <a:spcBef>
                <a:spcPts val="100"/>
              </a:spcBef>
              <a:spcAft>
                <a:spcPts val="0"/>
              </a:spcAft>
              <a:buClr>
                <a:schemeClr val="dk1"/>
              </a:buClr>
              <a:buSzPts val="500"/>
              <a:buNone/>
              <a:defRPr sz="500"/>
            </a:lvl4pPr>
            <a:lvl5pPr marL="2286000" lvl="4" indent="-228600" algn="l">
              <a:spcBef>
                <a:spcPts val="100"/>
              </a:spcBef>
              <a:spcAft>
                <a:spcPts val="0"/>
              </a:spcAft>
              <a:buClr>
                <a:schemeClr val="dk1"/>
              </a:buClr>
              <a:buSzPts val="500"/>
              <a:buNone/>
              <a:defRPr sz="500"/>
            </a:lvl5pPr>
            <a:lvl6pPr marL="2743200" lvl="5" indent="-228600" algn="l">
              <a:spcBef>
                <a:spcPts val="100"/>
              </a:spcBef>
              <a:spcAft>
                <a:spcPts val="0"/>
              </a:spcAft>
              <a:buClr>
                <a:schemeClr val="dk1"/>
              </a:buClr>
              <a:buSzPts val="500"/>
              <a:buNone/>
              <a:defRPr sz="500"/>
            </a:lvl6pPr>
            <a:lvl7pPr marL="3200400" lvl="6" indent="-228600" algn="l">
              <a:spcBef>
                <a:spcPts val="100"/>
              </a:spcBef>
              <a:spcAft>
                <a:spcPts val="0"/>
              </a:spcAft>
              <a:buClr>
                <a:schemeClr val="dk1"/>
              </a:buClr>
              <a:buSzPts val="500"/>
              <a:buNone/>
              <a:defRPr sz="500"/>
            </a:lvl7pPr>
            <a:lvl8pPr marL="3657600" lvl="7" indent="-228600" algn="l">
              <a:spcBef>
                <a:spcPts val="100"/>
              </a:spcBef>
              <a:spcAft>
                <a:spcPts val="0"/>
              </a:spcAft>
              <a:buClr>
                <a:schemeClr val="dk1"/>
              </a:buClr>
              <a:buSzPts val="500"/>
              <a:buNone/>
              <a:defRPr sz="500"/>
            </a:lvl8pPr>
            <a:lvl9pPr marL="4114800" lvl="8" indent="-228600" algn="l">
              <a:spcBef>
                <a:spcPts val="100"/>
              </a:spcBef>
              <a:spcAft>
                <a:spcPts val="0"/>
              </a:spcAft>
              <a:buClr>
                <a:schemeClr val="dk1"/>
              </a:buClr>
              <a:buSzPts val="500"/>
              <a:buNone/>
              <a:defRPr sz="500"/>
            </a:lvl9pPr>
          </a:lstStyle>
          <a:p>
            <a:endParaRPr/>
          </a:p>
        </p:txBody>
      </p:sp>
      <p:sp>
        <p:nvSpPr>
          <p:cNvPr id="110" name="Google Shape;110;p22"/>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11" name="Google Shape;111;p22"/>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12" name="Google Shape;112;p22"/>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115" name="Google Shape;115;p23"/>
          <p:cNvSpPr txBox="1">
            <a:spLocks noGrp="1"/>
          </p:cNvSpPr>
          <p:nvPr>
            <p:ph type="body" idx="1"/>
          </p:nvPr>
        </p:nvSpPr>
        <p:spPr>
          <a:xfrm rot="5400000">
            <a:off x="1154509" y="-125809"/>
            <a:ext cx="2262982" cy="4114800"/>
          </a:xfrm>
          <a:prstGeom prst="rect">
            <a:avLst/>
          </a:prstGeom>
          <a:noFill/>
          <a:ln>
            <a:noFill/>
          </a:ln>
        </p:spPr>
        <p:txBody>
          <a:bodyPr spcFirstLastPara="1" wrap="square" lIns="45725" tIns="22850" rIns="45725" bIns="22850" anchor="t" anchorCtr="0">
            <a:normAutofit/>
          </a:bodyPr>
          <a:lstStyle>
            <a:lvl1pPr marL="457200" lvl="0" indent="-285750" algn="l">
              <a:spcBef>
                <a:spcPts val="200"/>
              </a:spcBef>
              <a:spcAft>
                <a:spcPts val="0"/>
              </a:spcAft>
              <a:buClr>
                <a:schemeClr val="dk1"/>
              </a:buClr>
              <a:buSzPts val="900"/>
              <a:buChar char="�"/>
              <a:defRPr/>
            </a:lvl1pPr>
            <a:lvl2pPr marL="914400" lvl="1" indent="-285750" algn="l">
              <a:spcBef>
                <a:spcPts val="200"/>
              </a:spcBef>
              <a:spcAft>
                <a:spcPts val="0"/>
              </a:spcAft>
              <a:buClr>
                <a:schemeClr val="dk1"/>
              </a:buClr>
              <a:buSzPts val="900"/>
              <a:buChar char="�"/>
              <a:defRPr/>
            </a:lvl2pPr>
            <a:lvl3pPr marL="1371600" lvl="2" indent="-285750" algn="l">
              <a:spcBef>
                <a:spcPts val="200"/>
              </a:spcBef>
              <a:spcAft>
                <a:spcPts val="0"/>
              </a:spcAft>
              <a:buClr>
                <a:schemeClr val="dk1"/>
              </a:buClr>
              <a:buSzPts val="900"/>
              <a:buChar char="�"/>
              <a:defRPr/>
            </a:lvl3pPr>
            <a:lvl4pPr marL="1828800" lvl="3" indent="-285750" algn="l">
              <a:spcBef>
                <a:spcPts val="200"/>
              </a:spcBef>
              <a:spcAft>
                <a:spcPts val="0"/>
              </a:spcAft>
              <a:buClr>
                <a:schemeClr val="dk1"/>
              </a:buClr>
              <a:buSzPts val="900"/>
              <a:buChar char="�"/>
              <a:defRPr/>
            </a:lvl4pPr>
            <a:lvl5pPr marL="2286000" lvl="4" indent="-285750" algn="l">
              <a:spcBef>
                <a:spcPts val="200"/>
              </a:spcBef>
              <a:spcAft>
                <a:spcPts val="0"/>
              </a:spcAft>
              <a:buClr>
                <a:schemeClr val="dk1"/>
              </a:buClr>
              <a:buSzPts val="900"/>
              <a:buChar char="�"/>
              <a:defRPr/>
            </a:lvl5pPr>
            <a:lvl6pPr marL="2743200" lvl="5" indent="-285750" algn="l">
              <a:spcBef>
                <a:spcPts val="200"/>
              </a:spcBef>
              <a:spcAft>
                <a:spcPts val="0"/>
              </a:spcAft>
              <a:buClr>
                <a:schemeClr val="dk1"/>
              </a:buClr>
              <a:buSzPts val="900"/>
              <a:buChar char="�"/>
              <a:defRPr/>
            </a:lvl6pPr>
            <a:lvl7pPr marL="3200400" lvl="6" indent="-285750" algn="l">
              <a:spcBef>
                <a:spcPts val="200"/>
              </a:spcBef>
              <a:spcAft>
                <a:spcPts val="0"/>
              </a:spcAft>
              <a:buClr>
                <a:schemeClr val="dk1"/>
              </a:buClr>
              <a:buSzPts val="900"/>
              <a:buChar char="�"/>
              <a:defRPr/>
            </a:lvl7pPr>
            <a:lvl8pPr marL="3657600" lvl="7" indent="-285750" algn="l">
              <a:spcBef>
                <a:spcPts val="200"/>
              </a:spcBef>
              <a:spcAft>
                <a:spcPts val="0"/>
              </a:spcAft>
              <a:buClr>
                <a:schemeClr val="dk1"/>
              </a:buClr>
              <a:buSzPts val="900"/>
              <a:buChar char="�"/>
              <a:defRPr/>
            </a:lvl8pPr>
            <a:lvl9pPr marL="4114800" lvl="8" indent="-285750" algn="l">
              <a:spcBef>
                <a:spcPts val="200"/>
              </a:spcBef>
              <a:spcAft>
                <a:spcPts val="0"/>
              </a:spcAft>
              <a:buClr>
                <a:schemeClr val="dk1"/>
              </a:buClr>
              <a:buSzPts val="900"/>
              <a:buChar char="�"/>
              <a:defRPr/>
            </a:lvl9pPr>
          </a:lstStyle>
          <a:p>
            <a:endParaRPr/>
          </a:p>
        </p:txBody>
      </p:sp>
      <p:sp>
        <p:nvSpPr>
          <p:cNvPr id="116" name="Google Shape;116;p23"/>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17" name="Google Shape;117;p23"/>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18" name="Google Shape;118;p23"/>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2366169" y="1085850"/>
            <a:ext cx="2925763" cy="10287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endParaRPr/>
          </a:p>
        </p:txBody>
      </p:sp>
      <p:sp>
        <p:nvSpPr>
          <p:cNvPr id="121" name="Google Shape;121;p24"/>
          <p:cNvSpPr txBox="1">
            <a:spLocks noGrp="1"/>
          </p:cNvSpPr>
          <p:nvPr>
            <p:ph type="body" idx="1"/>
          </p:nvPr>
        </p:nvSpPr>
        <p:spPr>
          <a:xfrm rot="5400000">
            <a:off x="270669" y="95250"/>
            <a:ext cx="2925763" cy="3009900"/>
          </a:xfrm>
          <a:prstGeom prst="rect">
            <a:avLst/>
          </a:prstGeom>
          <a:noFill/>
          <a:ln>
            <a:noFill/>
          </a:ln>
        </p:spPr>
        <p:txBody>
          <a:bodyPr spcFirstLastPara="1" wrap="square" lIns="45725" tIns="22850" rIns="45725" bIns="22850" anchor="t" anchorCtr="0">
            <a:normAutofit/>
          </a:bodyPr>
          <a:lstStyle>
            <a:lvl1pPr marL="457200" lvl="0" indent="-285750" algn="l">
              <a:spcBef>
                <a:spcPts val="200"/>
              </a:spcBef>
              <a:spcAft>
                <a:spcPts val="0"/>
              </a:spcAft>
              <a:buClr>
                <a:schemeClr val="dk1"/>
              </a:buClr>
              <a:buSzPts val="900"/>
              <a:buChar char="�"/>
              <a:defRPr/>
            </a:lvl1pPr>
            <a:lvl2pPr marL="914400" lvl="1" indent="-285750" algn="l">
              <a:spcBef>
                <a:spcPts val="200"/>
              </a:spcBef>
              <a:spcAft>
                <a:spcPts val="0"/>
              </a:spcAft>
              <a:buClr>
                <a:schemeClr val="dk1"/>
              </a:buClr>
              <a:buSzPts val="900"/>
              <a:buChar char="�"/>
              <a:defRPr/>
            </a:lvl2pPr>
            <a:lvl3pPr marL="1371600" lvl="2" indent="-285750" algn="l">
              <a:spcBef>
                <a:spcPts val="200"/>
              </a:spcBef>
              <a:spcAft>
                <a:spcPts val="0"/>
              </a:spcAft>
              <a:buClr>
                <a:schemeClr val="dk1"/>
              </a:buClr>
              <a:buSzPts val="900"/>
              <a:buChar char="�"/>
              <a:defRPr/>
            </a:lvl3pPr>
            <a:lvl4pPr marL="1828800" lvl="3" indent="-285750" algn="l">
              <a:spcBef>
                <a:spcPts val="200"/>
              </a:spcBef>
              <a:spcAft>
                <a:spcPts val="0"/>
              </a:spcAft>
              <a:buClr>
                <a:schemeClr val="dk1"/>
              </a:buClr>
              <a:buSzPts val="900"/>
              <a:buChar char="�"/>
              <a:defRPr/>
            </a:lvl4pPr>
            <a:lvl5pPr marL="2286000" lvl="4" indent="-285750" algn="l">
              <a:spcBef>
                <a:spcPts val="200"/>
              </a:spcBef>
              <a:spcAft>
                <a:spcPts val="0"/>
              </a:spcAft>
              <a:buClr>
                <a:schemeClr val="dk1"/>
              </a:buClr>
              <a:buSzPts val="900"/>
              <a:buChar char="�"/>
              <a:defRPr/>
            </a:lvl5pPr>
            <a:lvl6pPr marL="2743200" lvl="5" indent="-285750" algn="l">
              <a:spcBef>
                <a:spcPts val="200"/>
              </a:spcBef>
              <a:spcAft>
                <a:spcPts val="0"/>
              </a:spcAft>
              <a:buClr>
                <a:schemeClr val="dk1"/>
              </a:buClr>
              <a:buSzPts val="900"/>
              <a:buChar char="�"/>
              <a:defRPr/>
            </a:lvl6pPr>
            <a:lvl7pPr marL="3200400" lvl="6" indent="-285750" algn="l">
              <a:spcBef>
                <a:spcPts val="200"/>
              </a:spcBef>
              <a:spcAft>
                <a:spcPts val="0"/>
              </a:spcAft>
              <a:buClr>
                <a:schemeClr val="dk1"/>
              </a:buClr>
              <a:buSzPts val="900"/>
              <a:buChar char="�"/>
              <a:defRPr/>
            </a:lvl7pPr>
            <a:lvl8pPr marL="3657600" lvl="7" indent="-285750" algn="l">
              <a:spcBef>
                <a:spcPts val="200"/>
              </a:spcBef>
              <a:spcAft>
                <a:spcPts val="0"/>
              </a:spcAft>
              <a:buClr>
                <a:schemeClr val="dk1"/>
              </a:buClr>
              <a:buSzPts val="900"/>
              <a:buChar char="�"/>
              <a:defRPr/>
            </a:lvl8pPr>
            <a:lvl9pPr marL="4114800" lvl="8" indent="-285750" algn="l">
              <a:spcBef>
                <a:spcPts val="200"/>
              </a:spcBef>
              <a:spcAft>
                <a:spcPts val="0"/>
              </a:spcAft>
              <a:buClr>
                <a:schemeClr val="dk1"/>
              </a:buClr>
              <a:buSzPts val="900"/>
              <a:buChar char="�"/>
              <a:defRPr/>
            </a:lvl9pPr>
          </a:lstStyle>
          <a:p>
            <a:endParaRPr/>
          </a:p>
        </p:txBody>
      </p:sp>
      <p:sp>
        <p:nvSpPr>
          <p:cNvPr id="122" name="Google Shape;122;p24"/>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23" name="Google Shape;123;p24"/>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24" name="Google Shape;124;p24"/>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rtl="0">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lvl="1">
              <a:spcBef>
                <a:spcPts val="0"/>
              </a:spcBef>
              <a:spcAft>
                <a:spcPts val="0"/>
              </a:spcAft>
              <a:buSzPts val="700"/>
              <a:buNone/>
              <a:defRPr sz="900"/>
            </a:lvl2pPr>
            <a:lvl3pPr lvl="2">
              <a:spcBef>
                <a:spcPts val="0"/>
              </a:spcBef>
              <a:spcAft>
                <a:spcPts val="0"/>
              </a:spcAft>
              <a:buSzPts val="700"/>
              <a:buNone/>
              <a:defRPr sz="900"/>
            </a:lvl3pPr>
            <a:lvl4pPr lvl="3">
              <a:spcBef>
                <a:spcPts val="0"/>
              </a:spcBef>
              <a:spcAft>
                <a:spcPts val="0"/>
              </a:spcAft>
              <a:buSzPts val="700"/>
              <a:buNone/>
              <a:defRPr sz="900"/>
            </a:lvl4pPr>
            <a:lvl5pPr lvl="4">
              <a:spcBef>
                <a:spcPts val="0"/>
              </a:spcBef>
              <a:spcAft>
                <a:spcPts val="0"/>
              </a:spcAft>
              <a:buSzPts val="700"/>
              <a:buNone/>
              <a:defRPr sz="900"/>
            </a:lvl5pPr>
            <a:lvl6pPr lvl="5">
              <a:spcBef>
                <a:spcPts val="0"/>
              </a:spcBef>
              <a:spcAft>
                <a:spcPts val="0"/>
              </a:spcAft>
              <a:buSzPts val="700"/>
              <a:buNone/>
              <a:defRPr sz="900"/>
            </a:lvl6pPr>
            <a:lvl7pPr lvl="6">
              <a:spcBef>
                <a:spcPts val="0"/>
              </a:spcBef>
              <a:spcAft>
                <a:spcPts val="0"/>
              </a:spcAft>
              <a:buSzPts val="700"/>
              <a:buNone/>
              <a:defRPr sz="900"/>
            </a:lvl7pPr>
            <a:lvl8pPr lvl="7">
              <a:spcBef>
                <a:spcPts val="0"/>
              </a:spcBef>
              <a:spcAft>
                <a:spcPts val="0"/>
              </a:spcAft>
              <a:buSzPts val="700"/>
              <a:buNone/>
              <a:defRPr sz="900"/>
            </a:lvl8pPr>
            <a:lvl9pPr lvl="8">
              <a:spcBef>
                <a:spcPts val="0"/>
              </a:spcBef>
              <a:spcAft>
                <a:spcPts val="0"/>
              </a:spcAft>
              <a:buSzPts val="700"/>
              <a:buNone/>
              <a:defRPr sz="900"/>
            </a:lvl9pPr>
          </a:lstStyle>
          <a:p>
            <a:endParaRPr/>
          </a:p>
        </p:txBody>
      </p:sp>
      <p:sp>
        <p:nvSpPr>
          <p:cNvPr id="52" name="Google Shape;52;p13"/>
          <p:cNvSpPr txBox="1">
            <a:spLocks noGrp="1"/>
          </p:cNvSpPr>
          <p:nvPr>
            <p:ph type="body" idx="1"/>
          </p:nvPr>
        </p:nvSpPr>
        <p:spPr>
          <a:xfrm>
            <a:off x="228600" y="800100"/>
            <a:ext cx="4114800" cy="2262982"/>
          </a:xfrm>
          <a:prstGeom prst="rect">
            <a:avLst/>
          </a:prstGeom>
          <a:noFill/>
          <a:ln>
            <a:noFill/>
          </a:ln>
        </p:spPr>
        <p:txBody>
          <a:bodyPr spcFirstLastPara="1" wrap="square" lIns="45725" tIns="22850" rIns="45725" bIns="22850" anchor="t" anchorCtr="0">
            <a:normAutofit/>
          </a:bodyPr>
          <a:lstStyle>
            <a:lvl1pPr marL="457200" marR="0" lvl="0" indent="-330200" algn="l" rtl="0">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rtl="0">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rtl="0">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228600" y="3178175"/>
            <a:ext cx="1066800" cy="182563"/>
          </a:xfrm>
          <a:prstGeom prst="rect">
            <a:avLst/>
          </a:prstGeom>
          <a:noFill/>
          <a:ln>
            <a:noFill/>
          </a:ln>
        </p:spPr>
        <p:txBody>
          <a:bodyPr spcFirstLastPara="1" wrap="square" lIns="45725" tIns="22850" rIns="45725" bIns="22850" anchor="ctr" anchorCtr="0">
            <a:noAutofit/>
          </a:bodyPr>
          <a:lstStyle>
            <a:lvl1pPr marR="0" lvl="0" algn="l" rtl="0">
              <a:spcBef>
                <a:spcPts val="0"/>
              </a:spcBef>
              <a:spcAft>
                <a:spcPts val="0"/>
              </a:spcAft>
              <a:buSzPts val="700"/>
              <a:buNone/>
              <a:defRPr sz="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700"/>
              <a:buNone/>
              <a:defRPr sz="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700"/>
              <a:buNone/>
              <a:defRPr sz="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700"/>
              <a:buNone/>
              <a:defRPr sz="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700"/>
              <a:buNone/>
              <a:defRPr sz="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700"/>
              <a:buNone/>
              <a:defRPr sz="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700"/>
              <a:buNone/>
              <a:defRPr sz="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700"/>
              <a:buNone/>
              <a:defRPr sz="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700"/>
              <a:buNone/>
              <a:defRPr sz="9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1562100" y="3178175"/>
            <a:ext cx="1447800" cy="182563"/>
          </a:xfrm>
          <a:prstGeom prst="rect">
            <a:avLst/>
          </a:prstGeom>
          <a:noFill/>
          <a:ln>
            <a:noFill/>
          </a:ln>
        </p:spPr>
        <p:txBody>
          <a:bodyPr spcFirstLastPara="1" wrap="square" lIns="45725" tIns="22850" rIns="45725" bIns="22850" anchor="ctr" anchorCtr="0">
            <a:noAutofit/>
          </a:bodyPr>
          <a:lstStyle>
            <a:lvl1pPr marR="0" lvl="0" algn="ctr" rtl="0">
              <a:spcBef>
                <a:spcPts val="0"/>
              </a:spcBef>
              <a:spcAft>
                <a:spcPts val="0"/>
              </a:spcAft>
              <a:buSzPts val="700"/>
              <a:buNone/>
              <a:defRPr sz="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700"/>
              <a:buNone/>
              <a:defRPr sz="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700"/>
              <a:buNone/>
              <a:defRPr sz="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700"/>
              <a:buNone/>
              <a:defRPr sz="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700"/>
              <a:buNone/>
              <a:defRPr sz="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700"/>
              <a:buNone/>
              <a:defRPr sz="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700"/>
              <a:buNone/>
              <a:defRPr sz="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700"/>
              <a:buNone/>
              <a:defRPr sz="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700"/>
              <a:buNone/>
              <a:defRPr sz="9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3276600" y="3178175"/>
            <a:ext cx="1066800" cy="182563"/>
          </a:xfrm>
          <a:prstGeom prst="rect">
            <a:avLst/>
          </a:prstGeom>
          <a:noFill/>
          <a:ln>
            <a:noFill/>
          </a:ln>
        </p:spPr>
        <p:txBody>
          <a:bodyPr spcFirstLastPara="1" wrap="square" lIns="45725" tIns="22850" rIns="45725" bIns="22850" anchor="ctr" anchorCtr="0">
            <a:noAutofit/>
          </a:bodyPr>
          <a:lstStyle>
            <a:lvl1pPr marL="0" marR="0" lvl="0" indent="0" algn="r" rtl="0">
              <a:spcBef>
                <a:spcPts val="0"/>
              </a:spcBef>
              <a:buNone/>
              <a:defRPr sz="600" b="0" i="0" u="none" strike="noStrike" cap="none">
                <a:solidFill>
                  <a:srgbClr val="888888"/>
                </a:solidFill>
                <a:latin typeface="Calibri"/>
                <a:ea typeface="Calibri"/>
                <a:cs typeface="Calibri"/>
                <a:sym typeface="Calibri"/>
              </a:defRPr>
            </a:lvl1pPr>
            <a:lvl2pPr marL="0" marR="0" lvl="1" indent="0" algn="r" rtl="0">
              <a:spcBef>
                <a:spcPts val="0"/>
              </a:spcBef>
              <a:buNone/>
              <a:defRPr sz="600" b="0" i="0" u="none" strike="noStrike" cap="none">
                <a:solidFill>
                  <a:srgbClr val="888888"/>
                </a:solidFill>
                <a:latin typeface="Calibri"/>
                <a:ea typeface="Calibri"/>
                <a:cs typeface="Calibri"/>
                <a:sym typeface="Calibri"/>
              </a:defRPr>
            </a:lvl2pPr>
            <a:lvl3pPr marL="0" marR="0" lvl="2" indent="0" algn="r" rtl="0">
              <a:spcBef>
                <a:spcPts val="0"/>
              </a:spcBef>
              <a:buNone/>
              <a:defRPr sz="600" b="0" i="0" u="none" strike="noStrike" cap="none">
                <a:solidFill>
                  <a:srgbClr val="888888"/>
                </a:solidFill>
                <a:latin typeface="Calibri"/>
                <a:ea typeface="Calibri"/>
                <a:cs typeface="Calibri"/>
                <a:sym typeface="Calibri"/>
              </a:defRPr>
            </a:lvl3pPr>
            <a:lvl4pPr marL="0" marR="0" lvl="3" indent="0" algn="r" rtl="0">
              <a:spcBef>
                <a:spcPts val="0"/>
              </a:spcBef>
              <a:buNone/>
              <a:defRPr sz="600" b="0" i="0" u="none" strike="noStrike" cap="none">
                <a:solidFill>
                  <a:srgbClr val="888888"/>
                </a:solidFill>
                <a:latin typeface="Calibri"/>
                <a:ea typeface="Calibri"/>
                <a:cs typeface="Calibri"/>
                <a:sym typeface="Calibri"/>
              </a:defRPr>
            </a:lvl4pPr>
            <a:lvl5pPr marL="0" marR="0" lvl="4" indent="0" algn="r" rtl="0">
              <a:spcBef>
                <a:spcPts val="0"/>
              </a:spcBef>
              <a:buNone/>
              <a:defRPr sz="600" b="0" i="0" u="none" strike="noStrike" cap="none">
                <a:solidFill>
                  <a:srgbClr val="888888"/>
                </a:solidFill>
                <a:latin typeface="Calibri"/>
                <a:ea typeface="Calibri"/>
                <a:cs typeface="Calibri"/>
                <a:sym typeface="Calibri"/>
              </a:defRPr>
            </a:lvl5pPr>
            <a:lvl6pPr marL="0" marR="0" lvl="5" indent="0" algn="r" rtl="0">
              <a:spcBef>
                <a:spcPts val="0"/>
              </a:spcBef>
              <a:buNone/>
              <a:defRPr sz="600" b="0" i="0" u="none" strike="noStrike" cap="none">
                <a:solidFill>
                  <a:srgbClr val="888888"/>
                </a:solidFill>
                <a:latin typeface="Calibri"/>
                <a:ea typeface="Calibri"/>
                <a:cs typeface="Calibri"/>
                <a:sym typeface="Calibri"/>
              </a:defRPr>
            </a:lvl6pPr>
            <a:lvl7pPr marL="0" marR="0" lvl="6" indent="0" algn="r" rtl="0">
              <a:spcBef>
                <a:spcPts val="0"/>
              </a:spcBef>
              <a:buNone/>
              <a:defRPr sz="600" b="0" i="0" u="none" strike="noStrike" cap="none">
                <a:solidFill>
                  <a:srgbClr val="888888"/>
                </a:solidFill>
                <a:latin typeface="Calibri"/>
                <a:ea typeface="Calibri"/>
                <a:cs typeface="Calibri"/>
                <a:sym typeface="Calibri"/>
              </a:defRPr>
            </a:lvl7pPr>
            <a:lvl8pPr marL="0" marR="0" lvl="7" indent="0" algn="r" rtl="0">
              <a:spcBef>
                <a:spcPts val="0"/>
              </a:spcBef>
              <a:buNone/>
              <a:defRPr sz="600" b="0" i="0" u="none" strike="noStrike" cap="none">
                <a:solidFill>
                  <a:srgbClr val="888888"/>
                </a:solidFill>
                <a:latin typeface="Calibri"/>
                <a:ea typeface="Calibri"/>
                <a:cs typeface="Calibri"/>
                <a:sym typeface="Calibri"/>
              </a:defRPr>
            </a:lvl8pPr>
            <a:lvl9pPr marL="0" marR="0" lvl="8" indent="0" algn="r" rtl="0">
              <a:spcBef>
                <a:spcPts val="0"/>
              </a:spcBef>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30" name="Google Shape;130;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31" name="Google Shape;131;p2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37" name="Google Shape;137;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38" name="Google Shape;138;p2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8F2"/>
        </a:solidFill>
        <a:effectLst/>
      </p:bgPr>
    </p:bg>
    <p:spTree>
      <p:nvGrpSpPr>
        <p:cNvPr id="1" name="Shape 142"/>
        <p:cNvGrpSpPr/>
        <p:nvPr/>
      </p:nvGrpSpPr>
      <p:grpSpPr>
        <a:xfrm>
          <a:off x="0" y="0"/>
          <a:ext cx="0" cy="0"/>
          <a:chOff x="0" y="0"/>
          <a:chExt cx="0" cy="0"/>
        </a:xfrm>
      </p:grpSpPr>
      <p:pic>
        <p:nvPicPr>
          <p:cNvPr id="143" name="Google Shape;143;p27"/>
          <p:cNvPicPr preferRelativeResize="0"/>
          <p:nvPr/>
        </p:nvPicPr>
        <p:blipFill rotWithShape="1">
          <a:blip r:embed="rId3">
            <a:alphaModFix/>
          </a:blip>
          <a:srcRect/>
          <a:stretch/>
        </p:blipFill>
        <p:spPr>
          <a:xfrm>
            <a:off x="-2381" y="0"/>
            <a:ext cx="9147619" cy="5142857"/>
          </a:xfrm>
          <a:prstGeom prst="rect">
            <a:avLst/>
          </a:prstGeom>
          <a:noFill/>
          <a:ln>
            <a:noFill/>
          </a:ln>
        </p:spPr>
      </p:pic>
      <p:sp>
        <p:nvSpPr>
          <p:cNvPr id="144" name="Google Shape;144;p27"/>
          <p:cNvSpPr txBox="1"/>
          <p:nvPr/>
        </p:nvSpPr>
        <p:spPr>
          <a:xfrm>
            <a:off x="1676280" y="1722350"/>
            <a:ext cx="3312900" cy="785100"/>
          </a:xfrm>
          <a:prstGeom prst="rect">
            <a:avLst/>
          </a:prstGeom>
          <a:noFill/>
          <a:ln>
            <a:noFill/>
          </a:ln>
        </p:spPr>
        <p:txBody>
          <a:bodyPr spcFirstLastPara="1" wrap="square" lIns="45725" tIns="22850" rIns="45725" bIns="22850" anchor="ctr" anchorCtr="0">
            <a:spAutoFit/>
          </a:bodyPr>
          <a:lstStyle/>
          <a:p>
            <a:pPr marL="0" marR="0" lvl="0" indent="0" algn="l" rtl="0">
              <a:spcBef>
                <a:spcPts val="0"/>
              </a:spcBef>
              <a:spcAft>
                <a:spcPts val="0"/>
              </a:spcAft>
              <a:buNone/>
            </a:pPr>
            <a:r>
              <a:rPr lang="en" sz="4800">
                <a:solidFill>
                  <a:srgbClr val="5EBC88"/>
                </a:solidFill>
              </a:rPr>
              <a:t>활동 목적</a:t>
            </a:r>
            <a:endParaRPr sz="900">
              <a:solidFill>
                <a:schemeClr val="dk1"/>
              </a:solidFill>
              <a:latin typeface="Calibri"/>
              <a:ea typeface="Calibri"/>
              <a:cs typeface="Calibri"/>
              <a:sym typeface="Calibri"/>
            </a:endParaRPr>
          </a:p>
        </p:txBody>
      </p:sp>
      <p:sp>
        <p:nvSpPr>
          <p:cNvPr id="145" name="Google Shape;145;p27"/>
          <p:cNvSpPr txBox="1"/>
          <p:nvPr/>
        </p:nvSpPr>
        <p:spPr>
          <a:xfrm>
            <a:off x="966667" y="1125951"/>
            <a:ext cx="2779355" cy="399990"/>
          </a:xfrm>
          <a:prstGeom prst="rect">
            <a:avLst/>
          </a:prstGeom>
          <a:noFill/>
          <a:ln>
            <a:noFill/>
          </a:ln>
        </p:spPr>
        <p:txBody>
          <a:bodyPr spcFirstLastPara="1" wrap="square" lIns="45725" tIns="22850" rIns="45725" bIns="22850" anchor="t" anchorCtr="0">
            <a:spAutoFit/>
          </a:bodyPr>
          <a:lstStyle/>
          <a:p>
            <a:pPr marL="0" marR="0" lvl="0" indent="0" algn="l" rtl="0">
              <a:spcBef>
                <a:spcPts val="0"/>
              </a:spcBef>
              <a:spcAft>
                <a:spcPts val="0"/>
              </a:spcAft>
              <a:buNone/>
            </a:pPr>
            <a:r>
              <a:rPr lang="en" sz="1500">
                <a:solidFill>
                  <a:srgbClr val="5EBC88"/>
                </a:solidFill>
                <a:latin typeface="Arial"/>
                <a:ea typeface="Arial"/>
                <a:cs typeface="Arial"/>
                <a:sym typeface="Arial"/>
              </a:rPr>
              <a:t>CHAPTER. 1</a:t>
            </a:r>
            <a:endParaRPr sz="900">
              <a:solidFill>
                <a:schemeClr val="dk1"/>
              </a:solidFill>
              <a:latin typeface="Calibri"/>
              <a:ea typeface="Calibri"/>
              <a:cs typeface="Calibri"/>
              <a:sym typeface="Calibri"/>
            </a:endParaRPr>
          </a:p>
        </p:txBody>
      </p:sp>
      <p:sp>
        <p:nvSpPr>
          <p:cNvPr id="146" name="Google Shape;146;p27"/>
          <p:cNvSpPr txBox="1"/>
          <p:nvPr/>
        </p:nvSpPr>
        <p:spPr>
          <a:xfrm>
            <a:off x="6879197" y="4414210"/>
            <a:ext cx="1734000" cy="169200"/>
          </a:xfrm>
          <a:prstGeom prst="rect">
            <a:avLst/>
          </a:prstGeom>
          <a:noFill/>
          <a:ln>
            <a:noFill/>
          </a:ln>
        </p:spPr>
        <p:txBody>
          <a:bodyPr spcFirstLastPara="1" wrap="square" lIns="45725" tIns="22850" rIns="45725" bIns="22850" anchor="t" anchorCtr="0">
            <a:spAutoFit/>
          </a:bodyPr>
          <a:lstStyle/>
          <a:p>
            <a:pPr marL="0" marR="0" lvl="0" indent="0" algn="l" rtl="0">
              <a:spcBef>
                <a:spcPts val="0"/>
              </a:spcBef>
              <a:spcAft>
                <a:spcPts val="0"/>
              </a:spcAft>
              <a:buNone/>
            </a:pPr>
            <a:r>
              <a:rPr lang="en" sz="800">
                <a:solidFill>
                  <a:schemeClr val="dk1"/>
                </a:solidFill>
              </a:rPr>
              <a:t>출처:pinterest</a:t>
            </a:r>
            <a:endParaRPr sz="900">
              <a:solidFill>
                <a:schemeClr val="dk1"/>
              </a:solidFill>
              <a:latin typeface="Calibri"/>
              <a:ea typeface="Calibri"/>
              <a:cs typeface="Calibri"/>
              <a:sym typeface="Calibri"/>
            </a:endParaRPr>
          </a:p>
        </p:txBody>
      </p:sp>
      <p:pic>
        <p:nvPicPr>
          <p:cNvPr id="147" name="Google Shape;147;p27"/>
          <p:cNvPicPr preferRelativeResize="0"/>
          <p:nvPr/>
        </p:nvPicPr>
        <p:blipFill rotWithShape="1">
          <a:blip r:embed="rId4">
            <a:alphaModFix/>
          </a:blip>
          <a:srcRect l="24851" t="26705" r="11083" b="9770"/>
          <a:stretch/>
        </p:blipFill>
        <p:spPr>
          <a:xfrm>
            <a:off x="-2375" y="0"/>
            <a:ext cx="9147624" cy="51428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8F2"/>
        </a:solidFill>
        <a:effectLst/>
      </p:bgPr>
    </p:bg>
    <p:spTree>
      <p:nvGrpSpPr>
        <p:cNvPr id="1" name="Shape 151"/>
        <p:cNvGrpSpPr/>
        <p:nvPr/>
      </p:nvGrpSpPr>
      <p:grpSpPr>
        <a:xfrm>
          <a:off x="0" y="0"/>
          <a:ext cx="0" cy="0"/>
          <a:chOff x="0" y="0"/>
          <a:chExt cx="0" cy="0"/>
        </a:xfrm>
      </p:grpSpPr>
      <p:pic>
        <p:nvPicPr>
          <p:cNvPr id="152" name="Google Shape;152;p28"/>
          <p:cNvPicPr preferRelativeResize="0"/>
          <p:nvPr/>
        </p:nvPicPr>
        <p:blipFill rotWithShape="1">
          <a:blip r:embed="rId3">
            <a:alphaModFix/>
          </a:blip>
          <a:srcRect/>
          <a:stretch/>
        </p:blipFill>
        <p:spPr>
          <a:xfrm>
            <a:off x="-2381" y="0"/>
            <a:ext cx="9147620" cy="5142857"/>
          </a:xfrm>
          <a:prstGeom prst="rect">
            <a:avLst/>
          </a:prstGeom>
          <a:noFill/>
          <a:ln>
            <a:noFill/>
          </a:ln>
        </p:spPr>
      </p:pic>
      <p:grpSp>
        <p:nvGrpSpPr>
          <p:cNvPr id="153" name="Google Shape;153;p28"/>
          <p:cNvGrpSpPr/>
          <p:nvPr/>
        </p:nvGrpSpPr>
        <p:grpSpPr>
          <a:xfrm>
            <a:off x="1195625" y="1119750"/>
            <a:ext cx="6753525" cy="1170600"/>
            <a:chOff x="967025" y="1119750"/>
            <a:chExt cx="6753525" cy="1170600"/>
          </a:xfrm>
        </p:grpSpPr>
        <p:sp>
          <p:nvSpPr>
            <p:cNvPr id="154" name="Google Shape;154;p28"/>
            <p:cNvSpPr/>
            <p:nvPr/>
          </p:nvSpPr>
          <p:spPr>
            <a:xfrm>
              <a:off x="967025" y="1119750"/>
              <a:ext cx="2929200" cy="1170600"/>
            </a:xfrm>
            <a:prstGeom prst="roundRect">
              <a:avLst>
                <a:gd name="adj" fmla="val 16667"/>
              </a:avLst>
            </a:pr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8"/>
            <p:cNvSpPr/>
            <p:nvPr/>
          </p:nvSpPr>
          <p:spPr>
            <a:xfrm>
              <a:off x="4791350" y="1119750"/>
              <a:ext cx="2929200" cy="1170600"/>
            </a:xfrm>
            <a:prstGeom prst="roundRect">
              <a:avLst>
                <a:gd name="adj" fmla="val 16667"/>
              </a:avLst>
            </a:pr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6" name="Google Shape;156;p28"/>
            <p:cNvPicPr preferRelativeResize="0"/>
            <p:nvPr/>
          </p:nvPicPr>
          <p:blipFill rotWithShape="1">
            <a:blip r:embed="rId4">
              <a:alphaModFix/>
            </a:blip>
            <a:srcRect/>
            <a:stretch/>
          </p:blipFill>
          <p:spPr>
            <a:xfrm>
              <a:off x="1483443" y="1323309"/>
              <a:ext cx="683429" cy="655764"/>
            </a:xfrm>
            <a:prstGeom prst="rect">
              <a:avLst/>
            </a:prstGeom>
            <a:noFill/>
            <a:ln>
              <a:noFill/>
            </a:ln>
          </p:spPr>
        </p:pic>
        <p:pic>
          <p:nvPicPr>
            <p:cNvPr id="157" name="Google Shape;157;p28"/>
            <p:cNvPicPr preferRelativeResize="0"/>
            <p:nvPr/>
          </p:nvPicPr>
          <p:blipFill rotWithShape="1">
            <a:blip r:embed="rId5">
              <a:alphaModFix/>
            </a:blip>
            <a:srcRect/>
            <a:stretch/>
          </p:blipFill>
          <p:spPr>
            <a:xfrm>
              <a:off x="6773808" y="1331353"/>
              <a:ext cx="674782" cy="639682"/>
            </a:xfrm>
            <a:prstGeom prst="rect">
              <a:avLst/>
            </a:prstGeom>
            <a:noFill/>
            <a:ln>
              <a:noFill/>
            </a:ln>
          </p:spPr>
        </p:pic>
        <p:sp>
          <p:nvSpPr>
            <p:cNvPr id="158" name="Google Shape;158;p28"/>
            <p:cNvSpPr txBox="1"/>
            <p:nvPr/>
          </p:nvSpPr>
          <p:spPr>
            <a:xfrm>
              <a:off x="2395475" y="1413975"/>
              <a:ext cx="1126500" cy="507900"/>
            </a:xfrm>
            <a:prstGeom prst="rect">
              <a:avLst/>
            </a:prstGeom>
            <a:noFill/>
            <a:ln w="38100" cap="flat" cmpd="sng">
              <a:solidFill>
                <a:srgbClr val="5EBC88"/>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2100" b="1">
                  <a:latin typeface="Calibri"/>
                  <a:ea typeface="Calibri"/>
                  <a:cs typeface="Calibri"/>
                  <a:sym typeface="Calibri"/>
                </a:rPr>
                <a:t>소중함</a:t>
              </a:r>
              <a:endParaRPr sz="2100" b="1">
                <a:latin typeface="Calibri"/>
                <a:ea typeface="Calibri"/>
                <a:cs typeface="Calibri"/>
                <a:sym typeface="Calibri"/>
              </a:endParaRPr>
            </a:p>
          </p:txBody>
        </p:sp>
        <p:sp>
          <p:nvSpPr>
            <p:cNvPr id="159" name="Google Shape;159;p28"/>
            <p:cNvSpPr txBox="1"/>
            <p:nvPr/>
          </p:nvSpPr>
          <p:spPr>
            <a:xfrm>
              <a:off x="5282975" y="1451100"/>
              <a:ext cx="1317300" cy="507900"/>
            </a:xfrm>
            <a:prstGeom prst="rect">
              <a:avLst/>
            </a:prstGeom>
            <a:noFill/>
            <a:ln w="38100" cap="flat" cmpd="sng">
              <a:solidFill>
                <a:srgbClr val="5EBC88"/>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2100" b="1">
                  <a:latin typeface="Calibri"/>
                  <a:ea typeface="Calibri"/>
                  <a:cs typeface="Calibri"/>
                  <a:sym typeface="Calibri"/>
                </a:rPr>
                <a:t>아름다움</a:t>
              </a:r>
              <a:endParaRPr sz="2100" b="1">
                <a:latin typeface="Calibri"/>
                <a:ea typeface="Calibri"/>
                <a:cs typeface="Calibri"/>
                <a:sym typeface="Calibri"/>
              </a:endParaRPr>
            </a:p>
          </p:txBody>
        </p:sp>
      </p:grpSp>
      <p:grpSp>
        <p:nvGrpSpPr>
          <p:cNvPr id="160" name="Google Shape;160;p28"/>
          <p:cNvGrpSpPr/>
          <p:nvPr/>
        </p:nvGrpSpPr>
        <p:grpSpPr>
          <a:xfrm>
            <a:off x="840892" y="452000"/>
            <a:ext cx="1317308" cy="400203"/>
            <a:chOff x="840892" y="452000"/>
            <a:chExt cx="1317308" cy="400203"/>
          </a:xfrm>
        </p:grpSpPr>
        <p:sp>
          <p:nvSpPr>
            <p:cNvPr id="161" name="Google Shape;161;p28"/>
            <p:cNvSpPr txBox="1"/>
            <p:nvPr/>
          </p:nvSpPr>
          <p:spPr>
            <a:xfrm>
              <a:off x="840900" y="452000"/>
              <a:ext cx="1317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latin typeface="Calibri"/>
                  <a:ea typeface="Calibri"/>
                  <a:cs typeface="Calibri"/>
                  <a:sym typeface="Calibri"/>
                </a:rPr>
                <a:t>우리 언어의…</a:t>
              </a:r>
              <a:endParaRPr b="1">
                <a:latin typeface="Calibri"/>
                <a:ea typeface="Calibri"/>
                <a:cs typeface="Calibri"/>
                <a:sym typeface="Calibri"/>
              </a:endParaRPr>
            </a:p>
          </p:txBody>
        </p:sp>
        <p:pic>
          <p:nvPicPr>
            <p:cNvPr id="162" name="Google Shape;162;p28"/>
            <p:cNvPicPr preferRelativeResize="0"/>
            <p:nvPr/>
          </p:nvPicPr>
          <p:blipFill rotWithShape="1">
            <a:blip r:embed="rId6">
              <a:alphaModFix/>
            </a:blip>
            <a:srcRect/>
            <a:stretch/>
          </p:blipFill>
          <p:spPr>
            <a:xfrm>
              <a:off x="840892" y="748416"/>
              <a:ext cx="1317300" cy="103787"/>
            </a:xfrm>
            <a:prstGeom prst="rect">
              <a:avLst/>
            </a:prstGeom>
            <a:noFill/>
            <a:ln>
              <a:noFill/>
            </a:ln>
          </p:spPr>
        </p:pic>
      </p:grpSp>
      <p:sp>
        <p:nvSpPr>
          <p:cNvPr id="163" name="Google Shape;163;p28"/>
          <p:cNvSpPr txBox="1"/>
          <p:nvPr/>
        </p:nvSpPr>
        <p:spPr>
          <a:xfrm>
            <a:off x="917100" y="2680400"/>
            <a:ext cx="1317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latin typeface="Calibri"/>
                <a:ea typeface="Calibri"/>
                <a:cs typeface="Calibri"/>
                <a:sym typeface="Calibri"/>
              </a:rPr>
              <a:t>대상 및 기간</a:t>
            </a:r>
            <a:endParaRPr b="1">
              <a:latin typeface="Calibri"/>
              <a:ea typeface="Calibri"/>
              <a:cs typeface="Calibri"/>
              <a:sym typeface="Calibri"/>
            </a:endParaRPr>
          </a:p>
        </p:txBody>
      </p:sp>
      <p:pic>
        <p:nvPicPr>
          <p:cNvPr id="164" name="Google Shape;164;p28"/>
          <p:cNvPicPr preferRelativeResize="0"/>
          <p:nvPr/>
        </p:nvPicPr>
        <p:blipFill rotWithShape="1">
          <a:blip r:embed="rId6">
            <a:alphaModFix/>
          </a:blip>
          <a:srcRect/>
          <a:stretch/>
        </p:blipFill>
        <p:spPr>
          <a:xfrm>
            <a:off x="845242" y="2976816"/>
            <a:ext cx="1317300" cy="103787"/>
          </a:xfrm>
          <a:prstGeom prst="rect">
            <a:avLst/>
          </a:prstGeom>
          <a:noFill/>
          <a:ln>
            <a:noFill/>
          </a:ln>
        </p:spPr>
      </p:pic>
      <p:sp>
        <p:nvSpPr>
          <p:cNvPr id="165" name="Google Shape;165;p28"/>
          <p:cNvSpPr/>
          <p:nvPr/>
        </p:nvSpPr>
        <p:spPr>
          <a:xfrm>
            <a:off x="1586275" y="3573825"/>
            <a:ext cx="1440900" cy="578700"/>
          </a:xfrm>
          <a:prstGeom prst="roundRect">
            <a:avLst>
              <a:gd name="adj" fmla="val 16667"/>
            </a:avLst>
          </a:prstGeom>
          <a:solidFill>
            <a:srgbClr val="AA917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n" sz="2400" b="1"/>
              <a:t>대학생</a:t>
            </a:r>
            <a:endParaRPr sz="2400" b="1"/>
          </a:p>
        </p:txBody>
      </p:sp>
      <p:sp>
        <p:nvSpPr>
          <p:cNvPr id="166" name="Google Shape;166;p28"/>
          <p:cNvSpPr/>
          <p:nvPr/>
        </p:nvSpPr>
        <p:spPr>
          <a:xfrm>
            <a:off x="6013225" y="3573825"/>
            <a:ext cx="1440900" cy="578700"/>
          </a:xfrm>
          <a:prstGeom prst="roundRect">
            <a:avLst>
              <a:gd name="adj" fmla="val 16667"/>
            </a:avLst>
          </a:prstGeom>
          <a:solidFill>
            <a:srgbClr val="AA917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n" sz="2400" b="1"/>
              <a:t>10월</a:t>
            </a:r>
            <a:endParaRPr sz="2400" b="1"/>
          </a:p>
        </p:txBody>
      </p:sp>
      <p:pic>
        <p:nvPicPr>
          <p:cNvPr id="167" name="Google Shape;167;p28"/>
          <p:cNvPicPr preferRelativeResize="0"/>
          <p:nvPr/>
        </p:nvPicPr>
        <p:blipFill rotWithShape="1">
          <a:blip r:embed="rId7">
            <a:alphaModFix/>
          </a:blip>
          <a:srcRect l="25501" t="25988" r="11046" b="10158"/>
          <a:stretch/>
        </p:blipFill>
        <p:spPr>
          <a:xfrm>
            <a:off x="0" y="1"/>
            <a:ext cx="9147624" cy="5177760"/>
          </a:xfrm>
          <a:prstGeom prst="rect">
            <a:avLst/>
          </a:prstGeom>
          <a:noFill/>
          <a:ln>
            <a:noFill/>
          </a:ln>
        </p:spPr>
      </p:pic>
      <p:pic>
        <p:nvPicPr>
          <p:cNvPr id="168" name="Google Shape;168;p28"/>
          <p:cNvPicPr preferRelativeResize="0"/>
          <p:nvPr/>
        </p:nvPicPr>
        <p:blipFill rotWithShape="1">
          <a:blip r:embed="rId8">
            <a:alphaModFix/>
          </a:blip>
          <a:srcRect l="25293" t="25747" r="11250" b="9947"/>
          <a:stretch/>
        </p:blipFill>
        <p:spPr>
          <a:xfrm>
            <a:off x="0" y="0"/>
            <a:ext cx="9147624" cy="52145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8F2"/>
        </a:solidFill>
        <a:effectLst/>
      </p:bgPr>
    </p:bg>
    <p:spTree>
      <p:nvGrpSpPr>
        <p:cNvPr id="1" name="Shape 172"/>
        <p:cNvGrpSpPr/>
        <p:nvPr/>
      </p:nvGrpSpPr>
      <p:grpSpPr>
        <a:xfrm>
          <a:off x="0" y="0"/>
          <a:ext cx="0" cy="0"/>
          <a:chOff x="0" y="0"/>
          <a:chExt cx="0" cy="0"/>
        </a:xfrm>
      </p:grpSpPr>
      <p:pic>
        <p:nvPicPr>
          <p:cNvPr id="173" name="Google Shape;173;p29"/>
          <p:cNvPicPr preferRelativeResize="0"/>
          <p:nvPr/>
        </p:nvPicPr>
        <p:blipFill rotWithShape="1">
          <a:blip r:embed="rId3">
            <a:alphaModFix/>
          </a:blip>
          <a:srcRect/>
          <a:stretch/>
        </p:blipFill>
        <p:spPr>
          <a:xfrm>
            <a:off x="-2381" y="0"/>
            <a:ext cx="9147619" cy="5142857"/>
          </a:xfrm>
          <a:prstGeom prst="rect">
            <a:avLst/>
          </a:prstGeom>
          <a:noFill/>
          <a:ln>
            <a:noFill/>
          </a:ln>
        </p:spPr>
      </p:pic>
      <p:sp>
        <p:nvSpPr>
          <p:cNvPr id="174" name="Google Shape;174;p29"/>
          <p:cNvSpPr txBox="1"/>
          <p:nvPr/>
        </p:nvSpPr>
        <p:spPr>
          <a:xfrm>
            <a:off x="3058550" y="1594225"/>
            <a:ext cx="6086700" cy="1154400"/>
          </a:xfrm>
          <a:prstGeom prst="rect">
            <a:avLst/>
          </a:prstGeom>
          <a:noFill/>
          <a:ln>
            <a:noFill/>
          </a:ln>
        </p:spPr>
        <p:txBody>
          <a:bodyPr spcFirstLastPara="1" wrap="square" lIns="45725" tIns="22850" rIns="45725" bIns="22850" anchor="ctr" anchorCtr="0">
            <a:spAutoFit/>
          </a:bodyPr>
          <a:lstStyle/>
          <a:p>
            <a:pPr marL="457200" marR="0" lvl="0" indent="-457200" algn="ctr" rtl="0">
              <a:spcBef>
                <a:spcPts val="0"/>
              </a:spcBef>
              <a:spcAft>
                <a:spcPts val="0"/>
              </a:spcAft>
              <a:buClr>
                <a:srgbClr val="5EBC88"/>
              </a:buClr>
              <a:buSzPts val="3600"/>
              <a:buAutoNum type="arabicPeriod"/>
            </a:pPr>
            <a:r>
              <a:rPr lang="en" sz="3600" b="1" dirty="0">
                <a:solidFill>
                  <a:srgbClr val="5EBC88"/>
                </a:solidFill>
                <a:latin typeface="에스코어 드림 7 ExtraBold" panose="020B0803030302020204" pitchFamily="34" charset="-127"/>
                <a:ea typeface="에스코어 드림 7 ExtraBold" panose="020B0803030302020204" pitchFamily="34" charset="-127"/>
              </a:rPr>
              <a:t>한글 스티커로</a:t>
            </a:r>
            <a:endParaRPr sz="3600" b="1" dirty="0">
              <a:solidFill>
                <a:srgbClr val="5EBC88"/>
              </a:solidFill>
              <a:latin typeface="에스코어 드림 7 ExtraBold" panose="020B0803030302020204" pitchFamily="34" charset="-127"/>
              <a:ea typeface="에스코어 드림 7 ExtraBold" panose="020B0803030302020204" pitchFamily="34" charset="-127"/>
            </a:endParaRPr>
          </a:p>
          <a:p>
            <a:pPr marL="457200" marR="0" lvl="0" indent="0" algn="ctr" rtl="0">
              <a:spcBef>
                <a:spcPts val="0"/>
              </a:spcBef>
              <a:spcAft>
                <a:spcPts val="0"/>
              </a:spcAft>
              <a:buNone/>
            </a:pPr>
            <a:r>
              <a:rPr lang="en" sz="3600" b="1" dirty="0">
                <a:solidFill>
                  <a:srgbClr val="5EBC88"/>
                </a:solidFill>
                <a:latin typeface="에스코어 드림 7 ExtraBold" panose="020B0803030302020204" pitchFamily="34" charset="-127"/>
                <a:ea typeface="에스코어 드림 7 ExtraBold" panose="020B0803030302020204" pitchFamily="34" charset="-127"/>
              </a:rPr>
              <a:t>폰케이스 / 그립톡 꾸미기 </a:t>
            </a:r>
            <a:endParaRPr sz="3600" b="1" dirty="0">
              <a:solidFill>
                <a:schemeClr val="dk1"/>
              </a:solidFill>
              <a:latin typeface="에스코어 드림 7 ExtraBold" panose="020B0803030302020204" pitchFamily="34" charset="-127"/>
              <a:ea typeface="에스코어 드림 7 ExtraBold" panose="020B0803030302020204" pitchFamily="34" charset="-127"/>
              <a:cs typeface="Calibri"/>
              <a:sym typeface="Calibri"/>
            </a:endParaRPr>
          </a:p>
        </p:txBody>
      </p:sp>
      <p:pic>
        <p:nvPicPr>
          <p:cNvPr id="175" name="Google Shape;175;p29"/>
          <p:cNvPicPr preferRelativeResize="0"/>
          <p:nvPr/>
        </p:nvPicPr>
        <p:blipFill rotWithShape="1">
          <a:blip r:embed="rId4">
            <a:alphaModFix/>
          </a:blip>
          <a:srcRect l="16645" r="16638"/>
          <a:stretch/>
        </p:blipFill>
        <p:spPr>
          <a:xfrm>
            <a:off x="-147947" y="709621"/>
            <a:ext cx="3704700" cy="3704700"/>
          </a:xfrm>
          <a:prstGeom prst="ellipse">
            <a:avLst/>
          </a:prstGeom>
          <a:noFill/>
          <a:ln>
            <a:noFill/>
          </a:ln>
        </p:spPr>
      </p:pic>
      <p:sp>
        <p:nvSpPr>
          <p:cNvPr id="176" name="Google Shape;176;p29"/>
          <p:cNvSpPr txBox="1"/>
          <p:nvPr/>
        </p:nvSpPr>
        <p:spPr>
          <a:xfrm>
            <a:off x="4251850" y="2967425"/>
            <a:ext cx="4527940" cy="1646584"/>
          </a:xfrm>
          <a:prstGeom prst="rect">
            <a:avLst/>
          </a:prstGeom>
          <a:noFill/>
          <a:ln>
            <a:noFill/>
          </a:ln>
        </p:spPr>
        <p:txBody>
          <a:bodyPr spcFirstLastPara="1" wrap="square" lIns="45725" tIns="22850" rIns="45725" bIns="22850" anchor="t" anchorCtr="0">
            <a:spAutoFit/>
          </a:bodyPr>
          <a:lstStyle/>
          <a:p>
            <a:pPr marL="0" marR="0" lvl="0" indent="0" algn="l" rtl="0">
              <a:lnSpc>
                <a:spcPct val="200000"/>
              </a:lnSpc>
              <a:spcBef>
                <a:spcPts val="0"/>
              </a:spcBef>
              <a:spcAft>
                <a:spcPts val="0"/>
              </a:spcAft>
              <a:buNone/>
            </a:pPr>
            <a:r>
              <a:rPr lang="en" sz="1300" dirty="0">
                <a:solidFill>
                  <a:srgbClr val="DEB98B"/>
                </a:solidFill>
                <a:latin typeface="에스코어 드림 3 Light" panose="020B0303030302020204" pitchFamily="34" charset="-127"/>
                <a:ea typeface="에스코어 드림 3 Light" panose="020B0303030302020204" pitchFamily="34" charset="-127"/>
              </a:rPr>
              <a:t>한글의 자음과 모음을 직접 조합해 자신의 이름이나 좋아하는 문구를 새긴 나만의 그립톡 &amp; 폰케이스를 만들 수 있다. </a:t>
            </a:r>
          </a:p>
          <a:p>
            <a:pPr marL="0" marR="0" lvl="0" indent="0" algn="l" rtl="0">
              <a:lnSpc>
                <a:spcPct val="200000"/>
              </a:lnSpc>
              <a:spcBef>
                <a:spcPts val="0"/>
              </a:spcBef>
              <a:spcAft>
                <a:spcPts val="0"/>
              </a:spcAft>
              <a:buNone/>
            </a:pPr>
            <a:r>
              <a:rPr lang="en" sz="1300" dirty="0">
                <a:solidFill>
                  <a:srgbClr val="DEB98B"/>
                </a:solidFill>
                <a:latin typeface="에스코어 드림 3 Light" panose="020B0303030302020204" pitchFamily="34" charset="-127"/>
                <a:ea typeface="에스코어 드림 3 Light" panose="020B0303030302020204" pitchFamily="34" charset="-127"/>
              </a:rPr>
              <a:t>한글 스티커와 함께 한국 고유의 미를 느낄 수 있는 </a:t>
            </a:r>
          </a:p>
          <a:p>
            <a:pPr marL="0" marR="0" lvl="0" indent="0" algn="l" rtl="0">
              <a:lnSpc>
                <a:spcPct val="200000"/>
              </a:lnSpc>
              <a:spcBef>
                <a:spcPts val="0"/>
              </a:spcBef>
              <a:spcAft>
                <a:spcPts val="0"/>
              </a:spcAft>
              <a:buNone/>
            </a:pPr>
            <a:r>
              <a:rPr lang="en" sz="1300" dirty="0">
                <a:solidFill>
                  <a:srgbClr val="DEB98B"/>
                </a:solidFill>
                <a:latin typeface="에스코어 드림 3 Light" panose="020B0303030302020204" pitchFamily="34" charset="-127"/>
                <a:ea typeface="에스코어 드림 3 Light" panose="020B0303030302020204" pitchFamily="34" charset="-127"/>
              </a:rPr>
              <a:t>테마별 스티커를 함께 제공해 개성을 더해준다.</a:t>
            </a:r>
            <a:endParaRPr sz="1000" dirty="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pic>
        <p:nvPicPr>
          <p:cNvPr id="177" name="Google Shape;177;p29"/>
          <p:cNvPicPr preferRelativeResize="0"/>
          <p:nvPr/>
        </p:nvPicPr>
        <p:blipFill rotWithShape="1">
          <a:blip r:embed="rId5">
            <a:alphaModFix/>
          </a:blip>
          <a:srcRect/>
          <a:stretch/>
        </p:blipFill>
        <p:spPr>
          <a:xfrm>
            <a:off x="2550196" y="828572"/>
            <a:ext cx="1254043" cy="1254043"/>
          </a:xfrm>
          <a:prstGeom prst="rect">
            <a:avLst/>
          </a:prstGeom>
          <a:noFill/>
          <a:ln>
            <a:noFill/>
          </a:ln>
        </p:spPr>
      </p:pic>
      <p:sp>
        <p:nvSpPr>
          <p:cNvPr id="178" name="Google Shape;178;p29"/>
          <p:cNvSpPr txBox="1"/>
          <p:nvPr/>
        </p:nvSpPr>
        <p:spPr>
          <a:xfrm>
            <a:off x="2564167" y="1189636"/>
            <a:ext cx="1226102" cy="830977"/>
          </a:xfrm>
          <a:prstGeom prst="rect">
            <a:avLst/>
          </a:prstGeom>
          <a:noFill/>
          <a:ln>
            <a:noFill/>
          </a:ln>
        </p:spPr>
        <p:txBody>
          <a:bodyPr spcFirstLastPara="1" wrap="square" lIns="45725" tIns="22850" rIns="45725" bIns="22850" anchor="ctr" anchorCtr="0">
            <a:spAutoFit/>
          </a:bodyPr>
          <a:lstStyle/>
          <a:p>
            <a:pPr marL="0" marR="0" lvl="0" indent="0" algn="ctr" rtl="0">
              <a:spcBef>
                <a:spcPts val="0"/>
              </a:spcBef>
              <a:spcAft>
                <a:spcPts val="0"/>
              </a:spcAft>
              <a:buNone/>
            </a:pPr>
            <a:r>
              <a:rPr lang="en" sz="5100" dirty="0">
                <a:solidFill>
                  <a:srgbClr val="FDF8F2"/>
                </a:solidFill>
                <a:latin typeface="에스코어 드림 7 ExtraBold" panose="020B0803030302020204" pitchFamily="34" charset="-127"/>
                <a:ea typeface="에스코어 드림 7 ExtraBold" panose="020B0803030302020204" pitchFamily="34" charset="-127"/>
                <a:sym typeface="Arial"/>
              </a:rPr>
              <a:t>2</a:t>
            </a:r>
            <a:endParaRPr sz="900" dirty="0">
              <a:solidFill>
                <a:schemeClr val="dk1"/>
              </a:solidFill>
              <a:latin typeface="에스코어 드림 7 ExtraBold" panose="020B0803030302020204" pitchFamily="34" charset="-127"/>
              <a:ea typeface="에스코어 드림 7 ExtraBold" panose="020B0803030302020204" pitchFamily="34" charset="-127"/>
              <a:cs typeface="Calibri"/>
              <a:sym typeface="Calibri"/>
            </a:endParaRPr>
          </a:p>
        </p:txBody>
      </p:sp>
      <p:pic>
        <p:nvPicPr>
          <p:cNvPr id="179" name="Google Shape;179;p29"/>
          <p:cNvPicPr preferRelativeResize="0"/>
          <p:nvPr/>
        </p:nvPicPr>
        <p:blipFill rotWithShape="1">
          <a:blip r:embed="rId6">
            <a:alphaModFix/>
          </a:blip>
          <a:srcRect/>
          <a:stretch/>
        </p:blipFill>
        <p:spPr>
          <a:xfrm>
            <a:off x="2597816" y="1658138"/>
            <a:ext cx="914586" cy="123428"/>
          </a:xfrm>
          <a:prstGeom prst="rect">
            <a:avLst/>
          </a:prstGeom>
          <a:noFill/>
          <a:ln>
            <a:noFill/>
          </a:ln>
        </p:spPr>
      </p:pic>
      <p:sp>
        <p:nvSpPr>
          <p:cNvPr id="180" name="Google Shape;180;p29"/>
          <p:cNvSpPr txBox="1"/>
          <p:nvPr/>
        </p:nvSpPr>
        <p:spPr>
          <a:xfrm>
            <a:off x="4251851" y="1202900"/>
            <a:ext cx="3071700" cy="276900"/>
          </a:xfrm>
          <a:prstGeom prst="rect">
            <a:avLst/>
          </a:prstGeom>
          <a:noFill/>
          <a:ln>
            <a:noFill/>
          </a:ln>
        </p:spPr>
        <p:txBody>
          <a:bodyPr spcFirstLastPara="1" wrap="square" lIns="45725" tIns="22850" rIns="45725" bIns="22850" anchor="t" anchorCtr="0">
            <a:spAutoFit/>
          </a:bodyPr>
          <a:lstStyle/>
          <a:p>
            <a:pPr marL="0" marR="0" lvl="0" indent="0" algn="l" rtl="0">
              <a:spcBef>
                <a:spcPts val="0"/>
              </a:spcBef>
              <a:spcAft>
                <a:spcPts val="0"/>
              </a:spcAft>
              <a:buNone/>
            </a:pPr>
            <a:r>
              <a:rPr lang="en" sz="1500" dirty="0">
                <a:solidFill>
                  <a:srgbClr val="5EBC88"/>
                </a:solidFill>
                <a:latin typeface="에스코어 드림 3 Light" panose="020B0303030302020204" pitchFamily="34" charset="-127"/>
                <a:ea typeface="에스코어 드림 3 Light" panose="020B0303030302020204" pitchFamily="34" charset="-127"/>
                <a:sym typeface="Arial"/>
              </a:rPr>
              <a:t>CHAPTER. </a:t>
            </a:r>
            <a:r>
              <a:rPr lang="en" sz="1500" dirty="0">
                <a:solidFill>
                  <a:srgbClr val="5EBC88"/>
                </a:solidFill>
                <a:latin typeface="에스코어 드림 3 Light" panose="020B0303030302020204" pitchFamily="34" charset="-127"/>
                <a:ea typeface="에스코어 드림 3 Light" panose="020B0303030302020204" pitchFamily="34" charset="-127"/>
              </a:rPr>
              <a:t>2 - 체험 꾸러미 구성</a:t>
            </a:r>
            <a:endParaRPr sz="900" dirty="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F8F2"/>
        </a:solidFill>
        <a:effectLst/>
      </p:bgPr>
    </p:bg>
    <p:spTree>
      <p:nvGrpSpPr>
        <p:cNvPr id="1" name="Shape 184"/>
        <p:cNvGrpSpPr/>
        <p:nvPr/>
      </p:nvGrpSpPr>
      <p:grpSpPr>
        <a:xfrm>
          <a:off x="0" y="0"/>
          <a:ext cx="0" cy="0"/>
          <a:chOff x="0" y="0"/>
          <a:chExt cx="0" cy="0"/>
        </a:xfrm>
      </p:grpSpPr>
      <p:pic>
        <p:nvPicPr>
          <p:cNvPr id="185" name="Google Shape;185;p30"/>
          <p:cNvPicPr preferRelativeResize="0"/>
          <p:nvPr/>
        </p:nvPicPr>
        <p:blipFill rotWithShape="1">
          <a:blip r:embed="rId3">
            <a:alphaModFix/>
          </a:blip>
          <a:srcRect/>
          <a:stretch/>
        </p:blipFill>
        <p:spPr>
          <a:xfrm>
            <a:off x="-2381" y="0"/>
            <a:ext cx="9147620" cy="5142857"/>
          </a:xfrm>
          <a:prstGeom prst="rect">
            <a:avLst/>
          </a:prstGeom>
          <a:noFill/>
          <a:ln>
            <a:noFill/>
          </a:ln>
        </p:spPr>
      </p:pic>
      <p:pic>
        <p:nvPicPr>
          <p:cNvPr id="186" name="Google Shape;186;p30"/>
          <p:cNvPicPr preferRelativeResize="0"/>
          <p:nvPr/>
        </p:nvPicPr>
        <p:blipFill>
          <a:blip r:embed="rId4">
            <a:alphaModFix/>
          </a:blip>
          <a:stretch>
            <a:fillRect/>
          </a:stretch>
        </p:blipFill>
        <p:spPr>
          <a:xfrm>
            <a:off x="798825" y="1973642"/>
            <a:ext cx="2591700" cy="2532000"/>
          </a:xfrm>
          <a:prstGeom prst="ellipse">
            <a:avLst/>
          </a:prstGeom>
          <a:noFill/>
          <a:ln>
            <a:noFill/>
          </a:ln>
        </p:spPr>
      </p:pic>
      <p:pic>
        <p:nvPicPr>
          <p:cNvPr id="187" name="Google Shape;187;p30"/>
          <p:cNvPicPr preferRelativeResize="0"/>
          <p:nvPr/>
        </p:nvPicPr>
        <p:blipFill>
          <a:blip r:embed="rId5">
            <a:alphaModFix/>
          </a:blip>
          <a:stretch>
            <a:fillRect/>
          </a:stretch>
        </p:blipFill>
        <p:spPr>
          <a:xfrm>
            <a:off x="3634773" y="1928500"/>
            <a:ext cx="2684100" cy="2622300"/>
          </a:xfrm>
          <a:prstGeom prst="ellipse">
            <a:avLst/>
          </a:prstGeom>
          <a:noFill/>
          <a:ln>
            <a:noFill/>
          </a:ln>
        </p:spPr>
      </p:pic>
      <p:sp>
        <p:nvSpPr>
          <p:cNvPr id="188" name="Google Shape;188;p30"/>
          <p:cNvSpPr/>
          <p:nvPr/>
        </p:nvSpPr>
        <p:spPr>
          <a:xfrm>
            <a:off x="6509738" y="3134200"/>
            <a:ext cx="321600" cy="210900"/>
          </a:xfrm>
          <a:prstGeom prst="rightArrow">
            <a:avLst>
              <a:gd name="adj1" fmla="val 50000"/>
              <a:gd name="adj2" fmla="val 50000"/>
            </a:avLst>
          </a:prstGeom>
          <a:solidFill>
            <a:srgbClr val="FF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0"/>
          <p:cNvSpPr txBox="1"/>
          <p:nvPr/>
        </p:nvSpPr>
        <p:spPr>
          <a:xfrm>
            <a:off x="6781124" y="3016450"/>
            <a:ext cx="2199900" cy="4464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sz="1300" dirty="0">
                <a:solidFill>
                  <a:srgbClr val="AA9172"/>
                </a:solidFill>
                <a:latin typeface="에스코어 드림 3 Light" panose="020B0303030302020204" pitchFamily="34" charset="-127"/>
                <a:ea typeface="에스코어 드림 3 Light" panose="020B0303030302020204" pitchFamily="34" charset="-127"/>
              </a:rPr>
              <a:t>삼성 Z플립의</a:t>
            </a:r>
            <a:endParaRPr sz="1300" dirty="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spcBef>
                <a:spcPts val="0"/>
              </a:spcBef>
              <a:spcAft>
                <a:spcPts val="0"/>
              </a:spcAft>
              <a:buNone/>
            </a:pPr>
            <a:r>
              <a:rPr lang="en" sz="1300" dirty="0">
                <a:solidFill>
                  <a:srgbClr val="AA9172"/>
                </a:solidFill>
                <a:latin typeface="에스코어 드림 3 Light" panose="020B0303030302020204" pitchFamily="34" charset="-127"/>
                <a:ea typeface="에스코어 드림 3 Light" panose="020B0303030302020204" pitchFamily="34" charset="-127"/>
              </a:rPr>
              <a:t>콜라보 폰꾸 세트</a:t>
            </a:r>
            <a:endParaRPr sz="1100" dirty="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pic>
        <p:nvPicPr>
          <p:cNvPr id="190" name="Google Shape;190;p30"/>
          <p:cNvPicPr preferRelativeResize="0"/>
          <p:nvPr/>
        </p:nvPicPr>
        <p:blipFill rotWithShape="1">
          <a:blip r:embed="rId6">
            <a:alphaModFix/>
          </a:blip>
          <a:srcRect/>
          <a:stretch/>
        </p:blipFill>
        <p:spPr>
          <a:xfrm>
            <a:off x="357825" y="242850"/>
            <a:ext cx="8428351" cy="1585500"/>
          </a:xfrm>
          <a:prstGeom prst="rect">
            <a:avLst/>
          </a:prstGeom>
          <a:noFill/>
          <a:ln>
            <a:noFill/>
          </a:ln>
        </p:spPr>
      </p:pic>
      <p:sp>
        <p:nvSpPr>
          <p:cNvPr id="191" name="Google Shape;191;p30"/>
          <p:cNvSpPr txBox="1"/>
          <p:nvPr/>
        </p:nvSpPr>
        <p:spPr>
          <a:xfrm>
            <a:off x="578129" y="389284"/>
            <a:ext cx="7986600" cy="1292631"/>
          </a:xfrm>
          <a:prstGeom prst="rect">
            <a:avLst/>
          </a:prstGeom>
          <a:noFill/>
          <a:ln>
            <a:noFill/>
          </a:ln>
        </p:spPr>
        <p:txBody>
          <a:bodyPr spcFirstLastPara="1" wrap="square" lIns="91425" tIns="91425" rIns="91425" bIns="91425" anchor="t" anchorCtr="0">
            <a:spAutoFit/>
          </a:bodyPr>
          <a:lstStyle/>
          <a:p>
            <a:pPr marL="457200" lvl="0" indent="-311150" algn="just" rtl="0">
              <a:lnSpc>
                <a:spcPct val="150000"/>
              </a:lnSpc>
              <a:spcBef>
                <a:spcPts val="0"/>
              </a:spcBef>
              <a:spcAft>
                <a:spcPts val="0"/>
              </a:spcAft>
              <a:buClr>
                <a:schemeClr val="lt1"/>
              </a:buClr>
              <a:buSzPts val="1300"/>
              <a:buChar char="●"/>
            </a:pPr>
            <a:r>
              <a:rPr lang="en" sz="1200" dirty="0">
                <a:solidFill>
                  <a:schemeClr val="lt1"/>
                </a:solidFill>
                <a:latin typeface="에스코어 드림 3 Light" panose="020B0303030302020204" pitchFamily="34" charset="-127"/>
                <a:ea typeface="에스코어 드림 3 Light" panose="020B0303030302020204" pitchFamily="34" charset="-127"/>
              </a:rPr>
              <a:t>최근 젊은층 사이에서 ‘꾸미기’ 열풍이 불고있다.</a:t>
            </a:r>
            <a:endParaRPr sz="1200" dirty="0">
              <a:solidFill>
                <a:schemeClr val="lt1"/>
              </a:solidFill>
              <a:latin typeface="에스코어 드림 3 Light" panose="020B0303030302020204" pitchFamily="34" charset="-127"/>
              <a:ea typeface="에스코어 드림 3 Light" panose="020B0303030302020204" pitchFamily="34" charset="-127"/>
            </a:endParaRPr>
          </a:p>
          <a:p>
            <a:pPr marL="457200" lvl="0" indent="-311150" algn="just" rtl="0">
              <a:lnSpc>
                <a:spcPct val="150000"/>
              </a:lnSpc>
              <a:spcBef>
                <a:spcPts val="0"/>
              </a:spcBef>
              <a:spcAft>
                <a:spcPts val="0"/>
              </a:spcAft>
              <a:buClr>
                <a:schemeClr val="lt1"/>
              </a:buClr>
              <a:buSzPts val="1300"/>
              <a:buChar char="●"/>
            </a:pPr>
            <a:r>
              <a:rPr lang="en" sz="1200" dirty="0">
                <a:solidFill>
                  <a:schemeClr val="lt1"/>
                </a:solidFill>
                <a:latin typeface="에스코어 드림 3 Light" panose="020B0303030302020204" pitchFamily="34" charset="-127"/>
                <a:ea typeface="에스코어 드림 3 Light" panose="020B0303030302020204" pitchFamily="34" charset="-127"/>
              </a:rPr>
              <a:t>다이어리. 핸드폰, 폴라로이드 사진 등에 스티커나 그림, 문구로 나만의 취향을 가득담아 꾸미는 활동이다.</a:t>
            </a:r>
            <a:endParaRPr sz="1200" dirty="0">
              <a:solidFill>
                <a:schemeClr val="lt1"/>
              </a:solidFill>
              <a:latin typeface="에스코어 드림 3 Light" panose="020B0303030302020204" pitchFamily="34" charset="-127"/>
              <a:ea typeface="에스코어 드림 3 Light" panose="020B0303030302020204" pitchFamily="34" charset="-127"/>
            </a:endParaRPr>
          </a:p>
          <a:p>
            <a:pPr marL="457200" lvl="0" indent="-311150" algn="just" rtl="0">
              <a:lnSpc>
                <a:spcPct val="150000"/>
              </a:lnSpc>
              <a:spcBef>
                <a:spcPts val="0"/>
              </a:spcBef>
              <a:spcAft>
                <a:spcPts val="0"/>
              </a:spcAft>
              <a:buClr>
                <a:schemeClr val="lt1"/>
              </a:buClr>
              <a:buSzPts val="1300"/>
              <a:buChar char="●"/>
            </a:pPr>
            <a:r>
              <a:rPr lang="en" sz="1200" dirty="0">
                <a:solidFill>
                  <a:schemeClr val="lt1"/>
                </a:solidFill>
                <a:latin typeface="에스코어 드림 3 Light" panose="020B0303030302020204" pitchFamily="34" charset="-127"/>
                <a:ea typeface="에스코어 드림 3 Light" panose="020B0303030302020204" pitchFamily="34" charset="-127"/>
              </a:rPr>
              <a:t>꾸미기를 통해 자신이 가지고 있는 물건을 세상에 단 하나뿐인 물건으로 만들어 ‘나’를 표현한다. 최근에는 기업들도 유행에 발맞춰 마케팅 전략으로 사용한다.</a:t>
            </a:r>
            <a:endParaRPr sz="1200" dirty="0">
              <a:solidFill>
                <a:schemeClr val="lt1"/>
              </a:solidFill>
              <a:latin typeface="에스코어 드림 3 Light" panose="020B0303030302020204" pitchFamily="34" charset="-127"/>
              <a:ea typeface="에스코어 드림 3 Light" panose="020B0303030302020204" pitchFamily="34" charset="-127"/>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8F2"/>
        </a:solidFill>
        <a:effectLst/>
      </p:bgPr>
    </p:bg>
    <p:spTree>
      <p:nvGrpSpPr>
        <p:cNvPr id="1" name="Shape 195"/>
        <p:cNvGrpSpPr/>
        <p:nvPr/>
      </p:nvGrpSpPr>
      <p:grpSpPr>
        <a:xfrm>
          <a:off x="0" y="0"/>
          <a:ext cx="0" cy="0"/>
          <a:chOff x="0" y="0"/>
          <a:chExt cx="0" cy="0"/>
        </a:xfrm>
      </p:grpSpPr>
      <p:pic>
        <p:nvPicPr>
          <p:cNvPr id="196" name="Google Shape;196;p31"/>
          <p:cNvPicPr preferRelativeResize="0"/>
          <p:nvPr/>
        </p:nvPicPr>
        <p:blipFill rotWithShape="1">
          <a:blip r:embed="rId3">
            <a:alphaModFix/>
          </a:blip>
          <a:srcRect/>
          <a:stretch/>
        </p:blipFill>
        <p:spPr>
          <a:xfrm>
            <a:off x="-1818" y="325"/>
            <a:ext cx="9147620" cy="5142857"/>
          </a:xfrm>
          <a:prstGeom prst="rect">
            <a:avLst/>
          </a:prstGeom>
          <a:noFill/>
          <a:ln>
            <a:noFill/>
          </a:ln>
        </p:spPr>
      </p:pic>
      <p:pic>
        <p:nvPicPr>
          <p:cNvPr id="197" name="Google Shape;197;p31"/>
          <p:cNvPicPr preferRelativeResize="0"/>
          <p:nvPr/>
        </p:nvPicPr>
        <p:blipFill>
          <a:blip r:embed="rId4">
            <a:alphaModFix/>
          </a:blip>
          <a:stretch>
            <a:fillRect/>
          </a:stretch>
        </p:blipFill>
        <p:spPr>
          <a:xfrm>
            <a:off x="596425" y="860363"/>
            <a:ext cx="2355163" cy="2355162"/>
          </a:xfrm>
          <a:prstGeom prst="rect">
            <a:avLst/>
          </a:prstGeom>
          <a:noFill/>
          <a:ln>
            <a:noFill/>
          </a:ln>
        </p:spPr>
      </p:pic>
      <p:sp>
        <p:nvSpPr>
          <p:cNvPr id="198" name="Google Shape;198;p31"/>
          <p:cNvSpPr txBox="1"/>
          <p:nvPr/>
        </p:nvSpPr>
        <p:spPr>
          <a:xfrm>
            <a:off x="318875" y="294275"/>
            <a:ext cx="1487700" cy="400200"/>
          </a:xfrm>
          <a:prstGeom prst="rect">
            <a:avLst/>
          </a:prstGeom>
          <a:noFill/>
          <a:ln>
            <a:noFill/>
          </a:ln>
        </p:spPr>
        <p:txBody>
          <a:bodyPr spcFirstLastPara="1" wrap="square" lIns="45725" tIns="22850" rIns="45725" bIns="22850" anchor="ctr" anchorCtr="0">
            <a:spAutoFit/>
          </a:bodyPr>
          <a:lstStyle/>
          <a:p>
            <a:pPr marL="0" marR="0" lvl="0" indent="0" algn="just" rtl="0">
              <a:spcBef>
                <a:spcPts val="0"/>
              </a:spcBef>
              <a:spcAft>
                <a:spcPts val="0"/>
              </a:spcAft>
              <a:buNone/>
            </a:pPr>
            <a:r>
              <a:rPr lang="en" sz="2300" b="1" dirty="0">
                <a:solidFill>
                  <a:srgbClr val="5EBC88"/>
                </a:solidFill>
                <a:latin typeface="에스코어 드림 7 ExtraBold" panose="020B0803030302020204" pitchFamily="34" charset="-127"/>
                <a:ea typeface="에스코어 드림 7 ExtraBold" panose="020B0803030302020204" pitchFamily="34" charset="-127"/>
              </a:rPr>
              <a:t>기본 구성</a:t>
            </a:r>
            <a:endParaRPr sz="2300" b="1" dirty="0">
              <a:solidFill>
                <a:schemeClr val="dk1"/>
              </a:solidFill>
              <a:latin typeface="에스코어 드림 7 ExtraBold" panose="020B0803030302020204" pitchFamily="34" charset="-127"/>
              <a:ea typeface="에스코어 드림 7 ExtraBold" panose="020B0803030302020204" pitchFamily="34" charset="-127"/>
            </a:endParaRPr>
          </a:p>
        </p:txBody>
      </p:sp>
      <p:pic>
        <p:nvPicPr>
          <p:cNvPr id="199" name="Google Shape;199;p31"/>
          <p:cNvPicPr preferRelativeResize="0"/>
          <p:nvPr/>
        </p:nvPicPr>
        <p:blipFill rotWithShape="1">
          <a:blip r:embed="rId5">
            <a:alphaModFix/>
          </a:blip>
          <a:srcRect l="18579" t="10523" r="19072" b="12547"/>
          <a:stretch/>
        </p:blipFill>
        <p:spPr>
          <a:xfrm>
            <a:off x="3192422" y="860363"/>
            <a:ext cx="2355162" cy="2355161"/>
          </a:xfrm>
          <a:prstGeom prst="rect">
            <a:avLst/>
          </a:prstGeom>
          <a:noFill/>
          <a:ln>
            <a:noFill/>
          </a:ln>
        </p:spPr>
      </p:pic>
      <p:pic>
        <p:nvPicPr>
          <p:cNvPr id="200" name="Google Shape;200;p31"/>
          <p:cNvPicPr preferRelativeResize="0"/>
          <p:nvPr/>
        </p:nvPicPr>
        <p:blipFill rotWithShape="1">
          <a:blip r:embed="rId6">
            <a:alphaModFix/>
          </a:blip>
          <a:srcRect l="1816" t="28674" r="2553" b="28160"/>
          <a:stretch/>
        </p:blipFill>
        <p:spPr>
          <a:xfrm>
            <a:off x="5788418" y="860363"/>
            <a:ext cx="2759165" cy="2355164"/>
          </a:xfrm>
          <a:prstGeom prst="rect">
            <a:avLst/>
          </a:prstGeom>
          <a:noFill/>
          <a:ln>
            <a:noFill/>
          </a:ln>
        </p:spPr>
      </p:pic>
      <p:pic>
        <p:nvPicPr>
          <p:cNvPr id="201" name="Google Shape;201;p31"/>
          <p:cNvPicPr preferRelativeResize="0"/>
          <p:nvPr/>
        </p:nvPicPr>
        <p:blipFill rotWithShape="1">
          <a:blip r:embed="rId7">
            <a:alphaModFix/>
          </a:blip>
          <a:srcRect/>
          <a:stretch/>
        </p:blipFill>
        <p:spPr>
          <a:xfrm>
            <a:off x="970075" y="3592375"/>
            <a:ext cx="1487750" cy="335575"/>
          </a:xfrm>
          <a:prstGeom prst="rect">
            <a:avLst/>
          </a:prstGeom>
          <a:noFill/>
          <a:ln>
            <a:noFill/>
          </a:ln>
        </p:spPr>
      </p:pic>
      <p:sp>
        <p:nvSpPr>
          <p:cNvPr id="202" name="Google Shape;202;p31"/>
          <p:cNvSpPr txBox="1"/>
          <p:nvPr/>
        </p:nvSpPr>
        <p:spPr>
          <a:xfrm>
            <a:off x="875449" y="3629363"/>
            <a:ext cx="1677000" cy="2616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b="1" dirty="0">
                <a:solidFill>
                  <a:schemeClr val="lt1"/>
                </a:solidFill>
                <a:latin typeface="에스코어 드림 7 ExtraBold" panose="020B0803030302020204" pitchFamily="34" charset="-127"/>
                <a:ea typeface="에스코어 드림 7 ExtraBold" panose="020B0803030302020204" pitchFamily="34" charset="-127"/>
              </a:rPr>
              <a:t>자음 모음 스티커</a:t>
            </a:r>
            <a:endParaRPr sz="1200" b="1" dirty="0">
              <a:solidFill>
                <a:schemeClr val="lt1"/>
              </a:solidFill>
              <a:latin typeface="에스코어 드림 7 ExtraBold" panose="020B0803030302020204" pitchFamily="34" charset="-127"/>
              <a:ea typeface="에스코어 드림 7 ExtraBold" panose="020B0803030302020204" pitchFamily="34" charset="-127"/>
              <a:cs typeface="Calibri"/>
              <a:sym typeface="Calibri"/>
            </a:endParaRPr>
          </a:p>
        </p:txBody>
      </p:sp>
      <p:pic>
        <p:nvPicPr>
          <p:cNvPr id="203" name="Google Shape;203;p31"/>
          <p:cNvPicPr preferRelativeResize="0"/>
          <p:nvPr/>
        </p:nvPicPr>
        <p:blipFill rotWithShape="1">
          <a:blip r:embed="rId7">
            <a:alphaModFix/>
          </a:blip>
          <a:srcRect/>
          <a:stretch/>
        </p:blipFill>
        <p:spPr>
          <a:xfrm>
            <a:off x="3610550" y="3629375"/>
            <a:ext cx="1676999" cy="335575"/>
          </a:xfrm>
          <a:prstGeom prst="rect">
            <a:avLst/>
          </a:prstGeom>
          <a:noFill/>
          <a:ln>
            <a:noFill/>
          </a:ln>
        </p:spPr>
      </p:pic>
      <p:pic>
        <p:nvPicPr>
          <p:cNvPr id="204" name="Google Shape;204;p31"/>
          <p:cNvPicPr preferRelativeResize="0"/>
          <p:nvPr/>
        </p:nvPicPr>
        <p:blipFill rotWithShape="1">
          <a:blip r:embed="rId7">
            <a:alphaModFix/>
          </a:blip>
          <a:srcRect/>
          <a:stretch/>
        </p:blipFill>
        <p:spPr>
          <a:xfrm>
            <a:off x="6653075" y="3592375"/>
            <a:ext cx="1487750" cy="335575"/>
          </a:xfrm>
          <a:prstGeom prst="rect">
            <a:avLst/>
          </a:prstGeom>
          <a:noFill/>
          <a:ln>
            <a:noFill/>
          </a:ln>
        </p:spPr>
      </p:pic>
      <p:sp>
        <p:nvSpPr>
          <p:cNvPr id="205" name="Google Shape;205;p31"/>
          <p:cNvSpPr txBox="1"/>
          <p:nvPr/>
        </p:nvSpPr>
        <p:spPr>
          <a:xfrm>
            <a:off x="3610549" y="3666363"/>
            <a:ext cx="1677000" cy="2616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b="1" dirty="0">
                <a:solidFill>
                  <a:schemeClr val="lt1"/>
                </a:solidFill>
                <a:latin typeface="에스코어 드림 7 ExtraBold" panose="020B0803030302020204" pitchFamily="34" charset="-127"/>
                <a:ea typeface="에스코어 드림 7 ExtraBold" panose="020B0803030302020204" pitchFamily="34" charset="-127"/>
              </a:rPr>
              <a:t>그립톡 배경 스티커</a:t>
            </a:r>
            <a:endParaRPr sz="1200" b="1" dirty="0">
              <a:solidFill>
                <a:schemeClr val="lt1"/>
              </a:solidFill>
              <a:latin typeface="에스코어 드림 7 ExtraBold" panose="020B0803030302020204" pitchFamily="34" charset="-127"/>
              <a:ea typeface="에스코어 드림 7 ExtraBold" panose="020B0803030302020204" pitchFamily="34" charset="-127"/>
              <a:cs typeface="Calibri"/>
              <a:sym typeface="Calibri"/>
            </a:endParaRPr>
          </a:p>
        </p:txBody>
      </p:sp>
      <p:sp>
        <p:nvSpPr>
          <p:cNvPr id="206" name="Google Shape;206;p31"/>
          <p:cNvSpPr txBox="1"/>
          <p:nvPr/>
        </p:nvSpPr>
        <p:spPr>
          <a:xfrm>
            <a:off x="6558449" y="3629363"/>
            <a:ext cx="1677000" cy="2616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b="1" dirty="0">
                <a:solidFill>
                  <a:schemeClr val="lt1"/>
                </a:solidFill>
                <a:latin typeface="에스코어 드림 7 ExtraBold" panose="020B0803030302020204" pitchFamily="34" charset="-127"/>
                <a:ea typeface="에스코어 드림 7 ExtraBold" panose="020B0803030302020204" pitchFamily="34" charset="-127"/>
              </a:rPr>
              <a:t>테마 스티커</a:t>
            </a:r>
            <a:endParaRPr sz="1200" b="1" dirty="0">
              <a:solidFill>
                <a:schemeClr val="lt1"/>
              </a:solidFill>
              <a:latin typeface="에스코어 드림 7 ExtraBold" panose="020B0803030302020204" pitchFamily="34" charset="-127"/>
              <a:ea typeface="에스코어 드림 7 ExtraBold" panose="020B0803030302020204" pitchFamily="34" charset="-127"/>
              <a:cs typeface="Calibri"/>
              <a:sym typeface="Calibri"/>
            </a:endParaRPr>
          </a:p>
        </p:txBody>
      </p:sp>
      <p:sp>
        <p:nvSpPr>
          <p:cNvPr id="207" name="Google Shape;207;p31"/>
          <p:cNvSpPr txBox="1"/>
          <p:nvPr/>
        </p:nvSpPr>
        <p:spPr>
          <a:xfrm>
            <a:off x="200525" y="4229004"/>
            <a:ext cx="3143700" cy="470878"/>
          </a:xfrm>
          <a:prstGeom prst="rect">
            <a:avLst/>
          </a:prstGeom>
          <a:noFill/>
          <a:ln>
            <a:noFill/>
          </a:ln>
        </p:spPr>
        <p:txBody>
          <a:bodyPr spcFirstLastPara="1" wrap="square" lIns="45725" tIns="22850" rIns="45725" bIns="22850" anchor="t" anchorCtr="0">
            <a:spAutoFit/>
          </a:bodyPr>
          <a:lstStyle/>
          <a:p>
            <a:pPr marL="0" marR="0" lvl="0" indent="0" algn="ctr" rtl="0">
              <a:lnSpc>
                <a:spcPct val="115000"/>
              </a:lnSpc>
              <a:spcBef>
                <a:spcPts val="0"/>
              </a:spcBef>
              <a:spcAft>
                <a:spcPts val="0"/>
              </a:spcAft>
              <a:buNone/>
            </a:pPr>
            <a:r>
              <a:rPr lang="en" sz="1200">
                <a:solidFill>
                  <a:srgbClr val="AA9172"/>
                </a:solidFill>
                <a:latin typeface="에스코어 드림 3 Light" panose="020B0303030302020204" pitchFamily="34" charset="-127"/>
                <a:ea typeface="에스코어 드림 3 Light" panose="020B0303030302020204" pitchFamily="34" charset="-127"/>
              </a:rPr>
              <a:t>한글의 자음과 모음이 모아진 스티커</a:t>
            </a:r>
            <a:endParaRPr sz="120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lnSpc>
                <a:spcPct val="115000"/>
              </a:lnSpc>
              <a:spcBef>
                <a:spcPts val="0"/>
              </a:spcBef>
              <a:spcAft>
                <a:spcPts val="0"/>
              </a:spcAft>
              <a:buNone/>
            </a:pPr>
            <a:r>
              <a:rPr lang="en" sz="1200">
                <a:solidFill>
                  <a:srgbClr val="AA9172"/>
                </a:solidFill>
                <a:latin typeface="에스코어 드림 3 Light" panose="020B0303030302020204" pitchFamily="34" charset="-127"/>
                <a:ea typeface="에스코어 드림 3 Light" panose="020B0303030302020204" pitchFamily="34" charset="-127"/>
              </a:rPr>
              <a:t>자신이 원하는 문구나 단어를 조합. </a:t>
            </a:r>
            <a:endParaRPr sz="1200">
              <a:solidFill>
                <a:srgbClr val="AA9172"/>
              </a:solidFill>
              <a:latin typeface="에스코어 드림 3 Light" panose="020B0303030302020204" pitchFamily="34" charset="-127"/>
              <a:ea typeface="에스코어 드림 3 Light" panose="020B0303030302020204" pitchFamily="34" charset="-127"/>
            </a:endParaRPr>
          </a:p>
        </p:txBody>
      </p:sp>
      <p:sp>
        <p:nvSpPr>
          <p:cNvPr id="208" name="Google Shape;208;p31"/>
          <p:cNvSpPr txBox="1"/>
          <p:nvPr/>
        </p:nvSpPr>
        <p:spPr>
          <a:xfrm>
            <a:off x="3000138" y="4122821"/>
            <a:ext cx="3143700" cy="683244"/>
          </a:xfrm>
          <a:prstGeom prst="rect">
            <a:avLst/>
          </a:prstGeom>
          <a:noFill/>
          <a:ln>
            <a:noFill/>
          </a:ln>
        </p:spPr>
        <p:txBody>
          <a:bodyPr spcFirstLastPara="1" wrap="square" lIns="45725" tIns="22850" rIns="45725" bIns="22850" anchor="t" anchorCtr="0">
            <a:spAutoFit/>
          </a:bodyPr>
          <a:lstStyle/>
          <a:p>
            <a:pPr marL="0" marR="0" lvl="0" indent="0" algn="ctr" rtl="0">
              <a:lnSpc>
                <a:spcPct val="115000"/>
              </a:lnSpc>
              <a:spcBef>
                <a:spcPts val="0"/>
              </a:spcBef>
              <a:spcAft>
                <a:spcPts val="0"/>
              </a:spcAft>
              <a:buNone/>
            </a:pPr>
            <a:r>
              <a:rPr lang="en" sz="1200">
                <a:solidFill>
                  <a:srgbClr val="AA9172"/>
                </a:solidFill>
                <a:latin typeface="에스코어 드림 3 Light" panose="020B0303030302020204" pitchFamily="34" charset="-127"/>
                <a:ea typeface="에스코어 드림 3 Light" panose="020B0303030302020204" pitchFamily="34" charset="-127"/>
              </a:rPr>
              <a:t>그립톡의 배경을 정할 수 있는 스티커로</a:t>
            </a:r>
            <a:endParaRPr sz="120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lnSpc>
                <a:spcPct val="115000"/>
              </a:lnSpc>
              <a:spcBef>
                <a:spcPts val="0"/>
              </a:spcBef>
              <a:spcAft>
                <a:spcPts val="0"/>
              </a:spcAft>
              <a:buNone/>
            </a:pPr>
            <a:r>
              <a:rPr lang="en" sz="1200">
                <a:solidFill>
                  <a:srgbClr val="AA9172"/>
                </a:solidFill>
                <a:latin typeface="에스코어 드림 3 Light" panose="020B0303030302020204" pitchFamily="34" charset="-127"/>
                <a:ea typeface="에스코어 드림 3 Light" panose="020B0303030302020204" pitchFamily="34" charset="-127"/>
              </a:rPr>
              <a:t>여러 색의 배경 스티커를 활용해</a:t>
            </a:r>
            <a:endParaRPr sz="120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lnSpc>
                <a:spcPct val="115000"/>
              </a:lnSpc>
              <a:spcBef>
                <a:spcPts val="0"/>
              </a:spcBef>
              <a:spcAft>
                <a:spcPts val="0"/>
              </a:spcAft>
              <a:buNone/>
            </a:pPr>
            <a:r>
              <a:rPr lang="en" sz="1200">
                <a:solidFill>
                  <a:srgbClr val="AA9172"/>
                </a:solidFill>
                <a:latin typeface="에스코어 드림 3 Light" panose="020B0303030302020204" pitchFamily="34" charset="-127"/>
                <a:ea typeface="에스코어 드림 3 Light" panose="020B0303030302020204" pitchFamily="34" charset="-127"/>
              </a:rPr>
              <a:t>만드는 사람의 선택지를 넓힘.</a:t>
            </a:r>
            <a:endParaRPr sz="1200">
              <a:solidFill>
                <a:srgbClr val="AA9172"/>
              </a:solidFill>
              <a:latin typeface="에스코어 드림 3 Light" panose="020B0303030302020204" pitchFamily="34" charset="-127"/>
              <a:ea typeface="에스코어 드림 3 Light" panose="020B0303030302020204" pitchFamily="34" charset="-127"/>
            </a:endParaRPr>
          </a:p>
        </p:txBody>
      </p:sp>
      <p:sp>
        <p:nvSpPr>
          <p:cNvPr id="209" name="Google Shape;209;p31"/>
          <p:cNvSpPr txBox="1"/>
          <p:nvPr/>
        </p:nvSpPr>
        <p:spPr>
          <a:xfrm>
            <a:off x="5825088" y="4016638"/>
            <a:ext cx="3143700" cy="895610"/>
          </a:xfrm>
          <a:prstGeom prst="rect">
            <a:avLst/>
          </a:prstGeom>
          <a:noFill/>
          <a:ln>
            <a:noFill/>
          </a:ln>
        </p:spPr>
        <p:txBody>
          <a:bodyPr spcFirstLastPara="1" wrap="square" lIns="45725" tIns="22850" rIns="45725" bIns="22850" anchor="t" anchorCtr="0">
            <a:spAutoFit/>
          </a:bodyPr>
          <a:lstStyle/>
          <a:p>
            <a:pPr marL="0" marR="0" lvl="0" indent="0" algn="ctr" rtl="0">
              <a:lnSpc>
                <a:spcPct val="115000"/>
              </a:lnSpc>
              <a:spcBef>
                <a:spcPts val="0"/>
              </a:spcBef>
              <a:spcAft>
                <a:spcPts val="0"/>
              </a:spcAft>
              <a:buNone/>
            </a:pPr>
            <a:r>
              <a:rPr lang="en" sz="1200" dirty="0">
                <a:solidFill>
                  <a:srgbClr val="AA9172"/>
                </a:solidFill>
                <a:latin typeface="에스코어 드림 3 Light" panose="020B0303030302020204" pitchFamily="34" charset="-127"/>
                <a:ea typeface="에스코어 드림 3 Light" panose="020B0303030302020204" pitchFamily="34" charset="-127"/>
              </a:rPr>
              <a:t>고려청자, 백자, 무궁화, 기와 등</a:t>
            </a:r>
            <a:endParaRPr sz="1200" dirty="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lnSpc>
                <a:spcPct val="115000"/>
              </a:lnSpc>
              <a:spcBef>
                <a:spcPts val="0"/>
              </a:spcBef>
              <a:spcAft>
                <a:spcPts val="0"/>
              </a:spcAft>
              <a:buNone/>
            </a:pPr>
            <a:r>
              <a:rPr lang="en" sz="1200" dirty="0">
                <a:solidFill>
                  <a:srgbClr val="AA9172"/>
                </a:solidFill>
                <a:latin typeface="에스코어 드림 3 Light" panose="020B0303030302020204" pitchFamily="34" charset="-127"/>
                <a:ea typeface="에스코어 드림 3 Light" panose="020B0303030302020204" pitchFamily="34" charset="-127"/>
              </a:rPr>
              <a:t>한국의 미를 느낄 수 있는 테마별 스티커를</a:t>
            </a:r>
            <a:endParaRPr sz="1200" dirty="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lnSpc>
                <a:spcPct val="115000"/>
              </a:lnSpc>
              <a:spcBef>
                <a:spcPts val="0"/>
              </a:spcBef>
              <a:spcAft>
                <a:spcPts val="0"/>
              </a:spcAft>
              <a:buNone/>
            </a:pPr>
            <a:r>
              <a:rPr lang="en" sz="1200" dirty="0">
                <a:solidFill>
                  <a:srgbClr val="AA9172"/>
                </a:solidFill>
                <a:latin typeface="에스코어 드림 3 Light" panose="020B0303030302020204" pitchFamily="34" charset="-127"/>
                <a:ea typeface="에스코어 드림 3 Light" panose="020B0303030302020204" pitchFamily="34" charset="-127"/>
              </a:rPr>
              <a:t>꾸러미에 포함해 원하는 느낌으로</a:t>
            </a:r>
            <a:endParaRPr sz="1200" dirty="0">
              <a:solidFill>
                <a:srgbClr val="AA9172"/>
              </a:solidFill>
              <a:latin typeface="에스코어 드림 3 Light" panose="020B0303030302020204" pitchFamily="34" charset="-127"/>
              <a:ea typeface="에스코어 드림 3 Light" panose="020B0303030302020204" pitchFamily="34" charset="-127"/>
            </a:endParaRPr>
          </a:p>
          <a:p>
            <a:pPr marL="0" marR="0" lvl="0" indent="0" algn="ctr" rtl="0">
              <a:lnSpc>
                <a:spcPct val="115000"/>
              </a:lnSpc>
              <a:spcBef>
                <a:spcPts val="0"/>
              </a:spcBef>
              <a:spcAft>
                <a:spcPts val="0"/>
              </a:spcAft>
              <a:buNone/>
            </a:pPr>
            <a:r>
              <a:rPr lang="en" sz="1200" dirty="0">
                <a:solidFill>
                  <a:srgbClr val="AA9172"/>
                </a:solidFill>
                <a:latin typeface="에스코어 드림 3 Light" panose="020B0303030302020204" pitchFamily="34" charset="-127"/>
                <a:ea typeface="에스코어 드림 3 Light" panose="020B0303030302020204" pitchFamily="34" charset="-127"/>
              </a:rPr>
              <a:t>꾸밀 수 있게 함.</a:t>
            </a:r>
            <a:endParaRPr sz="1200" dirty="0">
              <a:solidFill>
                <a:srgbClr val="AA9172"/>
              </a:solidFill>
              <a:latin typeface="에스코어 드림 3 Light" panose="020B0303030302020204" pitchFamily="34" charset="-127"/>
              <a:ea typeface="에스코어 드림 3 Light" panose="020B0303030302020204" pitchFamily="34" charset="-127"/>
            </a:endParaRPr>
          </a:p>
        </p:txBody>
      </p:sp>
      <p:sp>
        <p:nvSpPr>
          <p:cNvPr id="210" name="Google Shape;210;p31"/>
          <p:cNvSpPr txBox="1"/>
          <p:nvPr/>
        </p:nvSpPr>
        <p:spPr>
          <a:xfrm>
            <a:off x="3227303" y="3314750"/>
            <a:ext cx="2285400" cy="2154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sz="1100">
                <a:solidFill>
                  <a:srgbClr val="AA9172"/>
                </a:solidFill>
                <a:latin typeface="에스코어 드림 3 Light" panose="020B0303030302020204" pitchFamily="34" charset="-127"/>
                <a:ea typeface="에스코어 드림 3 Light" panose="020B0303030302020204" pitchFamily="34" charset="-127"/>
              </a:rPr>
              <a:t>&lt;출처 : 다이소몰 공식 홈페이지&gt;</a:t>
            </a:r>
            <a:endParaRPr sz="90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sp>
        <p:nvSpPr>
          <p:cNvPr id="211" name="Google Shape;211;p31"/>
          <p:cNvSpPr txBox="1"/>
          <p:nvPr/>
        </p:nvSpPr>
        <p:spPr>
          <a:xfrm>
            <a:off x="6025303" y="3296250"/>
            <a:ext cx="2285400" cy="2154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sz="1100">
                <a:solidFill>
                  <a:srgbClr val="AA9172"/>
                </a:solidFill>
                <a:latin typeface="에스코어 드림 3 Light" panose="020B0303030302020204" pitchFamily="34" charset="-127"/>
                <a:ea typeface="에스코어 드림 3 Light" panose="020B0303030302020204" pitchFamily="34" charset="-127"/>
              </a:rPr>
              <a:t>&lt;출처 : 어프리 인스타그램&gt;</a:t>
            </a:r>
            <a:endParaRPr sz="90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sp>
        <p:nvSpPr>
          <p:cNvPr id="212" name="Google Shape;212;p31"/>
          <p:cNvSpPr txBox="1"/>
          <p:nvPr/>
        </p:nvSpPr>
        <p:spPr>
          <a:xfrm>
            <a:off x="631315" y="3296250"/>
            <a:ext cx="2285400" cy="2154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sz="1100" dirty="0">
                <a:solidFill>
                  <a:srgbClr val="AA9172"/>
                </a:solidFill>
                <a:latin typeface="에스코어 드림 3 Light" panose="020B0303030302020204" pitchFamily="34" charset="-127"/>
                <a:ea typeface="에스코어 드림 3 Light" panose="020B0303030302020204" pitchFamily="34" charset="-127"/>
              </a:rPr>
              <a:t>&lt;출처 : 으나네 스티커&gt;</a:t>
            </a:r>
            <a:endParaRPr sz="900" dirty="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8F2"/>
        </a:solidFill>
        <a:effectLst/>
      </p:bgPr>
    </p:bg>
    <p:spTree>
      <p:nvGrpSpPr>
        <p:cNvPr id="1" name="Shape 216"/>
        <p:cNvGrpSpPr/>
        <p:nvPr/>
      </p:nvGrpSpPr>
      <p:grpSpPr>
        <a:xfrm>
          <a:off x="0" y="0"/>
          <a:ext cx="0" cy="0"/>
          <a:chOff x="0" y="0"/>
          <a:chExt cx="0" cy="0"/>
        </a:xfrm>
      </p:grpSpPr>
      <p:pic>
        <p:nvPicPr>
          <p:cNvPr id="217" name="Google Shape;217;p32"/>
          <p:cNvPicPr preferRelativeResize="0"/>
          <p:nvPr/>
        </p:nvPicPr>
        <p:blipFill rotWithShape="1">
          <a:blip r:embed="rId3">
            <a:alphaModFix/>
          </a:blip>
          <a:srcRect/>
          <a:stretch/>
        </p:blipFill>
        <p:spPr>
          <a:xfrm>
            <a:off x="-2381" y="0"/>
            <a:ext cx="9147620" cy="5142857"/>
          </a:xfrm>
          <a:prstGeom prst="rect">
            <a:avLst/>
          </a:prstGeom>
          <a:noFill/>
          <a:ln>
            <a:noFill/>
          </a:ln>
        </p:spPr>
      </p:pic>
      <p:sp>
        <p:nvSpPr>
          <p:cNvPr id="218" name="Google Shape;218;p32"/>
          <p:cNvSpPr txBox="1"/>
          <p:nvPr/>
        </p:nvSpPr>
        <p:spPr>
          <a:xfrm>
            <a:off x="318875" y="384675"/>
            <a:ext cx="6133500" cy="400200"/>
          </a:xfrm>
          <a:prstGeom prst="rect">
            <a:avLst/>
          </a:prstGeom>
          <a:noFill/>
          <a:ln>
            <a:noFill/>
          </a:ln>
        </p:spPr>
        <p:txBody>
          <a:bodyPr spcFirstLastPara="1" wrap="square" lIns="45725" tIns="22850" rIns="45725" bIns="22850" anchor="ctr" anchorCtr="0">
            <a:spAutoFit/>
          </a:bodyPr>
          <a:lstStyle/>
          <a:p>
            <a:pPr marL="0" marR="0" lvl="0" indent="0" algn="just" rtl="0">
              <a:spcBef>
                <a:spcPts val="0"/>
              </a:spcBef>
              <a:spcAft>
                <a:spcPts val="0"/>
              </a:spcAft>
              <a:buNone/>
            </a:pPr>
            <a:r>
              <a:rPr lang="en" sz="2300" b="1" dirty="0">
                <a:solidFill>
                  <a:srgbClr val="5EBC88"/>
                </a:solidFill>
                <a:latin typeface="에스코어 드림 7 ExtraBold" panose="020B0803030302020204" pitchFamily="34" charset="-127"/>
                <a:ea typeface="에스코어 드림 7 ExtraBold" panose="020B0803030302020204" pitchFamily="34" charset="-127"/>
              </a:rPr>
              <a:t>스티커를 활용해 폰케이스 / 그립톡 꾸미기</a:t>
            </a:r>
            <a:endParaRPr sz="2300" b="1" dirty="0">
              <a:solidFill>
                <a:schemeClr val="dk1"/>
              </a:solidFill>
              <a:latin typeface="에스코어 드림 7 ExtraBold" panose="020B0803030302020204" pitchFamily="34" charset="-127"/>
              <a:ea typeface="에스코어 드림 7 ExtraBold" panose="020B0803030302020204" pitchFamily="34" charset="-127"/>
            </a:endParaRPr>
          </a:p>
        </p:txBody>
      </p:sp>
      <p:pic>
        <p:nvPicPr>
          <p:cNvPr id="219" name="Google Shape;219;p32"/>
          <p:cNvPicPr preferRelativeResize="0"/>
          <p:nvPr/>
        </p:nvPicPr>
        <p:blipFill rotWithShape="1">
          <a:blip r:embed="rId4">
            <a:alphaModFix/>
          </a:blip>
          <a:srcRect l="34281" t="25268" r="25721" b="36779"/>
          <a:stretch/>
        </p:blipFill>
        <p:spPr>
          <a:xfrm>
            <a:off x="1780890" y="1481625"/>
            <a:ext cx="2437800" cy="2360400"/>
          </a:xfrm>
          <a:prstGeom prst="ellipse">
            <a:avLst/>
          </a:prstGeom>
          <a:noFill/>
          <a:ln w="38100" cap="flat" cmpd="sng">
            <a:solidFill>
              <a:srgbClr val="5EBC88"/>
            </a:solidFill>
            <a:prstDash val="solid"/>
            <a:round/>
            <a:headEnd type="none" w="sm" len="sm"/>
            <a:tailEnd type="none" w="sm" len="sm"/>
          </a:ln>
        </p:spPr>
      </p:pic>
      <p:pic>
        <p:nvPicPr>
          <p:cNvPr id="220" name="Google Shape;220;p32"/>
          <p:cNvPicPr preferRelativeResize="0"/>
          <p:nvPr/>
        </p:nvPicPr>
        <p:blipFill rotWithShape="1">
          <a:blip r:embed="rId5">
            <a:alphaModFix/>
          </a:blip>
          <a:srcRect l="26576" t="-1669" r="26576" b="3466"/>
          <a:stretch/>
        </p:blipFill>
        <p:spPr>
          <a:xfrm>
            <a:off x="252650" y="1481625"/>
            <a:ext cx="2437800" cy="2360400"/>
          </a:xfrm>
          <a:prstGeom prst="ellipse">
            <a:avLst/>
          </a:prstGeom>
          <a:noFill/>
          <a:ln w="38100" cap="flat" cmpd="sng">
            <a:solidFill>
              <a:srgbClr val="5EBC88"/>
            </a:solidFill>
            <a:prstDash val="solid"/>
            <a:round/>
            <a:headEnd type="none" w="sm" len="sm"/>
            <a:tailEnd type="none" w="sm" len="sm"/>
          </a:ln>
        </p:spPr>
      </p:pic>
      <p:pic>
        <p:nvPicPr>
          <p:cNvPr id="221" name="Google Shape;221;p32"/>
          <p:cNvPicPr preferRelativeResize="0"/>
          <p:nvPr/>
        </p:nvPicPr>
        <p:blipFill rotWithShape="1">
          <a:blip r:embed="rId6">
            <a:alphaModFix/>
          </a:blip>
          <a:srcRect l="28390" t="17857" r="44891" b="35212"/>
          <a:stretch/>
        </p:blipFill>
        <p:spPr>
          <a:xfrm>
            <a:off x="6452400" y="1481613"/>
            <a:ext cx="2437800" cy="2360400"/>
          </a:xfrm>
          <a:prstGeom prst="ellipse">
            <a:avLst/>
          </a:prstGeom>
          <a:noFill/>
          <a:ln w="38100" cap="flat" cmpd="sng">
            <a:solidFill>
              <a:srgbClr val="DEB98B"/>
            </a:solidFill>
            <a:prstDash val="solid"/>
            <a:round/>
            <a:headEnd type="none" w="sm" len="sm"/>
            <a:tailEnd type="none" w="sm" len="sm"/>
          </a:ln>
        </p:spPr>
      </p:pic>
      <p:pic>
        <p:nvPicPr>
          <p:cNvPr id="222" name="Google Shape;222;p32"/>
          <p:cNvPicPr preferRelativeResize="0"/>
          <p:nvPr/>
        </p:nvPicPr>
        <p:blipFill rotWithShape="1">
          <a:blip r:embed="rId7">
            <a:alphaModFix/>
          </a:blip>
          <a:srcRect l="16031" t="4245" r="16038" b="24524"/>
          <a:stretch/>
        </p:blipFill>
        <p:spPr>
          <a:xfrm>
            <a:off x="4739000" y="1481613"/>
            <a:ext cx="2437800" cy="2360400"/>
          </a:xfrm>
          <a:prstGeom prst="ellipse">
            <a:avLst/>
          </a:prstGeom>
          <a:noFill/>
          <a:ln w="38100" cap="flat" cmpd="sng">
            <a:solidFill>
              <a:srgbClr val="DEB98B"/>
            </a:solidFill>
            <a:prstDash val="solid"/>
            <a:round/>
            <a:headEnd type="none" w="sm" len="sm"/>
            <a:tailEnd type="none" w="sm" len="sm"/>
          </a:ln>
        </p:spPr>
      </p:pic>
      <p:sp>
        <p:nvSpPr>
          <p:cNvPr id="223" name="Google Shape;223;p32"/>
          <p:cNvSpPr txBox="1"/>
          <p:nvPr/>
        </p:nvSpPr>
        <p:spPr>
          <a:xfrm>
            <a:off x="651425" y="4219375"/>
            <a:ext cx="3266400" cy="2154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sz="1100" dirty="0">
                <a:solidFill>
                  <a:srgbClr val="AA9172"/>
                </a:solidFill>
                <a:latin typeface="에스코어 드림 3 Light" panose="020B0303030302020204" pitchFamily="34" charset="-127"/>
                <a:ea typeface="에스코어 드림 3 Light" panose="020B0303030302020204" pitchFamily="34" charset="-127"/>
              </a:rPr>
              <a:t>&lt;출처 : 유튜브 ‘제리니’ 채널 / 제니 인스타그램&gt;</a:t>
            </a:r>
            <a:endParaRPr sz="900" dirty="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sp>
        <p:nvSpPr>
          <p:cNvPr id="224" name="Google Shape;224;p32"/>
          <p:cNvSpPr txBox="1"/>
          <p:nvPr/>
        </p:nvSpPr>
        <p:spPr>
          <a:xfrm>
            <a:off x="5781478" y="4219375"/>
            <a:ext cx="2285400" cy="215400"/>
          </a:xfrm>
          <a:prstGeom prst="rect">
            <a:avLst/>
          </a:prstGeom>
          <a:noFill/>
          <a:ln>
            <a:noFill/>
          </a:ln>
        </p:spPr>
        <p:txBody>
          <a:bodyPr spcFirstLastPara="1" wrap="square" lIns="45725" tIns="22850" rIns="45725" bIns="22850" anchor="t" anchorCtr="0">
            <a:spAutoFit/>
          </a:bodyPr>
          <a:lstStyle/>
          <a:p>
            <a:pPr marL="0" marR="0" lvl="0" indent="0" algn="ctr" rtl="0">
              <a:spcBef>
                <a:spcPts val="0"/>
              </a:spcBef>
              <a:spcAft>
                <a:spcPts val="0"/>
              </a:spcAft>
              <a:buNone/>
            </a:pPr>
            <a:r>
              <a:rPr lang="en" sz="1100">
                <a:solidFill>
                  <a:srgbClr val="AA9172"/>
                </a:solidFill>
                <a:latin typeface="에스코어 드림 3 Light" panose="020B0303030302020204" pitchFamily="34" charset="-127"/>
                <a:ea typeface="에스코어 드림 3 Light" panose="020B0303030302020204" pitchFamily="34" charset="-127"/>
              </a:rPr>
              <a:t>&lt;출처 : 유튜브 ‘마니랜드’ 채널&gt;</a:t>
            </a:r>
            <a:endParaRPr sz="900">
              <a:solidFill>
                <a:schemeClr val="dk1"/>
              </a:solidFill>
              <a:latin typeface="에스코어 드림 3 Light" panose="020B0303030302020204" pitchFamily="34" charset="-127"/>
              <a:ea typeface="에스코어 드림 3 Light" panose="020B0303030302020204" pitchFamily="34" charset="-127"/>
              <a:cs typeface="Calibri"/>
              <a:sym typeface="Calibri"/>
            </a:endParaRPr>
          </a:p>
        </p:txBody>
      </p:sp>
      <p:pic>
        <p:nvPicPr>
          <p:cNvPr id="225" name="Google Shape;225;p32"/>
          <p:cNvPicPr preferRelativeResize="0"/>
          <p:nvPr/>
        </p:nvPicPr>
        <p:blipFill rotWithShape="1">
          <a:blip r:embed="rId8">
            <a:alphaModFix/>
          </a:blip>
          <a:srcRect/>
          <a:stretch/>
        </p:blipFill>
        <p:spPr>
          <a:xfrm rot="5400000">
            <a:off x="3440758" y="2630961"/>
            <a:ext cx="2076191" cy="6171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231" name="Google Shape;231;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232" name="Google Shape;232;p33"/>
          <p:cNvSpPr txBox="1"/>
          <p:nvPr/>
        </p:nvSpPr>
        <p:spPr>
          <a:xfrm>
            <a:off x="4879400" y="3709850"/>
            <a:ext cx="7243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pic>
        <p:nvPicPr>
          <p:cNvPr id="233" name="Google Shape;233;p33"/>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​​한글을 이용한 체험책</a:t>
            </a:r>
            <a:endParaRPr/>
          </a:p>
        </p:txBody>
      </p:sp>
      <p:sp>
        <p:nvSpPr>
          <p:cNvPr id="239" name="Google Shape;239;p34"/>
          <p:cNvSpPr txBox="1">
            <a:spLocks noGrp="1"/>
          </p:cNvSpPr>
          <p:nvPr>
            <p:ph type="body" idx="1"/>
          </p:nvPr>
        </p:nvSpPr>
        <p:spPr>
          <a:xfrm>
            <a:off x="311700" y="973825"/>
            <a:ext cx="8520600" cy="906900"/>
          </a:xfrm>
          <a:prstGeom prst="rect">
            <a:avLst/>
          </a:prstGeom>
        </p:spPr>
        <p:txBody>
          <a:bodyPr spcFirstLastPara="1" wrap="square" lIns="91425" tIns="91425" rIns="91425" bIns="91425" anchor="t" anchorCtr="0">
            <a:normAutofit fontScale="77500"/>
          </a:bodyPr>
          <a:lstStyle/>
          <a:p>
            <a:pPr marL="0" lvl="0" indent="0" algn="l" rtl="0">
              <a:lnSpc>
                <a:spcPct val="136363"/>
              </a:lnSpc>
              <a:spcBef>
                <a:spcPts val="0"/>
              </a:spcBef>
              <a:spcAft>
                <a:spcPts val="0"/>
              </a:spcAft>
              <a:buNone/>
            </a:pPr>
            <a:r>
              <a:rPr lang="en"/>
              <a:t>숫자 대신 각각의 기본 자모에 해당하는 색상을 칠해서 세종대왕이 그려진 그림을 완성하는 피포페인팅, 틀린 맞춤법 빨리 찾기 게임, 알맞은 맞춤법을 찾아 진행하는 미로 찾기 게임 으로 책을 구성하여 올바른 우리말에 대한 흥미를 일으킨다.</a:t>
            </a:r>
            <a:endParaRPr/>
          </a:p>
        </p:txBody>
      </p:sp>
      <p:sp>
        <p:nvSpPr>
          <p:cNvPr id="240" name="Google Shape;240;p34"/>
          <p:cNvSpPr txBox="1"/>
          <p:nvPr/>
        </p:nvSpPr>
        <p:spPr>
          <a:xfrm>
            <a:off x="311700" y="1695900"/>
            <a:ext cx="1758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피포페인팅</a:t>
            </a:r>
            <a:endParaRPr/>
          </a:p>
        </p:txBody>
      </p:sp>
      <p:sp>
        <p:nvSpPr>
          <p:cNvPr id="241" name="Google Shape;241;p34"/>
          <p:cNvSpPr txBox="1"/>
          <p:nvPr/>
        </p:nvSpPr>
        <p:spPr>
          <a:xfrm>
            <a:off x="311700" y="3860825"/>
            <a:ext cx="8376900" cy="785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t>피포페인팅은 일반적으로 캔버스에 숫자가 적혀 있어 각 숫자에 해당되는 색의 물감을 칠하기만 하면, 그림을 배운 적이 없는 일반인들도 명작을 완성할 수 있다. 한글을 이용한 체험책에서는 기본 자모를 적어 해당하는 색의 물감을 색칠하여 세종대왕이 그려진 그림을 완성되도록 기획하였다. </a:t>
            </a:r>
            <a:endParaRPr sz="1300"/>
          </a:p>
        </p:txBody>
      </p:sp>
      <p:pic>
        <p:nvPicPr>
          <p:cNvPr id="242" name="Google Shape;242;p34"/>
          <p:cNvPicPr preferRelativeResize="0"/>
          <p:nvPr/>
        </p:nvPicPr>
        <p:blipFill>
          <a:blip r:embed="rId3">
            <a:alphaModFix/>
          </a:blip>
          <a:stretch>
            <a:fillRect/>
          </a:stretch>
        </p:blipFill>
        <p:spPr>
          <a:xfrm>
            <a:off x="417750" y="2096100"/>
            <a:ext cx="4023124" cy="1693200"/>
          </a:xfrm>
          <a:prstGeom prst="rect">
            <a:avLst/>
          </a:prstGeom>
          <a:noFill/>
          <a:ln>
            <a:noFill/>
          </a:ln>
        </p:spPr>
      </p:pic>
      <p:pic>
        <p:nvPicPr>
          <p:cNvPr id="243" name="Google Shape;243;p34"/>
          <p:cNvPicPr preferRelativeResize="0"/>
          <p:nvPr/>
        </p:nvPicPr>
        <p:blipFill>
          <a:blip r:embed="rId4">
            <a:alphaModFix/>
          </a:blip>
          <a:stretch>
            <a:fillRect/>
          </a:stretch>
        </p:blipFill>
        <p:spPr>
          <a:xfrm>
            <a:off x="5318925" y="2172700"/>
            <a:ext cx="1539975" cy="1539975"/>
          </a:xfrm>
          <a:prstGeom prst="rect">
            <a:avLst/>
          </a:prstGeom>
          <a:noFill/>
          <a:ln>
            <a:noFill/>
          </a:ln>
        </p:spPr>
      </p:pic>
      <p:sp>
        <p:nvSpPr>
          <p:cNvPr id="244" name="Google Shape;244;p3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004</a:t>
            </a:r>
            <a:endParaRPr/>
          </a:p>
        </p:txBody>
      </p:sp>
      <p:pic>
        <p:nvPicPr>
          <p:cNvPr id="245" name="Google Shape;245;p34"/>
          <p:cNvPicPr preferRelativeResize="0"/>
          <p:nvPr/>
        </p:nvPicPr>
        <p:blipFill>
          <a:blip r:embed="rId5">
            <a:alphaModFix/>
          </a:blip>
          <a:stretch>
            <a:fillRect/>
          </a:stretch>
        </p:blipFill>
        <p:spPr>
          <a:xfrm>
            <a:off x="0" y="0"/>
            <a:ext cx="9144000"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5"/>
          <p:cNvSpPr txBox="1">
            <a:spLocks noGrp="1"/>
          </p:cNvSpPr>
          <p:nvPr>
            <p:ph type="title"/>
          </p:nvPr>
        </p:nvSpPr>
        <p:spPr>
          <a:xfrm>
            <a:off x="311700" y="2193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​​한글을 이용한 체험책</a:t>
            </a:r>
            <a:endParaRPr/>
          </a:p>
        </p:txBody>
      </p:sp>
      <p:sp>
        <p:nvSpPr>
          <p:cNvPr id="251" name="Google Shape;251;p35"/>
          <p:cNvSpPr txBox="1"/>
          <p:nvPr/>
        </p:nvSpPr>
        <p:spPr>
          <a:xfrm>
            <a:off x="104825" y="726250"/>
            <a:ext cx="1758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틀린 맞춤법 찾기 게임</a:t>
            </a:r>
            <a:endParaRPr/>
          </a:p>
        </p:txBody>
      </p:sp>
      <p:sp>
        <p:nvSpPr>
          <p:cNvPr id="252" name="Google Shape;252;p35"/>
          <p:cNvSpPr txBox="1"/>
          <p:nvPr/>
        </p:nvSpPr>
        <p:spPr>
          <a:xfrm>
            <a:off x="104825" y="1041825"/>
            <a:ext cx="4521600" cy="585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t>한국인이 많이 틀리는 맞춤법을 문제로 제시하여, </a:t>
            </a:r>
            <a:endParaRPr sz="1300"/>
          </a:p>
          <a:p>
            <a:pPr marL="0" lvl="0" indent="0" algn="l" rtl="0">
              <a:spcBef>
                <a:spcPts val="0"/>
              </a:spcBef>
              <a:spcAft>
                <a:spcPts val="0"/>
              </a:spcAft>
              <a:buNone/>
            </a:pPr>
            <a:r>
              <a:rPr lang="en" sz="1300"/>
              <a:t>친구들과 함께 맞춤법 빨리 맞추기 게임을 할 수 있도록 기획하였다. </a:t>
            </a:r>
            <a:endParaRPr sz="1300"/>
          </a:p>
        </p:txBody>
      </p:sp>
      <p:pic>
        <p:nvPicPr>
          <p:cNvPr id="253" name="Google Shape;253;p35"/>
          <p:cNvPicPr preferRelativeResize="0"/>
          <p:nvPr/>
        </p:nvPicPr>
        <p:blipFill>
          <a:blip r:embed="rId3">
            <a:alphaModFix/>
          </a:blip>
          <a:stretch>
            <a:fillRect/>
          </a:stretch>
        </p:blipFill>
        <p:spPr>
          <a:xfrm>
            <a:off x="170079" y="1709562"/>
            <a:ext cx="2085201" cy="3131226"/>
          </a:xfrm>
          <a:prstGeom prst="rect">
            <a:avLst/>
          </a:prstGeom>
          <a:noFill/>
          <a:ln>
            <a:noFill/>
          </a:ln>
        </p:spPr>
      </p:pic>
      <p:sp>
        <p:nvSpPr>
          <p:cNvPr id="254" name="Google Shape;254;p35"/>
          <p:cNvSpPr txBox="1"/>
          <p:nvPr/>
        </p:nvSpPr>
        <p:spPr>
          <a:xfrm>
            <a:off x="2399125" y="1657425"/>
            <a:ext cx="2326200" cy="2982900"/>
          </a:xfrm>
          <a:prstGeom prst="rect">
            <a:avLst/>
          </a:prstGeom>
          <a:noFill/>
          <a:ln>
            <a:noFill/>
          </a:ln>
        </p:spPr>
        <p:txBody>
          <a:bodyPr spcFirstLastPara="1" wrap="square" lIns="91425" tIns="91425" rIns="91425" bIns="91425" anchor="t" anchorCtr="0">
            <a:spAutoFit/>
          </a:bodyPr>
          <a:lstStyle/>
          <a:p>
            <a:pPr marL="0" lvl="0" indent="0" algn="l" rtl="0">
              <a:lnSpc>
                <a:spcPct val="120000"/>
              </a:lnSpc>
              <a:spcBef>
                <a:spcPts val="0"/>
              </a:spcBef>
              <a:spcAft>
                <a:spcPts val="0"/>
              </a:spcAft>
              <a:buNone/>
            </a:pPr>
            <a:r>
              <a:rPr lang="en" sz="1200">
                <a:solidFill>
                  <a:schemeClr val="dk1"/>
                </a:solidFill>
              </a:rPr>
              <a:t>한국인이 많이 틀리는 맞춤법</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1.금새 / 금세</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2.구지 / 굳이</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3.어떻해 / 어떡해</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4.웬만하면 / 왠만하면</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5. 뵈요 / 봬요</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6. 어따대고 / 얻다 대고</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7.희안하다 / 희한하다</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8.구렛나루 / 구레나룻</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9.단언컨데 / 단언컨대</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10.몇일 / 며칠</a:t>
            </a:r>
            <a:endParaRPr sz="1200">
              <a:solidFill>
                <a:schemeClr val="dk1"/>
              </a:solidFill>
            </a:endParaRPr>
          </a:p>
          <a:p>
            <a:pPr marL="0" lvl="0" indent="0" algn="l" rtl="0">
              <a:lnSpc>
                <a:spcPct val="120000"/>
              </a:lnSpc>
              <a:spcBef>
                <a:spcPts val="0"/>
              </a:spcBef>
              <a:spcAft>
                <a:spcPts val="0"/>
              </a:spcAft>
              <a:buNone/>
            </a:pPr>
            <a:endParaRPr sz="1200">
              <a:solidFill>
                <a:schemeClr val="dk1"/>
              </a:solidFill>
            </a:endParaRPr>
          </a:p>
          <a:p>
            <a:pPr marL="0" lvl="0" indent="0" algn="l" rtl="0">
              <a:lnSpc>
                <a:spcPct val="120000"/>
              </a:lnSpc>
              <a:spcBef>
                <a:spcPts val="0"/>
              </a:spcBef>
              <a:spcAft>
                <a:spcPts val="0"/>
              </a:spcAft>
              <a:buNone/>
            </a:pPr>
            <a:r>
              <a:rPr lang="en" sz="900">
                <a:solidFill>
                  <a:schemeClr val="dk1"/>
                </a:solidFill>
              </a:rPr>
              <a:t>출처:https://brunch.co.kr/@wikitree/2775</a:t>
            </a:r>
            <a:endParaRPr sz="900">
              <a:solidFill>
                <a:schemeClr val="dk1"/>
              </a:solidFill>
            </a:endParaRPr>
          </a:p>
        </p:txBody>
      </p:sp>
      <p:sp>
        <p:nvSpPr>
          <p:cNvPr id="255" name="Google Shape;255;p35"/>
          <p:cNvSpPr txBox="1"/>
          <p:nvPr/>
        </p:nvSpPr>
        <p:spPr>
          <a:xfrm>
            <a:off x="4684700" y="72625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solidFill>
                  <a:schemeClr val="dk1"/>
                </a:solidFill>
              </a:rPr>
              <a:t>미로 찾기 게임</a:t>
            </a:r>
            <a:endParaRPr>
              <a:solidFill>
                <a:schemeClr val="dk1"/>
              </a:solidFill>
            </a:endParaRPr>
          </a:p>
        </p:txBody>
      </p:sp>
      <p:sp>
        <p:nvSpPr>
          <p:cNvPr id="256" name="Google Shape;256;p35"/>
          <p:cNvSpPr txBox="1"/>
          <p:nvPr/>
        </p:nvSpPr>
        <p:spPr>
          <a:xfrm>
            <a:off x="4684700" y="1041825"/>
            <a:ext cx="4586700" cy="585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solidFill>
                  <a:schemeClr val="dk1"/>
                </a:solidFill>
              </a:rPr>
              <a:t>틀린 맞춤법 찾기 게임보다 더 어려운 맞춤법을 미로로 제시하여,</a:t>
            </a:r>
            <a:endParaRPr sz="1300">
              <a:solidFill>
                <a:schemeClr val="dk1"/>
              </a:solidFill>
            </a:endParaRPr>
          </a:p>
          <a:p>
            <a:pPr marL="0" lvl="0" indent="0" algn="l" rtl="0">
              <a:spcBef>
                <a:spcPts val="0"/>
              </a:spcBef>
              <a:spcAft>
                <a:spcPts val="0"/>
              </a:spcAft>
              <a:buNone/>
            </a:pPr>
            <a:r>
              <a:rPr lang="en" sz="1300">
                <a:solidFill>
                  <a:schemeClr val="dk1"/>
                </a:solidFill>
              </a:rPr>
              <a:t>미로를 풀면서 어려웠던 맞춤법을 배울 수 있도록 기획하였다. </a:t>
            </a:r>
            <a:endParaRPr sz="1300">
              <a:solidFill>
                <a:schemeClr val="dk1"/>
              </a:solidFill>
            </a:endParaRPr>
          </a:p>
        </p:txBody>
      </p:sp>
      <p:pic>
        <p:nvPicPr>
          <p:cNvPr id="257" name="Google Shape;257;p35"/>
          <p:cNvPicPr preferRelativeResize="0"/>
          <p:nvPr/>
        </p:nvPicPr>
        <p:blipFill>
          <a:blip r:embed="rId4">
            <a:alphaModFix/>
          </a:blip>
          <a:stretch>
            <a:fillRect/>
          </a:stretch>
        </p:blipFill>
        <p:spPr>
          <a:xfrm>
            <a:off x="4725325" y="1709550"/>
            <a:ext cx="2319073" cy="3033225"/>
          </a:xfrm>
          <a:prstGeom prst="rect">
            <a:avLst/>
          </a:prstGeom>
          <a:noFill/>
          <a:ln>
            <a:noFill/>
          </a:ln>
        </p:spPr>
      </p:pic>
      <p:sp>
        <p:nvSpPr>
          <p:cNvPr id="258" name="Google Shape;258;p35"/>
          <p:cNvSpPr txBox="1"/>
          <p:nvPr/>
        </p:nvSpPr>
        <p:spPr>
          <a:xfrm>
            <a:off x="7148300" y="1734713"/>
            <a:ext cx="3000000" cy="2539800"/>
          </a:xfrm>
          <a:prstGeom prst="rect">
            <a:avLst/>
          </a:prstGeom>
          <a:noFill/>
          <a:ln>
            <a:noFill/>
          </a:ln>
        </p:spPr>
        <p:txBody>
          <a:bodyPr spcFirstLastPara="1" wrap="square" lIns="91425" tIns="91425" rIns="91425" bIns="91425" anchor="t" anchorCtr="0">
            <a:spAutoFit/>
          </a:bodyPr>
          <a:lstStyle/>
          <a:p>
            <a:pPr marL="0" lvl="0" indent="0" algn="l" rtl="0">
              <a:lnSpc>
                <a:spcPct val="120000"/>
              </a:lnSpc>
              <a:spcBef>
                <a:spcPts val="0"/>
              </a:spcBef>
              <a:spcAft>
                <a:spcPts val="0"/>
              </a:spcAft>
              <a:buNone/>
            </a:pPr>
            <a:r>
              <a:rPr lang="en" sz="1200">
                <a:solidFill>
                  <a:schemeClr val="dk1"/>
                </a:solidFill>
              </a:rPr>
              <a:t>1.되물림/대물림</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2.따뜻이/ 따뜻히</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3.폭발/폭팔</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4.널따란/넓다란</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5.오랜만이야/오랫만이야</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6.닥달/닦달</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7.(의견을)쫓아/좇아</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8.일부러/일부로</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9.곁땀/겨땀</a:t>
            </a:r>
            <a:endParaRPr sz="1200">
              <a:solidFill>
                <a:schemeClr val="dk1"/>
              </a:solidFill>
            </a:endParaRPr>
          </a:p>
          <a:p>
            <a:pPr marL="0" lvl="0" indent="0" algn="l" rtl="0">
              <a:lnSpc>
                <a:spcPct val="120000"/>
              </a:lnSpc>
              <a:spcBef>
                <a:spcPts val="0"/>
              </a:spcBef>
              <a:spcAft>
                <a:spcPts val="0"/>
              </a:spcAft>
              <a:buNone/>
            </a:pPr>
            <a:r>
              <a:rPr lang="en" sz="1200">
                <a:solidFill>
                  <a:schemeClr val="dk1"/>
                </a:solidFill>
              </a:rPr>
              <a:t>10.요세/요새</a:t>
            </a:r>
            <a:endParaRPr sz="1200">
              <a:solidFill>
                <a:schemeClr val="dk1"/>
              </a:solidFill>
            </a:endParaRPr>
          </a:p>
          <a:p>
            <a:pPr marL="0" lvl="0" indent="0" algn="l" rtl="0">
              <a:lnSpc>
                <a:spcPct val="120000"/>
              </a:lnSpc>
              <a:spcBef>
                <a:spcPts val="0"/>
              </a:spcBef>
              <a:spcAft>
                <a:spcPts val="0"/>
              </a:spcAft>
              <a:buNone/>
            </a:pPr>
            <a:endParaRPr sz="900">
              <a:solidFill>
                <a:schemeClr val="dk1"/>
              </a:solidFill>
            </a:endParaRPr>
          </a:p>
        </p:txBody>
      </p:sp>
      <p:pic>
        <p:nvPicPr>
          <p:cNvPr id="259" name="Google Shape;259;p35"/>
          <p:cNvPicPr preferRelativeResize="0"/>
          <p:nvPr/>
        </p:nvPicPr>
        <p:blipFill>
          <a:blip r:embed="rId5">
            <a:alphaModFix/>
          </a:blip>
          <a:stretch>
            <a:fillRect/>
          </a:stretch>
        </p:blipFill>
        <p:spPr>
          <a:xfrm>
            <a:off x="0" y="0"/>
            <a:ext cx="9144000"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265" name="Google Shape;265;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266" name="Google Shape;266;p36"/>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006</a:t>
            </a:r>
            <a:endParaRPr/>
          </a:p>
        </p:txBody>
      </p:sp>
      <p:pic>
        <p:nvPicPr>
          <p:cNvPr id="267" name="Google Shape;267;p36"/>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273" name="Google Shape;273;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274" name="Google Shape;274;p37"/>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482</Words>
  <Application>Microsoft Office PowerPoint</Application>
  <PresentationFormat>화면 슬라이드 쇼(16:9)</PresentationFormat>
  <Paragraphs>76</Paragraphs>
  <Slides>13</Slides>
  <Notes>13</Notes>
  <HiddenSlides>0</HiddenSlides>
  <MMClips>0</MMClips>
  <ScaleCrop>false</ScaleCrop>
  <HeadingPairs>
    <vt:vector size="6" baseType="variant">
      <vt:variant>
        <vt:lpstr>사용한 글꼴</vt:lpstr>
      </vt:variant>
      <vt:variant>
        <vt:i4>4</vt:i4>
      </vt:variant>
      <vt:variant>
        <vt:lpstr>테마</vt:lpstr>
      </vt:variant>
      <vt:variant>
        <vt:i4>2</vt:i4>
      </vt:variant>
      <vt:variant>
        <vt:lpstr>슬라이드 제목</vt:lpstr>
      </vt:variant>
      <vt:variant>
        <vt:i4>13</vt:i4>
      </vt:variant>
    </vt:vector>
  </HeadingPairs>
  <TitlesOfParts>
    <vt:vector size="19" baseType="lpstr">
      <vt:lpstr>에스코어 드림 3 Light</vt:lpstr>
      <vt:lpstr>에스코어 드림 7 ExtraBold</vt:lpstr>
      <vt:lpstr>Arial</vt:lpstr>
      <vt:lpstr>Calibri</vt:lpstr>
      <vt:lpstr>Simple Light</vt:lpstr>
      <vt:lpstr>Office Theme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​​한글을 이용한 체험책</vt:lpstr>
      <vt:lpstr>​​한글을 이용한 체험책</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김기림</dc:creator>
  <cp:lastModifiedBy>김 기림</cp:lastModifiedBy>
  <cp:revision>1</cp:revision>
  <dcterms:modified xsi:type="dcterms:W3CDTF">2022-07-29T12:15:37Z</dcterms:modified>
</cp:coreProperties>
</file>