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0287000" cy="10287000"/>
  <p:notesSz cx="10287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02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20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3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31.png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image" Target="../media/image26.png"/><Relationship Id="rId9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9FA9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967151" y="1967151"/>
            <a:ext cx="6351413" cy="6351413"/>
            <a:chOff x="1967151" y="1967151"/>
            <a:chExt cx="6351413" cy="635141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67151" y="1967151"/>
              <a:ext cx="6351413" cy="6351413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88493" y="3792392"/>
            <a:ext cx="6778927" cy="2152040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2976" y="5575835"/>
            <a:ext cx="8102293" cy="992252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255727" y="5989274"/>
            <a:ext cx="3067802" cy="3352789"/>
            <a:chOff x="7255727" y="5989274"/>
            <a:chExt cx="3067802" cy="3352789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55727" y="5989274"/>
              <a:ext cx="3067802" cy="335278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475298" y="0"/>
            <a:ext cx="3274485" cy="3957082"/>
            <a:chOff x="4475298" y="0"/>
            <a:chExt cx="3274485" cy="395708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75298" y="0"/>
              <a:ext cx="3274485" cy="395708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271246" y="-161270"/>
            <a:ext cx="2128421" cy="4256842"/>
            <a:chOff x="2271246" y="-161270"/>
            <a:chExt cx="2128421" cy="4256842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71246" y="-161270"/>
              <a:ext cx="2128421" cy="4256842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145892" y="23994"/>
            <a:ext cx="2511750" cy="2672074"/>
            <a:chOff x="-145892" y="23994"/>
            <a:chExt cx="2511750" cy="2672074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1380000">
              <a:off x="-145892" y="23994"/>
              <a:ext cx="2511750" cy="267207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7674153" y="-44006"/>
            <a:ext cx="2519874" cy="4015735"/>
            <a:chOff x="7674153" y="-44006"/>
            <a:chExt cx="2519874" cy="401573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674153" y="-44006"/>
              <a:ext cx="2519874" cy="4015735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50807" y="6474471"/>
            <a:ext cx="1910385" cy="3811243"/>
            <a:chOff x="650807" y="6474471"/>
            <a:chExt cx="1910385" cy="3811243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50807" y="6474471"/>
              <a:ext cx="1910385" cy="381124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9FA9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78992" y="853818"/>
            <a:ext cx="5776564" cy="1177876"/>
            <a:chOff x="-478992" y="853818"/>
            <a:chExt cx="5776564" cy="117787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478992" y="853818"/>
              <a:ext cx="5776564" cy="1177876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889" y="688229"/>
            <a:ext cx="3348701" cy="1780172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1507" y="3232691"/>
            <a:ext cx="3348700" cy="1780171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26536" y="3232691"/>
            <a:ext cx="2446747" cy="178017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740656" y="6592817"/>
            <a:ext cx="6804403" cy="178030"/>
            <a:chOff x="1740656" y="6592817"/>
            <a:chExt cx="6804403" cy="17803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16200000">
              <a:off x="1740656" y="6592817"/>
              <a:ext cx="6804403" cy="17803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926502" y="-335014"/>
            <a:ext cx="3067520" cy="3352789"/>
            <a:chOff x="6926502" y="-335014"/>
            <a:chExt cx="3067520" cy="3352789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660000">
              <a:off x="6926502" y="-335014"/>
              <a:ext cx="3067520" cy="3352789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9194" y="5051431"/>
            <a:ext cx="3731716" cy="2268896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934467" y="5037741"/>
            <a:ext cx="3731713" cy="2268893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89194" y="7869907"/>
            <a:ext cx="4058561" cy="1097114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73374" y="7901420"/>
            <a:ext cx="4058561" cy="10971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9FA9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78992" y="853818"/>
            <a:ext cx="5776564" cy="1177876"/>
            <a:chOff x="-478992" y="853818"/>
            <a:chExt cx="5776564" cy="117787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478992" y="853818"/>
              <a:ext cx="5776564" cy="1177876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889" y="688229"/>
            <a:ext cx="3348701" cy="1780172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0669" y="3124027"/>
            <a:ext cx="3092553" cy="1787427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09992" y="3143888"/>
            <a:ext cx="3092553" cy="178017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829671" y="6592817"/>
            <a:ext cx="6804403" cy="178030"/>
            <a:chOff x="1829671" y="6592817"/>
            <a:chExt cx="6804403" cy="17803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16200000">
              <a:off x="1829671" y="6592817"/>
              <a:ext cx="6804403" cy="17803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926502" y="-335014"/>
            <a:ext cx="3067520" cy="3352789"/>
            <a:chOff x="6926502" y="-335014"/>
            <a:chExt cx="3067520" cy="3352789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660000">
              <a:off x="6926502" y="-335014"/>
              <a:ext cx="3067520" cy="3352789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7046" y="4687217"/>
            <a:ext cx="4802923" cy="2268893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874214" y="4687217"/>
            <a:ext cx="3731713" cy="2268893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30424" y="6986087"/>
            <a:ext cx="3784477" cy="3049924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690850" y="7036507"/>
            <a:ext cx="4286607" cy="304992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9FA9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78992" y="853818"/>
            <a:ext cx="5776564" cy="1177876"/>
            <a:chOff x="-478992" y="853818"/>
            <a:chExt cx="5776564" cy="117787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478992" y="853818"/>
              <a:ext cx="5776564" cy="1177876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889" y="688229"/>
            <a:ext cx="3348701" cy="1780172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0350" y="3345569"/>
            <a:ext cx="4478120" cy="1780171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31844" y="3345569"/>
            <a:ext cx="3576167" cy="178017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6926502" y="-335014"/>
            <a:ext cx="3067520" cy="3352789"/>
            <a:chOff x="6926502" y="-335014"/>
            <a:chExt cx="3067520" cy="3352789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660000">
              <a:off x="6926502" y="-335014"/>
              <a:ext cx="3067520" cy="335278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40656" y="6580212"/>
            <a:ext cx="6804403" cy="178030"/>
            <a:chOff x="1740656" y="6580212"/>
            <a:chExt cx="6804403" cy="17803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6200000">
              <a:off x="1740656" y="6580212"/>
              <a:ext cx="6804403" cy="178030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72989" y="5114460"/>
            <a:ext cx="2527173" cy="1097114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74566" y="5139670"/>
            <a:ext cx="2527173" cy="1097114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92095" y="6577802"/>
            <a:ext cx="1991567" cy="1097114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717298" y="6577802"/>
            <a:ext cx="1991567" cy="1097114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492095" y="8204771"/>
            <a:ext cx="1991567" cy="1097114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731488" y="8204774"/>
            <a:ext cx="1991567" cy="109711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9FA9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150461" y="2232196"/>
            <a:ext cx="7984792" cy="5821322"/>
            <a:chOff x="1150461" y="2232196"/>
            <a:chExt cx="7984792" cy="582132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50461" y="2232196"/>
              <a:ext cx="7984792" cy="582132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926502" y="-335014"/>
            <a:ext cx="3067520" cy="3352789"/>
            <a:chOff x="6926502" y="-335014"/>
            <a:chExt cx="3067520" cy="335278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660000">
              <a:off x="6926502" y="-335014"/>
              <a:ext cx="3067520" cy="335278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86251" y="0"/>
            <a:ext cx="2128421" cy="4256842"/>
            <a:chOff x="86251" y="0"/>
            <a:chExt cx="2128421" cy="425684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6251" y="0"/>
              <a:ext cx="2128421" cy="4256842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0086" y="3712704"/>
            <a:ext cx="7109467" cy="304992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사용자 지정</PresentationFormat>
  <Paragraphs>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한 승훈</cp:lastModifiedBy>
  <cp:revision>1</cp:revision>
  <dcterms:created xsi:type="dcterms:W3CDTF">2021-05-15T10:13:48Z</dcterms:created>
  <dcterms:modified xsi:type="dcterms:W3CDTF">2021-05-15T01:14:06Z</dcterms:modified>
</cp:coreProperties>
</file>