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8"/>
  </p:notesMasterIdLst>
  <p:sldIdLst>
    <p:sldId id="256" r:id="rId3"/>
    <p:sldId id="263" r:id="rId4"/>
    <p:sldId id="262" r:id="rId5"/>
    <p:sldId id="261" r:id="rId6"/>
    <p:sldId id="264" r:id="rId7"/>
    <p:sldId id="265" r:id="rId9"/>
    <p:sldId id="259" r:id="rId10"/>
    <p:sldId id="257" r:id="rId11"/>
  </p:sldIdLst>
  <p:sldSz cx="12192000" cy="6858000"/>
  <p:notesSz cx="6858000" cy="9144000"/>
  <p:custDataLst>
    <p:tags r:id="rId1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99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77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5" Type="http://schemas.openxmlformats.org/officeDocument/2006/relationships/tags" Target="tags/tag2.xml"/><Relationship Id="rId14" Type="http://schemas.openxmlformats.org/officeDocument/2006/relationships/tableStyles" Target="tableStyles.xml"/><Relationship Id="rId13" Type="http://schemas.openxmlformats.org/officeDocument/2006/relationships/viewProps" Target="viewProps.xml"/><Relationship Id="rId12" Type="http://schemas.openxmlformats.org/officeDocument/2006/relationships/presProps" Target="presProps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A70DA9-264E-47D9-BC63-AB7C74FC1FA6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7B772-F198-4384-AE24-0DDAE047BF63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47B772-F198-4384-AE24-0DDAE047BF6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47B772-F198-4384-AE24-0DDAE047BF6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F0E6E-6907-47BE-8498-C291D811E8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D7616-3722-4431-A5E7-5E922E6F2D2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F0E6E-6907-47BE-8498-C291D811E8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D7616-3722-4431-A5E7-5E922E6F2D2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F0E6E-6907-47BE-8498-C291D811E8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D7616-3722-4431-A5E7-5E922E6F2D2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F0E6E-6907-47BE-8498-C291D811E8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D7616-3722-4431-A5E7-5E922E6F2D2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F0E6E-6907-47BE-8498-C291D811E8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D7616-3722-4431-A5E7-5E922E6F2D2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F0E6E-6907-47BE-8498-C291D811E8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D7616-3722-4431-A5E7-5E922E6F2D2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F0E6E-6907-47BE-8498-C291D811E8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D7616-3722-4431-A5E7-5E922E6F2D2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F0E6E-6907-47BE-8498-C291D811E8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D7616-3722-4431-A5E7-5E922E6F2D2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F0E6E-6907-47BE-8498-C291D811E8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D7616-3722-4431-A5E7-5E922E6F2D2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F0E6E-6907-47BE-8498-C291D811E8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D7616-3722-4431-A5E7-5E922E6F2D2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F0E6E-6907-47BE-8498-C291D811E8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D7616-3722-4431-A5E7-5E922E6F2D2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4F0E6E-6907-47BE-8498-C291D811E8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4D7616-3722-4431-A5E7-5E922E6F2D2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6.xml"/><Relationship Id="rId3" Type="http://schemas.openxmlformats.org/officeDocument/2006/relationships/image" Target="../media/image5.jpeg"/><Relationship Id="rId2" Type="http://schemas.openxmlformats.org/officeDocument/2006/relationships/tags" Target="../tags/tag1.xml"/><Relationship Id="rId1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9.png"/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image" Target="../media/image2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4010" y="-510540"/>
            <a:ext cx="9928860" cy="240030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09900" y="5467350"/>
            <a:ext cx="8633460" cy="108204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광화문 세종대왕 동상이 왼손에 들고 있는 '책'의 제목 | 오펀 디스커스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480" y="805815"/>
            <a:ext cx="7813040" cy="4999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646" y="1157430"/>
            <a:ext cx="6648860" cy="4644740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86320" y="1916430"/>
            <a:ext cx="3520440" cy="403098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6585" y="494665"/>
            <a:ext cx="10515600" cy="66294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 txBox="1"/>
          <p:nvPr/>
        </p:nvSpPr>
        <p:spPr>
          <a:xfrm>
            <a:off x="474406" y="286467"/>
            <a:ext cx="10515600" cy="657429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z="2800" dirty="0">
                <a:latin typeface="Noto Sans CJK KR" panose="020B0500000000000000" pitchFamily="34" charset="-122"/>
                <a:ea typeface="Noto Sans CJK KR" panose="020B0500000000000000" pitchFamily="34" charset="-122"/>
              </a:rPr>
              <a:t>제작</a:t>
            </a:r>
            <a:endParaRPr lang="zh-CN" altLang="en-US" sz="2800" dirty="0">
              <a:latin typeface="Noto Sans CJK KR" panose="020B0500000000000000" pitchFamily="34" charset="-122"/>
              <a:ea typeface="Noto Sans CJK KR" panose="020B0500000000000000" pitchFamily="34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046" y="943896"/>
            <a:ext cx="5247967" cy="5247967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943896"/>
            <a:ext cx="5247967" cy="5247967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6160" y="943896"/>
            <a:ext cx="5247967" cy="5247967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045" y="943896"/>
            <a:ext cx="5247967" cy="5247967"/>
          </a:xfrm>
          <a:prstGeom prst="rect">
            <a:avLst/>
          </a:prstGeom>
        </p:spPr>
      </p:pic>
      <p:sp>
        <p:nvSpPr>
          <p:cNvPr id="4" name="标题 3"/>
          <p:cNvSpPr txBox="1"/>
          <p:nvPr/>
        </p:nvSpPr>
        <p:spPr>
          <a:xfrm>
            <a:off x="474406" y="286467"/>
            <a:ext cx="10515600" cy="657429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z="2800" dirty="0">
                <a:latin typeface="Noto Sans CJK KR" panose="020B0500000000000000" pitchFamily="34" charset="-122"/>
                <a:ea typeface="Noto Sans CJK KR" panose="020B0500000000000000" pitchFamily="34" charset="-122"/>
              </a:rPr>
              <a:t>제작</a:t>
            </a:r>
            <a:endParaRPr lang="zh-CN" altLang="en-US" sz="2800" dirty="0">
              <a:latin typeface="Noto Sans CJK KR" panose="020B0500000000000000" pitchFamily="34" charset="-122"/>
              <a:ea typeface="Noto Sans CJK KR" panose="020B0500000000000000" pitchFamily="34" charset="-122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943896"/>
            <a:ext cx="5247967" cy="5247967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046" y="943896"/>
            <a:ext cx="5247967" cy="5247967"/>
          </a:xfrm>
          <a:prstGeom prst="rect">
            <a:avLst/>
          </a:prstGeom>
        </p:spPr>
      </p:pic>
      <p:sp>
        <p:nvSpPr>
          <p:cNvPr id="4" name="标题 3"/>
          <p:cNvSpPr txBox="1"/>
          <p:nvPr/>
        </p:nvSpPr>
        <p:spPr>
          <a:xfrm>
            <a:off x="474406" y="286467"/>
            <a:ext cx="10515600" cy="657429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z="2800" dirty="0">
                <a:latin typeface="Noto Sans CJK KR" panose="020B0500000000000000" pitchFamily="34" charset="-122"/>
                <a:ea typeface="Noto Sans CJK KR" panose="020B0500000000000000" pitchFamily="34" charset="-122"/>
              </a:rPr>
              <a:t>제작</a:t>
            </a:r>
            <a:endParaRPr lang="zh-CN" altLang="en-US" sz="2800" dirty="0">
              <a:latin typeface="Noto Sans CJK KR" panose="020B0500000000000000" pitchFamily="34" charset="-122"/>
              <a:ea typeface="Noto Sans CJK KR" panose="020B0500000000000000" pitchFamily="34" charset="-122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767" y="943899"/>
            <a:ext cx="2239715" cy="4847307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5250" y="943899"/>
            <a:ext cx="2239715" cy="4847307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4734" y="943896"/>
            <a:ext cx="2239714" cy="4847307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1564" y="943898"/>
            <a:ext cx="2239714" cy="4847306"/>
          </a:xfrm>
          <a:prstGeom prst="rect">
            <a:avLst/>
          </a:prstGeom>
        </p:spPr>
      </p:pic>
      <p:sp>
        <p:nvSpPr>
          <p:cNvPr id="16" name="文本框 15"/>
          <p:cNvSpPr txBox="1"/>
          <p:nvPr/>
        </p:nvSpPr>
        <p:spPr>
          <a:xfrm>
            <a:off x="875767" y="6171276"/>
            <a:ext cx="6096000" cy="3987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000" b="1" dirty="0">
                <a:latin typeface="黑体" panose="02010609060101010101" charset="-122"/>
                <a:ea typeface="黑体" panose="02010609060101010101" charset="-122"/>
              </a:rPr>
              <a:t>https://m.blog.naver.com/miiiiian/222827557641</a:t>
            </a:r>
            <a:endParaRPr lang="zh-CN" altLang="en-US" sz="2000" b="1" dirty="0">
              <a:latin typeface="黑体" panose="02010609060101010101" charset="-122"/>
              <a:ea typeface="黑体" panose="02010609060101010101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5665" y="368300"/>
            <a:ext cx="10515600" cy="66294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34590" y="-541655"/>
            <a:ext cx="10599420" cy="338328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7085" y="4772025"/>
            <a:ext cx="9144000" cy="1744980"/>
          </a:xfrm>
          <a:prstGeom prst="rect">
            <a:avLst/>
          </a:prstGeom>
        </p:spPr>
      </p:pic>
    </p:spTree>
  </p:cSld>
  <p:clrMapOvr>
    <a:masterClrMapping/>
  </p:clrMapOvr>
</p:sld>
</file>

<file path=ppt/tags/tag1.xml><?xml version="1.0" encoding="utf-8"?>
<p:tagLst xmlns:p="http://schemas.openxmlformats.org/presentationml/2006/main">
  <p:tag name="KSO_WM_UNIT_PLACING_PICTURE_USER_VIEWPORT" val="{&quot;height&quot;:7166,&quot;width&quot;:11199}"/>
</p:tagLst>
</file>

<file path=ppt/tags/tag2.xml><?xml version="1.0" encoding="utf-8"?>
<p:tagLst xmlns:p="http://schemas.openxmlformats.org/presentationml/2006/main">
  <p:tag name="COMMONDATA" val="eyJoZGlkIjoiMGZiOWUzODJkZjg0NDdiYzUxODlmNDA4YzgxMDBmN2MifQ==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52</Words>
  <Application>WPS 演示</Application>
  <PresentationFormat>宽屏</PresentationFormat>
  <Paragraphs>8</Paragraphs>
  <Slides>8</Slides>
  <Notes>2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8</vt:i4>
      </vt:variant>
    </vt:vector>
  </HeadingPairs>
  <TitlesOfParts>
    <vt:vector size="24" baseType="lpstr">
      <vt:lpstr>Arial</vt:lpstr>
      <vt:lpstr>宋体</vt:lpstr>
      <vt:lpstr>Wingdings</vt:lpstr>
      <vt:lpstr>Noto Sans CJK KR</vt:lpstr>
      <vt:lpstr>(한)신궁체B</vt:lpstr>
      <vt:lpstr>(환)태명조</vt:lpstr>
      <vt:lpstr>微软雅黑</vt:lpstr>
      <vt:lpstr>等线 Light</vt:lpstr>
      <vt:lpstr>等线</vt:lpstr>
      <vt:lpstr>Calibri</vt:lpstr>
      <vt:lpstr>Malgun Gothic</vt:lpstr>
      <vt:lpstr>Arial Unicode MS</vt:lpstr>
      <vt:lpstr>BatangChe</vt:lpstr>
      <vt:lpstr>(한)세고딕</vt:lpstr>
      <vt:lpstr>黑体</vt:lpstr>
      <vt:lpstr>Office 主题​​</vt:lpstr>
      <vt:lpstr> 세종대왕 기념 활동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감사합니다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경기 2022 우리말 가꿈이 모둠 활동 세종대왕 기념 활동</dc:title>
  <dc:creator>g0408zs@163.com</dc:creator>
  <cp:lastModifiedBy>文档存本地丢失不负责</cp:lastModifiedBy>
  <cp:revision>6</cp:revision>
  <dcterms:created xsi:type="dcterms:W3CDTF">2022-07-25T11:32:00Z</dcterms:created>
  <dcterms:modified xsi:type="dcterms:W3CDTF">2022-07-27T11:41:01Z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077F3A0265A04B01A6C138434CE45D03</vt:lpwstr>
  </property>
  <property fmtid="{D5CDD505-2E9C-101B-9397-08002B2CF9AE}" pid="3" name="KSOProductBuildVer">
    <vt:lpwstr>2052-11.1.0.11830</vt:lpwstr>
  </property>
</Properties>
</file>