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  <p:sldMasterId id="2147483648" r:id="rId2"/>
  </p:sldMasterIdLst>
  <p:notesMasterIdLst>
    <p:notesMasterId r:id="rId15"/>
  </p:notesMasterIdLst>
  <p:sldIdLst>
    <p:sldId id="257" r:id="rId3"/>
    <p:sldId id="291" r:id="rId4"/>
    <p:sldId id="293" r:id="rId5"/>
    <p:sldId id="295" r:id="rId6"/>
    <p:sldId id="277" r:id="rId7"/>
    <p:sldId id="294" r:id="rId8"/>
    <p:sldId id="265" r:id="rId9"/>
    <p:sldId id="296" r:id="rId10"/>
    <p:sldId id="266" r:id="rId11"/>
    <p:sldId id="297" r:id="rId12"/>
    <p:sldId id="298" r:id="rId13"/>
    <p:sldId id="290" r:id="rId14"/>
  </p:sldIdLst>
  <p:sldSz cx="12192000" cy="6858000"/>
  <p:notesSz cx="6858000" cy="9144000"/>
  <p:embeddedFontLst>
    <p:embeddedFont>
      <p:font typeface="나눔스퀘어_ac" panose="020B0600000101010101" pitchFamily="50" charset="-127"/>
      <p:regular r:id="rId16"/>
    </p:embeddedFont>
    <p:embeddedFont>
      <p:font typeface="나눔스퀘어_ac Bold" panose="020B0600000101010101" pitchFamily="50" charset="-127"/>
      <p:bold r:id="rId17"/>
    </p:embeddedFont>
    <p:embeddedFont>
      <p:font typeface="나눔스퀘어_ac ExtraBold" panose="020B0600000101010101" pitchFamily="50" charset="-127"/>
      <p:bold r:id="rId18"/>
    </p:embeddedFont>
    <p:embeddedFont>
      <p:font typeface="맑은 고딕" panose="020B0503020000020004" pitchFamily="50" charset="-127"/>
      <p:regular r:id="rId19"/>
      <p:bold r:id="rId2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  <a:srgbClr val="BABABA"/>
    <a:srgbClr val="52677C"/>
    <a:srgbClr val="979797"/>
    <a:srgbClr val="E83F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519" autoAdjust="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C8A924-2757-44D3-82D1-D1E5857F59D6}" type="datetimeFigureOut">
              <a:rPr lang="ko-KR" altLang="en-US" smtClean="0"/>
              <a:t>2022-07-25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4B027D-B088-4956-AC1D-28490E0CD7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2072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1586BD-0F56-465E-90DD-4F7EB5C22C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62D75AF-8D7E-477A-B06A-773B54B18A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22D08B3-A9A6-4CA5-94A5-60BE4193B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BE8F7-8EF6-4880-9F1A-6D10965A868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2022-07-25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25B2C64-F6D0-4564-A934-9F517F7C4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3881C62-2657-4643-9CC9-89D68799A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BBB8-EBE5-4A2B-AB70-89540E1C96C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081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9BCD5E-CF2F-45CD-A1C5-FACE037AE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6340CAA-7987-4F30-B10A-034CDBA23A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08DEE94-B9EB-437B-B87B-4D6343955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BE8F7-8EF6-4880-9F1A-6D10965A868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2022-07-25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0C7A974-A07A-49C2-B147-F6EC85053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94EDD24-940C-445F-B974-623173FA1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BBB8-EBE5-4A2B-AB70-89540E1C96C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675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55FC26-2554-4ACE-AD62-BF4C0D1507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5F7A203-776E-48E1-8F52-E0C0617239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22283AA-0163-40C4-BD15-4B5D9779A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BE8F7-8EF6-4880-9F1A-6D10965A868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2022-07-25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1A8905D-720A-4884-BF88-251296BD5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91F5B7E-479B-4C2C-9C2F-FC3D3BAF2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BBB8-EBE5-4A2B-AB70-89540E1C96C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303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A78C707-FFC8-4A24-BA23-EF9EC4467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2160DF4-3AB1-42B3-8971-B823E5CB29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B6BFC4C-B0FA-4F91-8D27-3D1AF4C2C7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2FAC31B-12B8-44B6-A9E9-8F967BCFB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BE8F7-8EF6-4880-9F1A-6D10965A868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2022-07-25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FFAD4C5-4E96-46C0-9033-3CF48A722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8F5A243-79AB-498E-9F6B-C0EA9EA19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BBB8-EBE5-4A2B-AB70-89540E1C96C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198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839153-E8CD-49CF-A352-CE2C89DD0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9D2D86D-B04B-4F6E-8B70-CEEE8EE74D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ADF040F-70C5-4670-BDE4-017C92D5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02EE54B-8A53-409D-B09E-64BD2F952B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2B72209-6EC7-4418-A78D-417AB466F5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F99256C-B33C-4980-B58A-185F1B508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BE8F7-8EF6-4880-9F1A-6D10965A868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2022-07-25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0D41821-F2CE-4C29-8132-70323EDD6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8C219DB-B597-4742-98CD-2CAE4BE50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BBB8-EBE5-4A2B-AB70-89540E1C96C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844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86D106D-5995-4C96-A34B-80776AE9E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FF2DA30-6E46-4781-A24E-22BEFDC936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BE8F7-8EF6-4880-9F1A-6D10965A868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2022-07-25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6E6DFE5-8E83-400E-805F-69D1FE731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DD16593-628A-472D-A9C3-C41BD8886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BBB8-EBE5-4A2B-AB70-89540E1C96C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8064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9B1C4D2-3722-4C1D-B0E4-3ABC0DA4C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BE8F7-8EF6-4880-9F1A-6D10965A868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2022-07-25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3A393B7-AE11-4029-9D65-0BDEFB02D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B9F3B94-79EC-477D-B625-FF12E8701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BBB8-EBE5-4A2B-AB70-89540E1C96C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256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D40AC1-6795-4CA4-8863-90C130E9F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0AA3D37-5CDD-4F3C-8395-110B381166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E09C48F-85AB-4E64-BEFA-3A18C6A9F9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6C7D03F-6B67-4E51-B669-6A0E67E1E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BE8F7-8EF6-4880-9F1A-6D10965A868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2022-07-25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85481C9-7778-4E3B-A752-9007B5C85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0C20EB4-E727-4E37-91E3-2D601E7FF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BBB8-EBE5-4A2B-AB70-89540E1C96C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393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50C0D57-3EBF-4D7D-9103-029D562A3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1925C662-F8E6-4896-9E6B-19D16B2099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7ED9F6B-4286-432D-A5CB-100E7F7765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BAD39F7-71D8-4D10-B6E7-04E0D95EB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BE8F7-8EF6-4880-9F1A-6D10965A868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2022-07-25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43C73A8-E25B-4949-B956-80A5EC260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77CE8D1-E11F-4E87-B585-E1E5C9463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BBB8-EBE5-4A2B-AB70-89540E1C96C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41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98AADC-F389-4BCD-9E52-49B7E6490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1A3D60F-143D-47A7-90DD-8D2052D74E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8D2913F-34A8-4E19-BE54-298D842C8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BE8F7-8EF6-4880-9F1A-6D10965A868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2022-07-25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86ADB15-0821-4678-8A84-0615C9618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E5E1647-A311-42C8-900F-03252A535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BBB8-EBE5-4A2B-AB70-89540E1C96C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036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42E21EA-AC61-43C5-AA22-71763E0491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ED08377-D434-4883-933D-05403373BC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76BEFAE-52A5-4771-A24E-66D37EDBF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BE8F7-8EF6-4880-9F1A-6D10965A868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2022-07-25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7F5FDAD-E360-45AB-9254-5D5A1437A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879758A-1063-49CC-A47B-5A24925A9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BBB8-EBE5-4A2B-AB70-89540E1C96C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4457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2022-07-25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51256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2022-07-25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15410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2022-07-25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55604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2022-07-25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43061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2022-07-25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77557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2022-07-25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85132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2022-07-25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41663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2022-07-25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17480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2022-07-25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54728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2022-07-25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19546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2022-07-25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1264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7718C337-9B27-40D3-A9B2-4005EE7EA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B69189F-28A1-4057-8CE9-3B76810BF9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5F256D8-7BB6-49E2-954E-EF9E05DBF8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6BE8F7-8EF6-4880-9F1A-6D10965A868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2022-07-25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38B22D-A8A6-4CDF-89EF-E670765EC8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EBBC4C3-52FC-436A-A3AE-F6A5F52B66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A3BBB8-EBE5-4A2B-AB70-89540E1C96C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39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51A05-FE79-4763-A84F-D4FE701A9E82}" type="datetimeFigureOut">
              <a:rPr lang="ko-KR" altLang="en-US" smtClean="0"/>
              <a:t>2022-07-25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216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사각형: 둥근 모서리 11">
            <a:extLst>
              <a:ext uri="{FF2B5EF4-FFF2-40B4-BE49-F238E27FC236}">
                <a16:creationId xmlns:a16="http://schemas.microsoft.com/office/drawing/2014/main" id="{652F09DC-75D9-FB83-3B36-69C6BE9AFFFE}"/>
              </a:ext>
            </a:extLst>
          </p:cNvPr>
          <p:cNvSpPr/>
          <p:nvPr/>
        </p:nvSpPr>
        <p:spPr>
          <a:xfrm>
            <a:off x="8984326" y="429131"/>
            <a:ext cx="2589291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endParaRPr lang="ko-KR" altLang="en-US" sz="2400" b="1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9" name="사각형: 둥근 모서리 11">
            <a:extLst>
              <a:ext uri="{FF2B5EF4-FFF2-40B4-BE49-F238E27FC236}">
                <a16:creationId xmlns:a16="http://schemas.microsoft.com/office/drawing/2014/main" id="{B68A71BE-B82D-8CFE-4358-2696D2544088}"/>
              </a:ext>
            </a:extLst>
          </p:cNvPr>
          <p:cNvSpPr/>
          <p:nvPr/>
        </p:nvSpPr>
        <p:spPr>
          <a:xfrm>
            <a:off x="6197695" y="429131"/>
            <a:ext cx="2589291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endParaRPr lang="ko-KR" altLang="en-US" sz="2400" b="1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25" name="사각형: 둥근 모서리 11">
            <a:extLst>
              <a:ext uri="{FF2B5EF4-FFF2-40B4-BE49-F238E27FC236}">
                <a16:creationId xmlns:a16="http://schemas.microsoft.com/office/drawing/2014/main" id="{FAE55A70-0186-89D0-2809-435641109ECD}"/>
              </a:ext>
            </a:extLst>
          </p:cNvPr>
          <p:cNvSpPr/>
          <p:nvPr/>
        </p:nvSpPr>
        <p:spPr>
          <a:xfrm>
            <a:off x="3411064" y="429131"/>
            <a:ext cx="2589291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endParaRPr lang="ko-KR" altLang="en-US" sz="2400" b="1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24" name="자유형 23">
            <a:extLst>
              <a:ext uri="{FF2B5EF4-FFF2-40B4-BE49-F238E27FC236}">
                <a16:creationId xmlns:a16="http://schemas.microsoft.com/office/drawing/2014/main" id="{8E3DFE40-64E5-72A7-F9DD-EF44BB220536}"/>
              </a:ext>
            </a:extLst>
          </p:cNvPr>
          <p:cNvSpPr/>
          <p:nvPr/>
        </p:nvSpPr>
        <p:spPr>
          <a:xfrm>
            <a:off x="596500" y="429131"/>
            <a:ext cx="11057235" cy="5797255"/>
          </a:xfrm>
          <a:custGeom>
            <a:avLst/>
            <a:gdLst>
              <a:gd name="connsiteX0" fmla="*/ 81769 w 5216472"/>
              <a:gd name="connsiteY0" fmla="*/ 0 h 3221393"/>
              <a:gd name="connsiteX1" fmla="*/ 1144844 w 5216472"/>
              <a:gd name="connsiteY1" fmla="*/ 0 h 3221393"/>
              <a:gd name="connsiteX2" fmla="*/ 1226612 w 5216472"/>
              <a:gd name="connsiteY2" fmla="*/ 81768 h 3221393"/>
              <a:gd name="connsiteX3" fmla="*/ 1226612 w 5216472"/>
              <a:gd name="connsiteY3" fmla="*/ 342900 h 3221393"/>
              <a:gd name="connsiteX4" fmla="*/ 5117711 w 5216472"/>
              <a:gd name="connsiteY4" fmla="*/ 342900 h 3221393"/>
              <a:gd name="connsiteX5" fmla="*/ 5124329 w 5216472"/>
              <a:gd name="connsiteY5" fmla="*/ 344236 h 3221393"/>
              <a:gd name="connsiteX6" fmla="*/ 5140271 w 5216472"/>
              <a:gd name="connsiteY6" fmla="*/ 344236 h 3221393"/>
              <a:gd name="connsiteX7" fmla="*/ 5140271 w 5216472"/>
              <a:gd name="connsiteY7" fmla="*/ 347455 h 3221393"/>
              <a:gd name="connsiteX8" fmla="*/ 5156153 w 5216472"/>
              <a:gd name="connsiteY8" fmla="*/ 350661 h 3221393"/>
              <a:gd name="connsiteX9" fmla="*/ 5216472 w 5216472"/>
              <a:gd name="connsiteY9" fmla="*/ 441661 h 3221393"/>
              <a:gd name="connsiteX10" fmla="*/ 5216472 w 5216472"/>
              <a:gd name="connsiteY10" fmla="*/ 3122632 h 3221393"/>
              <a:gd name="connsiteX11" fmla="*/ 5117711 w 5216472"/>
              <a:gd name="connsiteY11" fmla="*/ 3221393 h 3221393"/>
              <a:gd name="connsiteX12" fmla="*/ 98763 w 5216472"/>
              <a:gd name="connsiteY12" fmla="*/ 3221393 h 3221393"/>
              <a:gd name="connsiteX13" fmla="*/ 2 w 5216472"/>
              <a:gd name="connsiteY13" fmla="*/ 3122632 h 3221393"/>
              <a:gd name="connsiteX14" fmla="*/ 2 w 5216472"/>
              <a:gd name="connsiteY14" fmla="*/ 2878493 h 3221393"/>
              <a:gd name="connsiteX15" fmla="*/ 0 w 5216472"/>
              <a:gd name="connsiteY15" fmla="*/ 2878493 h 3221393"/>
              <a:gd name="connsiteX16" fmla="*/ 0 w 5216472"/>
              <a:gd name="connsiteY16" fmla="*/ 939438 h 3221393"/>
              <a:gd name="connsiteX17" fmla="*/ 0 w 5216472"/>
              <a:gd name="connsiteY17" fmla="*/ 439215 h 3221393"/>
              <a:gd name="connsiteX18" fmla="*/ 0 w 5216472"/>
              <a:gd name="connsiteY18" fmla="*/ 81768 h 3221393"/>
              <a:gd name="connsiteX19" fmla="*/ 81769 w 5216472"/>
              <a:gd name="connsiteY19" fmla="*/ 0 h 3221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216472" h="3221393">
                <a:moveTo>
                  <a:pt x="81769" y="0"/>
                </a:moveTo>
                <a:lnTo>
                  <a:pt x="1144844" y="0"/>
                </a:lnTo>
                <a:cubicBezTo>
                  <a:pt x="1190003" y="0"/>
                  <a:pt x="1226612" y="36609"/>
                  <a:pt x="1226612" y="81768"/>
                </a:cubicBezTo>
                <a:lnTo>
                  <a:pt x="1226612" y="342900"/>
                </a:lnTo>
                <a:lnTo>
                  <a:pt x="5117711" y="342900"/>
                </a:lnTo>
                <a:lnTo>
                  <a:pt x="5124329" y="344236"/>
                </a:lnTo>
                <a:lnTo>
                  <a:pt x="5140271" y="344236"/>
                </a:lnTo>
                <a:lnTo>
                  <a:pt x="5140271" y="347455"/>
                </a:lnTo>
                <a:lnTo>
                  <a:pt x="5156153" y="350661"/>
                </a:lnTo>
                <a:cubicBezTo>
                  <a:pt x="5191600" y="365654"/>
                  <a:pt x="5216472" y="400753"/>
                  <a:pt x="5216472" y="441661"/>
                </a:cubicBezTo>
                <a:lnTo>
                  <a:pt x="5216472" y="3122632"/>
                </a:lnTo>
                <a:cubicBezTo>
                  <a:pt x="5216472" y="3177176"/>
                  <a:pt x="5172255" y="3221393"/>
                  <a:pt x="5117711" y="3221393"/>
                </a:cubicBezTo>
                <a:lnTo>
                  <a:pt x="98763" y="3221393"/>
                </a:lnTo>
                <a:cubicBezTo>
                  <a:pt x="44219" y="3221393"/>
                  <a:pt x="2" y="3177176"/>
                  <a:pt x="2" y="3122632"/>
                </a:cubicBezTo>
                <a:lnTo>
                  <a:pt x="2" y="2878493"/>
                </a:lnTo>
                <a:lnTo>
                  <a:pt x="0" y="2878493"/>
                </a:lnTo>
                <a:lnTo>
                  <a:pt x="0" y="939438"/>
                </a:lnTo>
                <a:lnTo>
                  <a:pt x="0" y="439215"/>
                </a:lnTo>
                <a:lnTo>
                  <a:pt x="0" y="81768"/>
                </a:lnTo>
                <a:cubicBezTo>
                  <a:pt x="0" y="36609"/>
                  <a:pt x="36609" y="0"/>
                  <a:pt x="81769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2"/>
            </a:solidFill>
          </a:ln>
          <a:effectLst>
            <a:outerShdw dist="889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684000" rIns="91440" bIns="45720" rtlCol="0" anchor="ctr">
            <a:noAutofit/>
          </a:bodyPr>
          <a:lstStyle/>
          <a:p>
            <a:pPr algn="ctr" latinLnBrk="0">
              <a:defRPr/>
            </a:pPr>
            <a:r>
              <a:rPr lang="ko-KR" altLang="en-US" sz="5400" kern="0" dirty="0">
                <a:solidFill>
                  <a:srgbClr val="E83F56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우리말 가꿈이 </a:t>
            </a:r>
            <a:r>
              <a:rPr lang="ko-KR" altLang="en-US" sz="5400" kern="0" dirty="0">
                <a:solidFill>
                  <a:srgbClr val="52677C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모둠 활동</a:t>
            </a:r>
            <a:endParaRPr lang="en-US" altLang="ko-KR" sz="700" kern="0" dirty="0">
              <a:solidFill>
                <a:srgbClr val="52677C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algn="ctr" latinLnBrk="0">
              <a:lnSpc>
                <a:spcPct val="150000"/>
              </a:lnSpc>
              <a:defRPr/>
            </a:pPr>
            <a:r>
              <a:rPr lang="ko-KR" altLang="en-US" sz="2800" kern="0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한글날 홍보 키트</a:t>
            </a:r>
            <a:endParaRPr lang="en-US" altLang="ko-KR" sz="2800" kern="0" dirty="0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1128409" y="1011498"/>
            <a:ext cx="1478604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A0633BF6-6321-B6F7-C164-79DF90A98427}"/>
              </a:ext>
            </a:extLst>
          </p:cNvPr>
          <p:cNvSpPr txBox="1"/>
          <p:nvPr/>
        </p:nvSpPr>
        <p:spPr>
          <a:xfrm>
            <a:off x="875489" y="549833"/>
            <a:ext cx="2062264" cy="4616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defRPr/>
            </a:pPr>
            <a:r>
              <a:rPr lang="ko-KR" altLang="en-US" sz="2400" b="1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경기 </a:t>
            </a:r>
            <a:r>
              <a:rPr lang="en-US" altLang="ko-KR" sz="2400" b="1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2022</a:t>
            </a:r>
            <a:endParaRPr lang="ko-KR" altLang="en-US" sz="2400" b="1" dirty="0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224A558C-CDA0-FFC1-4CD5-1CECCAFB9CCD}"/>
              </a:ext>
            </a:extLst>
          </p:cNvPr>
          <p:cNvSpPr/>
          <p:nvPr/>
        </p:nvSpPr>
        <p:spPr>
          <a:xfrm>
            <a:off x="10552415" y="6355443"/>
            <a:ext cx="1101320" cy="39555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0800" cmpd="dbl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1100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시작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B47C67-E2A0-42F6-4028-C78FA49722D4}"/>
              </a:ext>
            </a:extLst>
          </p:cNvPr>
          <p:cNvSpPr txBox="1"/>
          <p:nvPr/>
        </p:nvSpPr>
        <p:spPr>
          <a:xfrm>
            <a:off x="4219326" y="549833"/>
            <a:ext cx="972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chemeClr val="bg1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우리말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C816DA9-F69D-9F44-B83E-C07902749E49}"/>
              </a:ext>
            </a:extLst>
          </p:cNvPr>
          <p:cNvSpPr txBox="1"/>
          <p:nvPr/>
        </p:nvSpPr>
        <p:spPr>
          <a:xfrm>
            <a:off x="7005957" y="549832"/>
            <a:ext cx="972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chemeClr val="bg1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가꿈이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A949A49-4794-9C2C-744E-F3438FDD7ED6}"/>
              </a:ext>
            </a:extLst>
          </p:cNvPr>
          <p:cNvSpPr txBox="1"/>
          <p:nvPr/>
        </p:nvSpPr>
        <p:spPr>
          <a:xfrm>
            <a:off x="9774707" y="549831"/>
            <a:ext cx="1008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chemeClr val="bg1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7</a:t>
            </a:r>
            <a:r>
              <a:rPr lang="ko-KR" altLang="en-US" sz="2400" b="1" dirty="0">
                <a:solidFill>
                  <a:schemeClr val="bg1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모둠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65C548-F069-DE39-D413-F888181AF8A0}"/>
              </a:ext>
            </a:extLst>
          </p:cNvPr>
          <p:cNvSpPr txBox="1"/>
          <p:nvPr/>
        </p:nvSpPr>
        <p:spPr>
          <a:xfrm>
            <a:off x="8603226" y="4494687"/>
            <a:ext cx="288877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kern="0" spc="0" dirty="0">
                <a:solidFill>
                  <a:srgbClr val="52677C"/>
                </a:solidFill>
                <a:effectLst/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화학분자공학과 </a:t>
            </a:r>
            <a:r>
              <a:rPr lang="ko-KR" altLang="en-US" sz="2000" kern="0" spc="0" dirty="0" err="1">
                <a:solidFill>
                  <a:srgbClr val="52677C"/>
                </a:solidFill>
                <a:effectLst/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이성하</a:t>
            </a:r>
            <a:endParaRPr lang="ko-KR" altLang="en-US" sz="2000" kern="0" spc="0" dirty="0">
              <a:solidFill>
                <a:srgbClr val="52677C"/>
              </a:solidFill>
              <a:effectLst/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  <a:p>
            <a:pPr algn="r"/>
            <a:r>
              <a:rPr lang="ko-KR" altLang="en-US" sz="2000" kern="0" spc="0" dirty="0">
                <a:solidFill>
                  <a:srgbClr val="52677C"/>
                </a:solidFill>
                <a:effectLst/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전자공학부 </a:t>
            </a:r>
            <a:r>
              <a:rPr lang="ko-KR" altLang="en-US" sz="2000" kern="0" spc="0" dirty="0" err="1">
                <a:solidFill>
                  <a:srgbClr val="52677C"/>
                </a:solidFill>
                <a:effectLst/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이주윤</a:t>
            </a:r>
            <a:endParaRPr lang="ko-KR" altLang="en-US" sz="2000" kern="0" spc="0" dirty="0">
              <a:solidFill>
                <a:srgbClr val="52677C"/>
              </a:solidFill>
              <a:effectLst/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  <a:p>
            <a:pPr algn="r"/>
            <a:r>
              <a:rPr lang="ko-KR" altLang="en-US" sz="2000" kern="0" spc="0" dirty="0">
                <a:solidFill>
                  <a:srgbClr val="52677C"/>
                </a:solidFill>
                <a:effectLst/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전자공학부 이지원</a:t>
            </a:r>
          </a:p>
          <a:p>
            <a:pPr algn="r"/>
            <a:r>
              <a:rPr lang="ko-KR" altLang="en-US" sz="2000" kern="0" spc="0" dirty="0">
                <a:solidFill>
                  <a:srgbClr val="52677C"/>
                </a:solidFill>
                <a:effectLst/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전자공학부 장지웅</a:t>
            </a:r>
          </a:p>
          <a:p>
            <a:pPr algn="r"/>
            <a:r>
              <a:rPr lang="ko-KR" altLang="en-US" sz="2000" kern="0" spc="0" dirty="0">
                <a:solidFill>
                  <a:srgbClr val="52677C"/>
                </a:solidFill>
                <a:effectLst/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정보사회미디어학과 조우혁</a:t>
            </a:r>
            <a:endParaRPr lang="ko-KR" altLang="en-US" sz="2000" dirty="0">
              <a:solidFill>
                <a:srgbClr val="52677C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87297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348989C9-D00A-D345-A559-0AC8E9F04BC1}"/>
              </a:ext>
            </a:extLst>
          </p:cNvPr>
          <p:cNvSpPr/>
          <p:nvPr/>
        </p:nvSpPr>
        <p:spPr>
          <a:xfrm>
            <a:off x="7021093" y="396676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홍보 방안</a:t>
            </a:r>
            <a:endParaRPr lang="en-US" altLang="ko-KR" sz="1100" dirty="0" err="1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231110" y="222504"/>
            <a:ext cx="11810492" cy="6412992"/>
            <a:chOff x="212779" y="237018"/>
            <a:chExt cx="11810492" cy="6412992"/>
          </a:xfrm>
        </p:grpSpPr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FAE55A70-0186-89D0-2809-435641109ECD}"/>
                </a:ext>
              </a:extLst>
            </p:cNvPr>
            <p:cNvSpPr/>
            <p:nvPr/>
          </p:nvSpPr>
          <p:spPr>
            <a:xfrm>
              <a:off x="1910275" y="411190"/>
              <a:ext cx="1625517" cy="1353312"/>
            </a:xfrm>
            <a:prstGeom prst="roundRect">
              <a:avLst>
                <a:gd name="adj" fmla="val 8007"/>
              </a:avLst>
            </a:prstGeom>
            <a:solidFill>
              <a:srgbClr val="52677C"/>
            </a:solidFill>
            <a:ln w="28575">
              <a:solidFill>
                <a:schemeClr val="tx2"/>
              </a:solidFill>
            </a:ln>
            <a:effectLst>
              <a:outerShdw dist="38100" dir="8100000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t"/>
            <a:lstStyle/>
            <a:p>
              <a:pPr algn="ctr">
                <a:defRPr/>
              </a:pPr>
              <a:r>
                <a:rPr lang="ko-KR" altLang="en-US" sz="1100" dirty="0"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훈민정음 퍼즐</a:t>
              </a:r>
              <a:endParaRPr lang="en-US" altLang="ko-KR" sz="1100" dirty="0" err="1"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13" name="사각형: 둥근 모서리 12">
              <a:extLst>
                <a:ext uri="{FF2B5EF4-FFF2-40B4-BE49-F238E27FC236}">
                  <a16:creationId xmlns:a16="http://schemas.microsoft.com/office/drawing/2014/main" id="{292A3DC0-CFBD-2E1D-C84B-9373685DEE86}"/>
                </a:ext>
              </a:extLst>
            </p:cNvPr>
            <p:cNvSpPr/>
            <p:nvPr/>
          </p:nvSpPr>
          <p:spPr>
            <a:xfrm>
              <a:off x="3607771" y="411190"/>
              <a:ext cx="1625517" cy="1353312"/>
            </a:xfrm>
            <a:prstGeom prst="roundRect">
              <a:avLst>
                <a:gd name="adj" fmla="val 8007"/>
              </a:avLst>
            </a:prstGeom>
            <a:solidFill>
              <a:srgbClr val="52677C"/>
            </a:solidFill>
            <a:ln w="28575">
              <a:solidFill>
                <a:schemeClr val="tx2"/>
              </a:solidFill>
            </a:ln>
            <a:effectLst>
              <a:outerShdw dist="38100" dir="8100000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t"/>
            <a:lstStyle/>
            <a:p>
              <a:pPr algn="ctr">
                <a:defRPr/>
              </a:pPr>
              <a:r>
                <a:rPr lang="ko-KR" altLang="en-US" sz="1100" dirty="0"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속담 가로세로 낱말 퍼즐</a:t>
              </a:r>
              <a:endParaRPr lang="en-US" altLang="ko-KR" sz="1100" dirty="0" err="1"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14" name="사각형: 둥근 모서리 13">
              <a:extLst>
                <a:ext uri="{FF2B5EF4-FFF2-40B4-BE49-F238E27FC236}">
                  <a16:creationId xmlns:a16="http://schemas.microsoft.com/office/drawing/2014/main" id="{6082DC39-3433-8540-CCBE-20050D3E74BB}"/>
                </a:ext>
              </a:extLst>
            </p:cNvPr>
            <p:cNvSpPr/>
            <p:nvPr/>
          </p:nvSpPr>
          <p:spPr>
            <a:xfrm>
              <a:off x="5305267" y="411190"/>
              <a:ext cx="1625517" cy="1353312"/>
            </a:xfrm>
            <a:prstGeom prst="roundRect">
              <a:avLst>
                <a:gd name="adj" fmla="val 8007"/>
              </a:avLst>
            </a:prstGeom>
            <a:solidFill>
              <a:srgbClr val="52677C"/>
            </a:solidFill>
            <a:ln w="28575">
              <a:solidFill>
                <a:schemeClr val="tx2"/>
              </a:solidFill>
            </a:ln>
            <a:effectLst>
              <a:outerShdw dist="38100" dir="8100000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t"/>
            <a:lstStyle/>
            <a:p>
              <a:pPr algn="ctr">
                <a:defRPr/>
              </a:pPr>
              <a:r>
                <a:rPr lang="ko-KR" altLang="en-US" sz="1100" dirty="0"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훈민정음 스티커</a:t>
              </a:r>
              <a:endParaRPr lang="en-US" altLang="ko-KR" sz="1100" dirty="0" err="1"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18" name="자유형: 도형 17">
              <a:extLst>
                <a:ext uri="{FF2B5EF4-FFF2-40B4-BE49-F238E27FC236}">
                  <a16:creationId xmlns:a16="http://schemas.microsoft.com/office/drawing/2014/main" id="{8E3DFE40-64E5-72A7-F9DD-EF44BB220536}"/>
                </a:ext>
              </a:extLst>
            </p:cNvPr>
            <p:cNvSpPr/>
            <p:nvPr/>
          </p:nvSpPr>
          <p:spPr>
            <a:xfrm>
              <a:off x="212779" y="237018"/>
              <a:ext cx="11810492" cy="6412992"/>
            </a:xfrm>
            <a:custGeom>
              <a:avLst/>
              <a:gdLst>
                <a:gd name="connsiteX0" fmla="*/ 108360 w 11810492"/>
                <a:gd name="connsiteY0" fmla="*/ 0 h 6412992"/>
                <a:gd name="connsiteX1" fmla="*/ 1517157 w 11810492"/>
                <a:gd name="connsiteY1" fmla="*/ 0 h 6412992"/>
                <a:gd name="connsiteX2" fmla="*/ 1625517 w 11810492"/>
                <a:gd name="connsiteY2" fmla="*/ 108360 h 6412992"/>
                <a:gd name="connsiteX3" fmla="*/ 1625517 w 11810492"/>
                <a:gd name="connsiteY3" fmla="*/ 456184 h 6412992"/>
                <a:gd name="connsiteX4" fmla="*/ 11684625 w 11810492"/>
                <a:gd name="connsiteY4" fmla="*/ 456184 h 6412992"/>
                <a:gd name="connsiteX5" fmla="*/ 11810492 w 11810492"/>
                <a:gd name="connsiteY5" fmla="*/ 582051 h 6412992"/>
                <a:gd name="connsiteX6" fmla="*/ 11810492 w 11810492"/>
                <a:gd name="connsiteY6" fmla="*/ 6287125 h 6412992"/>
                <a:gd name="connsiteX7" fmla="*/ 11684625 w 11810492"/>
                <a:gd name="connsiteY7" fmla="*/ 6412992 h 6412992"/>
                <a:gd name="connsiteX8" fmla="*/ 125867 w 11810492"/>
                <a:gd name="connsiteY8" fmla="*/ 6412992 h 6412992"/>
                <a:gd name="connsiteX9" fmla="*/ 0 w 11810492"/>
                <a:gd name="connsiteY9" fmla="*/ 6287125 h 6412992"/>
                <a:gd name="connsiteX10" fmla="*/ 0 w 11810492"/>
                <a:gd name="connsiteY10" fmla="*/ 1244952 h 6412992"/>
                <a:gd name="connsiteX11" fmla="*/ 0 w 11810492"/>
                <a:gd name="connsiteY11" fmla="*/ 582051 h 6412992"/>
                <a:gd name="connsiteX12" fmla="*/ 0 w 11810492"/>
                <a:gd name="connsiteY12" fmla="*/ 108360 h 6412992"/>
                <a:gd name="connsiteX13" fmla="*/ 108360 w 11810492"/>
                <a:gd name="connsiteY13" fmla="*/ 0 h 6412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810492" h="6412992">
                  <a:moveTo>
                    <a:pt x="108360" y="0"/>
                  </a:moveTo>
                  <a:lnTo>
                    <a:pt x="1517157" y="0"/>
                  </a:lnTo>
                  <a:cubicBezTo>
                    <a:pt x="1577003" y="0"/>
                    <a:pt x="1625517" y="48514"/>
                    <a:pt x="1625517" y="108360"/>
                  </a:cubicBezTo>
                  <a:lnTo>
                    <a:pt x="1625517" y="456184"/>
                  </a:lnTo>
                  <a:lnTo>
                    <a:pt x="11684625" y="456184"/>
                  </a:lnTo>
                  <a:cubicBezTo>
                    <a:pt x="11754139" y="456184"/>
                    <a:pt x="11810492" y="512537"/>
                    <a:pt x="11810492" y="582051"/>
                  </a:cubicBezTo>
                  <a:lnTo>
                    <a:pt x="11810492" y="6287125"/>
                  </a:lnTo>
                  <a:cubicBezTo>
                    <a:pt x="11810492" y="6356639"/>
                    <a:pt x="11754139" y="6412992"/>
                    <a:pt x="11684625" y="6412992"/>
                  </a:cubicBezTo>
                  <a:lnTo>
                    <a:pt x="125867" y="6412992"/>
                  </a:lnTo>
                  <a:cubicBezTo>
                    <a:pt x="56353" y="6412992"/>
                    <a:pt x="0" y="6356639"/>
                    <a:pt x="0" y="6287125"/>
                  </a:cubicBezTo>
                  <a:lnTo>
                    <a:pt x="0" y="1244952"/>
                  </a:lnTo>
                  <a:lnTo>
                    <a:pt x="0" y="582051"/>
                  </a:lnTo>
                  <a:lnTo>
                    <a:pt x="0" y="108360"/>
                  </a:lnTo>
                  <a:cubicBezTo>
                    <a:pt x="0" y="48514"/>
                    <a:pt x="48514" y="0"/>
                    <a:pt x="108360" y="0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chemeClr val="tx2"/>
              </a:solidFill>
            </a:ln>
            <a:effectLst>
              <a:outerShdw dist="889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684000" rIns="91440" bIns="45720" rtlCol="0" anchor="t">
              <a:noAutofit/>
            </a:bodyPr>
            <a:lstStyle/>
            <a:p>
              <a:pPr marL="1435100" latinLnBrk="0">
                <a:defRPr/>
              </a:pPr>
              <a:endParaRPr lang="en-US" altLang="ko-KR" sz="700" kern="0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333FD991-A232-A584-B690-B5DFCE9EFA23}"/>
                </a:ext>
              </a:extLst>
            </p:cNvPr>
            <p:cNvCxnSpPr>
              <a:cxnSpLocks/>
            </p:cNvCxnSpPr>
            <p:nvPr/>
          </p:nvCxnSpPr>
          <p:spPr>
            <a:xfrm>
              <a:off x="350221" y="681264"/>
              <a:ext cx="1332000" cy="0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0633BF6-6321-B6F7-C164-79DF90A98427}"/>
                </a:ext>
              </a:extLst>
            </p:cNvPr>
            <p:cNvSpPr txBox="1"/>
            <p:nvPr/>
          </p:nvSpPr>
          <p:spPr>
            <a:xfrm>
              <a:off x="298671" y="332183"/>
              <a:ext cx="1435100" cy="307777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algn="ctr">
                <a:defRPr/>
              </a:pPr>
              <a:r>
                <a:rPr lang="ko-KR" altLang="en-US" sz="1400" dirty="0">
                  <a:solidFill>
                    <a:srgbClr val="44546A"/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키트 구성</a:t>
              </a:r>
            </a:p>
          </p:txBody>
        </p:sp>
      </p:grpSp>
      <p:sp>
        <p:nvSpPr>
          <p:cNvPr id="75" name="왼쪽 대괄호 74"/>
          <p:cNvSpPr/>
          <p:nvPr/>
        </p:nvSpPr>
        <p:spPr>
          <a:xfrm rot="5400000">
            <a:off x="5756875" y="-793019"/>
            <a:ext cx="796236" cy="6803923"/>
          </a:xfrm>
          <a:prstGeom prst="leftBracket">
            <a:avLst>
              <a:gd name="adj" fmla="val 0"/>
            </a:avLst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grpSp>
        <p:nvGrpSpPr>
          <p:cNvPr id="76" name="그룹 75"/>
          <p:cNvGrpSpPr/>
          <p:nvPr/>
        </p:nvGrpSpPr>
        <p:grpSpPr>
          <a:xfrm>
            <a:off x="5950900" y="1607404"/>
            <a:ext cx="400503" cy="400503"/>
            <a:chOff x="5737175" y="2205300"/>
            <a:chExt cx="216000" cy="216000"/>
          </a:xfrm>
          <a:solidFill>
            <a:schemeClr val="bg1">
              <a:lumMod val="95000"/>
            </a:schemeClr>
          </a:solidFill>
        </p:grpSpPr>
        <p:sp>
          <p:nvSpPr>
            <p:cNvPr id="77" name="타원 76"/>
            <p:cNvSpPr/>
            <p:nvPr/>
          </p:nvSpPr>
          <p:spPr>
            <a:xfrm>
              <a:off x="5737175" y="2205300"/>
              <a:ext cx="216000" cy="216000"/>
            </a:xfrm>
            <a:prstGeom prst="ellipse">
              <a:avLst/>
            </a:prstGeom>
            <a:grpFill/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78" name="타원 77"/>
            <p:cNvSpPr/>
            <p:nvPr/>
          </p:nvSpPr>
          <p:spPr>
            <a:xfrm>
              <a:off x="5757043" y="2225168"/>
              <a:ext cx="176264" cy="176264"/>
            </a:xfrm>
            <a:prstGeom prst="ellipse">
              <a:avLst/>
            </a:prstGeom>
            <a:grpFill/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79" name="타원 78"/>
            <p:cNvSpPr/>
            <p:nvPr/>
          </p:nvSpPr>
          <p:spPr>
            <a:xfrm>
              <a:off x="5785209" y="2253334"/>
              <a:ext cx="119932" cy="119932"/>
            </a:xfrm>
            <a:prstGeom prst="ellipse">
              <a:avLst/>
            </a:prstGeom>
            <a:grpFill/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b="1">
                <a:solidFill>
                  <a:prstClr val="white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</p:grp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3FA00699-5178-465A-9F3F-130CF1431F70}"/>
              </a:ext>
            </a:extLst>
          </p:cNvPr>
          <p:cNvSpPr/>
          <p:nvPr/>
        </p:nvSpPr>
        <p:spPr>
          <a:xfrm>
            <a:off x="5031830" y="674580"/>
            <a:ext cx="2238642" cy="92685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b="1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키트 구성</a:t>
            </a:r>
            <a:endParaRPr lang="en-US" altLang="ko-KR" sz="4000" b="1" dirty="0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ECF09121-F994-FC66-B591-4F5F74A2B8E7}"/>
              </a:ext>
            </a:extLst>
          </p:cNvPr>
          <p:cNvCxnSpPr>
            <a:cxnSpLocks/>
            <a:stCxn id="75" idx="1"/>
            <a:endCxn id="77" idx="4"/>
          </p:cNvCxnSpPr>
          <p:nvPr/>
        </p:nvCxnSpPr>
        <p:spPr>
          <a:xfrm flipH="1" flipV="1">
            <a:off x="6151152" y="2007907"/>
            <a:ext cx="3841" cy="2029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6" name="자유형 95"/>
          <p:cNvSpPr/>
          <p:nvPr/>
        </p:nvSpPr>
        <p:spPr>
          <a:xfrm>
            <a:off x="1599818" y="2878301"/>
            <a:ext cx="2320146" cy="1185223"/>
          </a:xfrm>
          <a:custGeom>
            <a:avLst/>
            <a:gdLst>
              <a:gd name="connsiteX0" fmla="*/ 259915 w 1559462"/>
              <a:gd name="connsiteY0" fmla="*/ 0 h 1055425"/>
              <a:gd name="connsiteX1" fmla="*/ 1299547 w 1559462"/>
              <a:gd name="connsiteY1" fmla="*/ 0 h 1055425"/>
              <a:gd name="connsiteX2" fmla="*/ 1559462 w 1559462"/>
              <a:gd name="connsiteY2" fmla="*/ 259915 h 1055425"/>
              <a:gd name="connsiteX3" fmla="*/ 1559462 w 1559462"/>
              <a:gd name="connsiteY3" fmla="*/ 777252 h 1055425"/>
              <a:gd name="connsiteX4" fmla="*/ 1559446 w 1559462"/>
              <a:gd name="connsiteY4" fmla="*/ 777252 h 1055425"/>
              <a:gd name="connsiteX5" fmla="*/ 1559446 w 1559462"/>
              <a:gd name="connsiteY5" fmla="*/ 1055425 h 1055425"/>
              <a:gd name="connsiteX6" fmla="*/ 1517401 w 1559462"/>
              <a:gd name="connsiteY6" fmla="*/ 1055425 h 1055425"/>
              <a:gd name="connsiteX7" fmla="*/ 1517401 w 1559462"/>
              <a:gd name="connsiteY7" fmla="*/ 637193 h 1055425"/>
              <a:gd name="connsiteX8" fmla="*/ 1517417 w 1559462"/>
              <a:gd name="connsiteY8" fmla="*/ 637193 h 1055425"/>
              <a:gd name="connsiteX9" fmla="*/ 1517417 w 1559462"/>
              <a:gd name="connsiteY9" fmla="*/ 296787 h 1055425"/>
              <a:gd name="connsiteX10" fmla="*/ 1271517 w 1559462"/>
              <a:gd name="connsiteY10" fmla="*/ 50887 h 1055425"/>
              <a:gd name="connsiteX11" fmla="*/ 287944 w 1559462"/>
              <a:gd name="connsiteY11" fmla="*/ 50887 h 1055425"/>
              <a:gd name="connsiteX12" fmla="*/ 42044 w 1559462"/>
              <a:gd name="connsiteY12" fmla="*/ 296787 h 1055425"/>
              <a:gd name="connsiteX13" fmla="*/ 42044 w 1559462"/>
              <a:gd name="connsiteY13" fmla="*/ 777252 h 1055425"/>
              <a:gd name="connsiteX14" fmla="*/ 0 w 1559462"/>
              <a:gd name="connsiteY14" fmla="*/ 777252 h 1055425"/>
              <a:gd name="connsiteX15" fmla="*/ 0 w 1559462"/>
              <a:gd name="connsiteY15" fmla="*/ 259915 h 1055425"/>
              <a:gd name="connsiteX16" fmla="*/ 259915 w 1559462"/>
              <a:gd name="connsiteY16" fmla="*/ 0 h 1055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59462" h="1055425">
                <a:moveTo>
                  <a:pt x="259915" y="0"/>
                </a:moveTo>
                <a:lnTo>
                  <a:pt x="1299547" y="0"/>
                </a:lnTo>
                <a:cubicBezTo>
                  <a:pt x="1443094" y="0"/>
                  <a:pt x="1559462" y="116368"/>
                  <a:pt x="1559462" y="259915"/>
                </a:cubicBezTo>
                <a:lnTo>
                  <a:pt x="1559462" y="777252"/>
                </a:lnTo>
                <a:lnTo>
                  <a:pt x="1559446" y="777252"/>
                </a:lnTo>
                <a:lnTo>
                  <a:pt x="1559446" y="1055425"/>
                </a:lnTo>
                <a:lnTo>
                  <a:pt x="1517401" y="1055425"/>
                </a:lnTo>
                <a:lnTo>
                  <a:pt x="1517401" y="637193"/>
                </a:lnTo>
                <a:lnTo>
                  <a:pt x="1517417" y="637193"/>
                </a:lnTo>
                <a:lnTo>
                  <a:pt x="1517417" y="296787"/>
                </a:lnTo>
                <a:cubicBezTo>
                  <a:pt x="1517417" y="160980"/>
                  <a:pt x="1407325" y="50887"/>
                  <a:pt x="1271517" y="50887"/>
                </a:cubicBezTo>
                <a:lnTo>
                  <a:pt x="287944" y="50887"/>
                </a:lnTo>
                <a:cubicBezTo>
                  <a:pt x="152137" y="50887"/>
                  <a:pt x="42044" y="160980"/>
                  <a:pt x="42044" y="296787"/>
                </a:cubicBezTo>
                <a:lnTo>
                  <a:pt x="42044" y="777252"/>
                </a:lnTo>
                <a:lnTo>
                  <a:pt x="0" y="777252"/>
                </a:lnTo>
                <a:lnTo>
                  <a:pt x="0" y="259915"/>
                </a:lnTo>
                <a:cubicBezTo>
                  <a:pt x="0" y="116368"/>
                  <a:pt x="116368" y="0"/>
                  <a:pt x="259915" y="0"/>
                </a:cubicBezTo>
                <a:close/>
              </a:path>
            </a:pathLst>
          </a:custGeom>
          <a:solidFill>
            <a:schemeClr val="tx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50000"/>
              </a:lnSpc>
            </a:pPr>
            <a:endParaRPr lang="en-US" altLang="ko-KR" sz="1200" b="1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100" name="자유형 99"/>
          <p:cNvSpPr/>
          <p:nvPr/>
        </p:nvSpPr>
        <p:spPr>
          <a:xfrm flipV="1">
            <a:off x="3860538" y="3738309"/>
            <a:ext cx="2304250" cy="1208212"/>
          </a:xfrm>
          <a:custGeom>
            <a:avLst/>
            <a:gdLst>
              <a:gd name="connsiteX0" fmla="*/ 259915 w 1559462"/>
              <a:gd name="connsiteY0" fmla="*/ 0 h 1055425"/>
              <a:gd name="connsiteX1" fmla="*/ 1299547 w 1559462"/>
              <a:gd name="connsiteY1" fmla="*/ 0 h 1055425"/>
              <a:gd name="connsiteX2" fmla="*/ 1559462 w 1559462"/>
              <a:gd name="connsiteY2" fmla="*/ 259915 h 1055425"/>
              <a:gd name="connsiteX3" fmla="*/ 1559462 w 1559462"/>
              <a:gd name="connsiteY3" fmla="*/ 777252 h 1055425"/>
              <a:gd name="connsiteX4" fmla="*/ 1559446 w 1559462"/>
              <a:gd name="connsiteY4" fmla="*/ 777252 h 1055425"/>
              <a:gd name="connsiteX5" fmla="*/ 1559446 w 1559462"/>
              <a:gd name="connsiteY5" fmla="*/ 1055425 h 1055425"/>
              <a:gd name="connsiteX6" fmla="*/ 1517401 w 1559462"/>
              <a:gd name="connsiteY6" fmla="*/ 1055425 h 1055425"/>
              <a:gd name="connsiteX7" fmla="*/ 1517401 w 1559462"/>
              <a:gd name="connsiteY7" fmla="*/ 637193 h 1055425"/>
              <a:gd name="connsiteX8" fmla="*/ 1517417 w 1559462"/>
              <a:gd name="connsiteY8" fmla="*/ 637193 h 1055425"/>
              <a:gd name="connsiteX9" fmla="*/ 1517417 w 1559462"/>
              <a:gd name="connsiteY9" fmla="*/ 296787 h 1055425"/>
              <a:gd name="connsiteX10" fmla="*/ 1271517 w 1559462"/>
              <a:gd name="connsiteY10" fmla="*/ 50887 h 1055425"/>
              <a:gd name="connsiteX11" fmla="*/ 287944 w 1559462"/>
              <a:gd name="connsiteY11" fmla="*/ 50887 h 1055425"/>
              <a:gd name="connsiteX12" fmla="*/ 42044 w 1559462"/>
              <a:gd name="connsiteY12" fmla="*/ 296787 h 1055425"/>
              <a:gd name="connsiteX13" fmla="*/ 42044 w 1559462"/>
              <a:gd name="connsiteY13" fmla="*/ 777252 h 1055425"/>
              <a:gd name="connsiteX14" fmla="*/ 0 w 1559462"/>
              <a:gd name="connsiteY14" fmla="*/ 777252 h 1055425"/>
              <a:gd name="connsiteX15" fmla="*/ 0 w 1559462"/>
              <a:gd name="connsiteY15" fmla="*/ 259915 h 1055425"/>
              <a:gd name="connsiteX16" fmla="*/ 259915 w 1559462"/>
              <a:gd name="connsiteY16" fmla="*/ 0 h 1055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59462" h="1055425">
                <a:moveTo>
                  <a:pt x="259915" y="0"/>
                </a:moveTo>
                <a:lnTo>
                  <a:pt x="1299547" y="0"/>
                </a:lnTo>
                <a:cubicBezTo>
                  <a:pt x="1443094" y="0"/>
                  <a:pt x="1559462" y="116368"/>
                  <a:pt x="1559462" y="259915"/>
                </a:cubicBezTo>
                <a:lnTo>
                  <a:pt x="1559462" y="777252"/>
                </a:lnTo>
                <a:lnTo>
                  <a:pt x="1559446" y="777252"/>
                </a:lnTo>
                <a:lnTo>
                  <a:pt x="1559446" y="1055425"/>
                </a:lnTo>
                <a:lnTo>
                  <a:pt x="1517401" y="1055425"/>
                </a:lnTo>
                <a:lnTo>
                  <a:pt x="1517401" y="637193"/>
                </a:lnTo>
                <a:lnTo>
                  <a:pt x="1517417" y="637193"/>
                </a:lnTo>
                <a:lnTo>
                  <a:pt x="1517417" y="296787"/>
                </a:lnTo>
                <a:cubicBezTo>
                  <a:pt x="1517417" y="160980"/>
                  <a:pt x="1407325" y="50887"/>
                  <a:pt x="1271517" y="50887"/>
                </a:cubicBezTo>
                <a:lnTo>
                  <a:pt x="287944" y="50887"/>
                </a:lnTo>
                <a:cubicBezTo>
                  <a:pt x="152137" y="50887"/>
                  <a:pt x="42044" y="160980"/>
                  <a:pt x="42044" y="296787"/>
                </a:cubicBezTo>
                <a:lnTo>
                  <a:pt x="42044" y="777252"/>
                </a:lnTo>
                <a:lnTo>
                  <a:pt x="0" y="777252"/>
                </a:lnTo>
                <a:lnTo>
                  <a:pt x="0" y="259915"/>
                </a:lnTo>
                <a:cubicBezTo>
                  <a:pt x="0" y="116368"/>
                  <a:pt x="116368" y="0"/>
                  <a:pt x="259915" y="0"/>
                </a:cubicBezTo>
                <a:close/>
              </a:path>
            </a:pathLst>
          </a:custGeom>
          <a:solidFill>
            <a:schemeClr val="tx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50000"/>
              </a:lnSpc>
            </a:pPr>
            <a:endParaRPr lang="en-US" altLang="ko-KR" sz="1200" b="1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40" name="자유형 95">
            <a:extLst>
              <a:ext uri="{FF2B5EF4-FFF2-40B4-BE49-F238E27FC236}">
                <a16:creationId xmlns:a16="http://schemas.microsoft.com/office/drawing/2014/main" id="{693E77B4-1B97-1A9E-CCF3-9899FAE8DEB3}"/>
              </a:ext>
            </a:extLst>
          </p:cNvPr>
          <p:cNvSpPr/>
          <p:nvPr/>
        </p:nvSpPr>
        <p:spPr>
          <a:xfrm>
            <a:off x="6100826" y="2893005"/>
            <a:ext cx="2320146" cy="1185223"/>
          </a:xfrm>
          <a:custGeom>
            <a:avLst/>
            <a:gdLst>
              <a:gd name="connsiteX0" fmla="*/ 259915 w 1559462"/>
              <a:gd name="connsiteY0" fmla="*/ 0 h 1055425"/>
              <a:gd name="connsiteX1" fmla="*/ 1299547 w 1559462"/>
              <a:gd name="connsiteY1" fmla="*/ 0 h 1055425"/>
              <a:gd name="connsiteX2" fmla="*/ 1559462 w 1559462"/>
              <a:gd name="connsiteY2" fmla="*/ 259915 h 1055425"/>
              <a:gd name="connsiteX3" fmla="*/ 1559462 w 1559462"/>
              <a:gd name="connsiteY3" fmla="*/ 777252 h 1055425"/>
              <a:gd name="connsiteX4" fmla="*/ 1559446 w 1559462"/>
              <a:gd name="connsiteY4" fmla="*/ 777252 h 1055425"/>
              <a:gd name="connsiteX5" fmla="*/ 1559446 w 1559462"/>
              <a:gd name="connsiteY5" fmla="*/ 1055425 h 1055425"/>
              <a:gd name="connsiteX6" fmla="*/ 1517401 w 1559462"/>
              <a:gd name="connsiteY6" fmla="*/ 1055425 h 1055425"/>
              <a:gd name="connsiteX7" fmla="*/ 1517401 w 1559462"/>
              <a:gd name="connsiteY7" fmla="*/ 637193 h 1055425"/>
              <a:gd name="connsiteX8" fmla="*/ 1517417 w 1559462"/>
              <a:gd name="connsiteY8" fmla="*/ 637193 h 1055425"/>
              <a:gd name="connsiteX9" fmla="*/ 1517417 w 1559462"/>
              <a:gd name="connsiteY9" fmla="*/ 296787 h 1055425"/>
              <a:gd name="connsiteX10" fmla="*/ 1271517 w 1559462"/>
              <a:gd name="connsiteY10" fmla="*/ 50887 h 1055425"/>
              <a:gd name="connsiteX11" fmla="*/ 287944 w 1559462"/>
              <a:gd name="connsiteY11" fmla="*/ 50887 h 1055425"/>
              <a:gd name="connsiteX12" fmla="*/ 42044 w 1559462"/>
              <a:gd name="connsiteY12" fmla="*/ 296787 h 1055425"/>
              <a:gd name="connsiteX13" fmla="*/ 42044 w 1559462"/>
              <a:gd name="connsiteY13" fmla="*/ 777252 h 1055425"/>
              <a:gd name="connsiteX14" fmla="*/ 0 w 1559462"/>
              <a:gd name="connsiteY14" fmla="*/ 777252 h 1055425"/>
              <a:gd name="connsiteX15" fmla="*/ 0 w 1559462"/>
              <a:gd name="connsiteY15" fmla="*/ 259915 h 1055425"/>
              <a:gd name="connsiteX16" fmla="*/ 259915 w 1559462"/>
              <a:gd name="connsiteY16" fmla="*/ 0 h 1055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59462" h="1055425">
                <a:moveTo>
                  <a:pt x="259915" y="0"/>
                </a:moveTo>
                <a:lnTo>
                  <a:pt x="1299547" y="0"/>
                </a:lnTo>
                <a:cubicBezTo>
                  <a:pt x="1443094" y="0"/>
                  <a:pt x="1559462" y="116368"/>
                  <a:pt x="1559462" y="259915"/>
                </a:cubicBezTo>
                <a:lnTo>
                  <a:pt x="1559462" y="777252"/>
                </a:lnTo>
                <a:lnTo>
                  <a:pt x="1559446" y="777252"/>
                </a:lnTo>
                <a:lnTo>
                  <a:pt x="1559446" y="1055425"/>
                </a:lnTo>
                <a:lnTo>
                  <a:pt x="1517401" y="1055425"/>
                </a:lnTo>
                <a:lnTo>
                  <a:pt x="1517401" y="637193"/>
                </a:lnTo>
                <a:lnTo>
                  <a:pt x="1517417" y="637193"/>
                </a:lnTo>
                <a:lnTo>
                  <a:pt x="1517417" y="296787"/>
                </a:lnTo>
                <a:cubicBezTo>
                  <a:pt x="1517417" y="160980"/>
                  <a:pt x="1407325" y="50887"/>
                  <a:pt x="1271517" y="50887"/>
                </a:cubicBezTo>
                <a:lnTo>
                  <a:pt x="287944" y="50887"/>
                </a:lnTo>
                <a:cubicBezTo>
                  <a:pt x="152137" y="50887"/>
                  <a:pt x="42044" y="160980"/>
                  <a:pt x="42044" y="296787"/>
                </a:cubicBezTo>
                <a:lnTo>
                  <a:pt x="42044" y="777252"/>
                </a:lnTo>
                <a:lnTo>
                  <a:pt x="0" y="777252"/>
                </a:lnTo>
                <a:lnTo>
                  <a:pt x="0" y="259915"/>
                </a:lnTo>
                <a:cubicBezTo>
                  <a:pt x="0" y="116368"/>
                  <a:pt x="116368" y="0"/>
                  <a:pt x="259915" y="0"/>
                </a:cubicBezTo>
                <a:close/>
              </a:path>
            </a:pathLst>
          </a:custGeom>
          <a:solidFill>
            <a:schemeClr val="tx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50000"/>
              </a:lnSpc>
            </a:pPr>
            <a:endParaRPr lang="en-US" altLang="ko-KR" sz="1200" b="1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44" name="육각형 67">
            <a:extLst>
              <a:ext uri="{FF2B5EF4-FFF2-40B4-BE49-F238E27FC236}">
                <a16:creationId xmlns:a16="http://schemas.microsoft.com/office/drawing/2014/main" id="{0AC164E3-B9FF-78C0-CB4E-47460F740639}"/>
              </a:ext>
            </a:extLst>
          </p:cNvPr>
          <p:cNvSpPr/>
          <p:nvPr/>
        </p:nvSpPr>
        <p:spPr>
          <a:xfrm>
            <a:off x="1731311" y="3007059"/>
            <a:ext cx="2049551" cy="1703196"/>
          </a:xfrm>
          <a:prstGeom prst="roundRect">
            <a:avLst/>
          </a:prstGeom>
          <a:solidFill>
            <a:schemeClr val="bg1"/>
          </a:solidFill>
          <a:ln w="317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400" b="1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</a:t>
            </a:r>
            <a:endParaRPr lang="en-US" altLang="ko-KR" sz="2400" b="1" dirty="0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퍼즐</a:t>
            </a:r>
            <a:endParaRPr lang="en-US" altLang="ko-KR" sz="2400" b="1" dirty="0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47" name="육각형 67">
            <a:extLst>
              <a:ext uri="{FF2B5EF4-FFF2-40B4-BE49-F238E27FC236}">
                <a16:creationId xmlns:a16="http://schemas.microsoft.com/office/drawing/2014/main" id="{51EC4148-7705-9712-EB14-AFECC1A6D758}"/>
              </a:ext>
            </a:extLst>
          </p:cNvPr>
          <p:cNvSpPr/>
          <p:nvPr/>
        </p:nvSpPr>
        <p:spPr>
          <a:xfrm>
            <a:off x="6236532" y="3028774"/>
            <a:ext cx="2049552" cy="1730039"/>
          </a:xfrm>
          <a:prstGeom prst="roundRect">
            <a:avLst/>
          </a:prstGeom>
          <a:solidFill>
            <a:schemeClr val="bg1"/>
          </a:solidFill>
          <a:ln w="317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400" b="1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 </a:t>
            </a:r>
            <a:endParaRPr lang="en-US" altLang="ko-KR" sz="2400" b="1" dirty="0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스티커</a:t>
            </a:r>
            <a:endParaRPr lang="en-US" altLang="ko-KR" sz="2400" b="1" dirty="0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48" name="육각형 67">
            <a:extLst>
              <a:ext uri="{FF2B5EF4-FFF2-40B4-BE49-F238E27FC236}">
                <a16:creationId xmlns:a16="http://schemas.microsoft.com/office/drawing/2014/main" id="{E37B5121-9381-384B-310C-C49C067356D1}"/>
              </a:ext>
            </a:extLst>
          </p:cNvPr>
          <p:cNvSpPr/>
          <p:nvPr/>
        </p:nvSpPr>
        <p:spPr>
          <a:xfrm>
            <a:off x="3977406" y="3028775"/>
            <a:ext cx="2049551" cy="1703196"/>
          </a:xfrm>
          <a:prstGeom prst="roundRect">
            <a:avLst/>
          </a:prstGeom>
          <a:solidFill>
            <a:srgbClr val="52677C"/>
          </a:solidFill>
          <a:ln w="317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400" b="1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속담 가로세로</a:t>
            </a:r>
            <a:endParaRPr lang="en-US" altLang="ko-KR" sz="2400" b="1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낱말 퍼즐</a:t>
            </a:r>
            <a:endParaRPr lang="en-US" altLang="ko-KR" sz="2400" b="1" dirty="0" err="1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7D7E34F3-0CED-BB4A-62D1-056592B0C224}"/>
              </a:ext>
            </a:extLst>
          </p:cNvPr>
          <p:cNvCxnSpPr>
            <a:cxnSpLocks/>
            <a:stCxn id="40" idx="2"/>
            <a:endCxn id="40" idx="2"/>
          </p:cNvCxnSpPr>
          <p:nvPr/>
        </p:nvCxnSpPr>
        <p:spPr>
          <a:xfrm>
            <a:off x="8420972" y="3184885"/>
            <a:ext cx="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AA55E7E4-D82D-B4D3-9D41-D4DEB53D62F0}"/>
              </a:ext>
            </a:extLst>
          </p:cNvPr>
          <p:cNvCxnSpPr>
            <a:cxnSpLocks/>
            <a:stCxn id="40" idx="2"/>
            <a:endCxn id="40" idx="2"/>
          </p:cNvCxnSpPr>
          <p:nvPr/>
        </p:nvCxnSpPr>
        <p:spPr>
          <a:xfrm>
            <a:off x="8420972" y="3184885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자유형 99">
            <a:extLst>
              <a:ext uri="{FF2B5EF4-FFF2-40B4-BE49-F238E27FC236}">
                <a16:creationId xmlns:a16="http://schemas.microsoft.com/office/drawing/2014/main" id="{62712315-F165-583A-97A6-66E4EBA350B1}"/>
              </a:ext>
            </a:extLst>
          </p:cNvPr>
          <p:cNvSpPr/>
          <p:nvPr/>
        </p:nvSpPr>
        <p:spPr>
          <a:xfrm flipV="1">
            <a:off x="8358813" y="3723561"/>
            <a:ext cx="2304250" cy="1208212"/>
          </a:xfrm>
          <a:custGeom>
            <a:avLst/>
            <a:gdLst>
              <a:gd name="connsiteX0" fmla="*/ 259915 w 1559462"/>
              <a:gd name="connsiteY0" fmla="*/ 0 h 1055425"/>
              <a:gd name="connsiteX1" fmla="*/ 1299547 w 1559462"/>
              <a:gd name="connsiteY1" fmla="*/ 0 h 1055425"/>
              <a:gd name="connsiteX2" fmla="*/ 1559462 w 1559462"/>
              <a:gd name="connsiteY2" fmla="*/ 259915 h 1055425"/>
              <a:gd name="connsiteX3" fmla="*/ 1559462 w 1559462"/>
              <a:gd name="connsiteY3" fmla="*/ 777252 h 1055425"/>
              <a:gd name="connsiteX4" fmla="*/ 1559446 w 1559462"/>
              <a:gd name="connsiteY4" fmla="*/ 777252 h 1055425"/>
              <a:gd name="connsiteX5" fmla="*/ 1559446 w 1559462"/>
              <a:gd name="connsiteY5" fmla="*/ 1055425 h 1055425"/>
              <a:gd name="connsiteX6" fmla="*/ 1517401 w 1559462"/>
              <a:gd name="connsiteY6" fmla="*/ 1055425 h 1055425"/>
              <a:gd name="connsiteX7" fmla="*/ 1517401 w 1559462"/>
              <a:gd name="connsiteY7" fmla="*/ 637193 h 1055425"/>
              <a:gd name="connsiteX8" fmla="*/ 1517417 w 1559462"/>
              <a:gd name="connsiteY8" fmla="*/ 637193 h 1055425"/>
              <a:gd name="connsiteX9" fmla="*/ 1517417 w 1559462"/>
              <a:gd name="connsiteY9" fmla="*/ 296787 h 1055425"/>
              <a:gd name="connsiteX10" fmla="*/ 1271517 w 1559462"/>
              <a:gd name="connsiteY10" fmla="*/ 50887 h 1055425"/>
              <a:gd name="connsiteX11" fmla="*/ 287944 w 1559462"/>
              <a:gd name="connsiteY11" fmla="*/ 50887 h 1055425"/>
              <a:gd name="connsiteX12" fmla="*/ 42044 w 1559462"/>
              <a:gd name="connsiteY12" fmla="*/ 296787 h 1055425"/>
              <a:gd name="connsiteX13" fmla="*/ 42044 w 1559462"/>
              <a:gd name="connsiteY13" fmla="*/ 777252 h 1055425"/>
              <a:gd name="connsiteX14" fmla="*/ 0 w 1559462"/>
              <a:gd name="connsiteY14" fmla="*/ 777252 h 1055425"/>
              <a:gd name="connsiteX15" fmla="*/ 0 w 1559462"/>
              <a:gd name="connsiteY15" fmla="*/ 259915 h 1055425"/>
              <a:gd name="connsiteX16" fmla="*/ 259915 w 1559462"/>
              <a:gd name="connsiteY16" fmla="*/ 0 h 1055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59462" h="1055425">
                <a:moveTo>
                  <a:pt x="259915" y="0"/>
                </a:moveTo>
                <a:lnTo>
                  <a:pt x="1299547" y="0"/>
                </a:lnTo>
                <a:cubicBezTo>
                  <a:pt x="1443094" y="0"/>
                  <a:pt x="1559462" y="116368"/>
                  <a:pt x="1559462" y="259915"/>
                </a:cubicBezTo>
                <a:lnTo>
                  <a:pt x="1559462" y="777252"/>
                </a:lnTo>
                <a:lnTo>
                  <a:pt x="1559446" y="777252"/>
                </a:lnTo>
                <a:lnTo>
                  <a:pt x="1559446" y="1055425"/>
                </a:lnTo>
                <a:lnTo>
                  <a:pt x="1517401" y="1055425"/>
                </a:lnTo>
                <a:lnTo>
                  <a:pt x="1517401" y="637193"/>
                </a:lnTo>
                <a:lnTo>
                  <a:pt x="1517417" y="637193"/>
                </a:lnTo>
                <a:lnTo>
                  <a:pt x="1517417" y="296787"/>
                </a:lnTo>
                <a:cubicBezTo>
                  <a:pt x="1517417" y="160980"/>
                  <a:pt x="1407325" y="50887"/>
                  <a:pt x="1271517" y="50887"/>
                </a:cubicBezTo>
                <a:lnTo>
                  <a:pt x="287944" y="50887"/>
                </a:lnTo>
                <a:cubicBezTo>
                  <a:pt x="152137" y="50887"/>
                  <a:pt x="42044" y="160980"/>
                  <a:pt x="42044" y="296787"/>
                </a:cubicBezTo>
                <a:lnTo>
                  <a:pt x="42044" y="777252"/>
                </a:lnTo>
                <a:lnTo>
                  <a:pt x="0" y="777252"/>
                </a:lnTo>
                <a:lnTo>
                  <a:pt x="0" y="259915"/>
                </a:lnTo>
                <a:cubicBezTo>
                  <a:pt x="0" y="116368"/>
                  <a:pt x="116368" y="0"/>
                  <a:pt x="259915" y="0"/>
                </a:cubicBezTo>
                <a:close/>
              </a:path>
            </a:pathLst>
          </a:custGeom>
          <a:solidFill>
            <a:schemeClr val="tx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50000"/>
              </a:lnSpc>
            </a:pPr>
            <a:endParaRPr lang="en-US" altLang="ko-KR" sz="1200" b="1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27" name="육각형 67">
            <a:extLst>
              <a:ext uri="{FF2B5EF4-FFF2-40B4-BE49-F238E27FC236}">
                <a16:creationId xmlns:a16="http://schemas.microsoft.com/office/drawing/2014/main" id="{208B748E-797C-A4CC-E337-00555B69EB75}"/>
              </a:ext>
            </a:extLst>
          </p:cNvPr>
          <p:cNvSpPr/>
          <p:nvPr/>
        </p:nvSpPr>
        <p:spPr>
          <a:xfrm>
            <a:off x="8495339" y="3023858"/>
            <a:ext cx="2049551" cy="1703196"/>
          </a:xfrm>
          <a:prstGeom prst="roundRect">
            <a:avLst/>
          </a:prstGeom>
          <a:solidFill>
            <a:srgbClr val="52677C"/>
          </a:solidFill>
          <a:ln w="317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400" b="1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홍보 방안</a:t>
            </a:r>
            <a:endParaRPr lang="en-US" altLang="ko-KR" sz="2400" b="1" dirty="0" err="1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425283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8A5B8422-AFB9-16B8-9569-5754DD76B0FC}"/>
              </a:ext>
            </a:extLst>
          </p:cNvPr>
          <p:cNvSpPr/>
          <p:nvPr/>
        </p:nvSpPr>
        <p:spPr>
          <a:xfrm>
            <a:off x="7021093" y="396676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홍보 방안</a:t>
            </a:r>
            <a:endParaRPr lang="en-US" altLang="ko-KR" sz="1100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45" name="사각형: 둥근 모서리 11">
            <a:extLst>
              <a:ext uri="{FF2B5EF4-FFF2-40B4-BE49-F238E27FC236}">
                <a16:creationId xmlns:a16="http://schemas.microsoft.com/office/drawing/2014/main" id="{FAE55A70-0186-89D0-2809-435641109ECD}"/>
              </a:ext>
            </a:extLst>
          </p:cNvPr>
          <p:cNvSpPr/>
          <p:nvPr/>
        </p:nvSpPr>
        <p:spPr>
          <a:xfrm>
            <a:off x="218217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키트 구성</a:t>
            </a:r>
            <a:endParaRPr lang="ko-KR" altLang="en-US" sz="1100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292A3DC0-CFBD-2E1D-C84B-9373685DEE86}"/>
              </a:ext>
            </a:extLst>
          </p:cNvPr>
          <p:cNvSpPr/>
          <p:nvPr/>
        </p:nvSpPr>
        <p:spPr>
          <a:xfrm>
            <a:off x="3607771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defRPr/>
            </a:pPr>
            <a:r>
              <a:rPr lang="ko-KR" altLang="en-US" sz="1100" dirty="0">
                <a:solidFill>
                  <a:prstClr val="white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속담 가로세로 낱말 퍼즐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6082DC39-3433-8540-CCBE-20050D3E74BB}"/>
              </a:ext>
            </a:extLst>
          </p:cNvPr>
          <p:cNvSpPr/>
          <p:nvPr/>
        </p:nvSpPr>
        <p:spPr>
          <a:xfrm>
            <a:off x="5305267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 스티커</a:t>
            </a:r>
            <a:endParaRPr lang="en-US" altLang="ko-KR" sz="1100" dirty="0" err="1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22" name="자유형 21">
            <a:extLst>
              <a:ext uri="{FF2B5EF4-FFF2-40B4-BE49-F238E27FC236}">
                <a16:creationId xmlns:a16="http://schemas.microsoft.com/office/drawing/2014/main" id="{8E3DFE40-64E5-72A7-F9DD-EF44BB220536}"/>
              </a:ext>
            </a:extLst>
          </p:cNvPr>
          <p:cNvSpPr/>
          <p:nvPr/>
        </p:nvSpPr>
        <p:spPr>
          <a:xfrm>
            <a:off x="212779" y="237018"/>
            <a:ext cx="11810492" cy="6412992"/>
          </a:xfrm>
          <a:custGeom>
            <a:avLst/>
            <a:gdLst>
              <a:gd name="connsiteX0" fmla="*/ 1805856 w 11810492"/>
              <a:gd name="connsiteY0" fmla="*/ 0 h 6412992"/>
              <a:gd name="connsiteX1" fmla="*/ 3214653 w 11810492"/>
              <a:gd name="connsiteY1" fmla="*/ 0 h 6412992"/>
              <a:gd name="connsiteX2" fmla="*/ 3323013 w 11810492"/>
              <a:gd name="connsiteY2" fmla="*/ 108360 h 6412992"/>
              <a:gd name="connsiteX3" fmla="*/ 3323013 w 11810492"/>
              <a:gd name="connsiteY3" fmla="*/ 444246 h 6412992"/>
              <a:gd name="connsiteX4" fmla="*/ 11672912 w 11810492"/>
              <a:gd name="connsiteY4" fmla="*/ 444246 h 6412992"/>
              <a:gd name="connsiteX5" fmla="*/ 11810492 w 11810492"/>
              <a:gd name="connsiteY5" fmla="*/ 581826 h 6412992"/>
              <a:gd name="connsiteX6" fmla="*/ 11810492 w 11810492"/>
              <a:gd name="connsiteY6" fmla="*/ 6275412 h 6412992"/>
              <a:gd name="connsiteX7" fmla="*/ 11672912 w 11810492"/>
              <a:gd name="connsiteY7" fmla="*/ 6412992 h 6412992"/>
              <a:gd name="connsiteX8" fmla="*/ 137580 w 11810492"/>
              <a:gd name="connsiteY8" fmla="*/ 6412992 h 6412992"/>
              <a:gd name="connsiteX9" fmla="*/ 0 w 11810492"/>
              <a:gd name="connsiteY9" fmla="*/ 6275412 h 6412992"/>
              <a:gd name="connsiteX10" fmla="*/ 0 w 11810492"/>
              <a:gd name="connsiteY10" fmla="*/ 581826 h 6412992"/>
              <a:gd name="connsiteX11" fmla="*/ 137580 w 11810492"/>
              <a:gd name="connsiteY11" fmla="*/ 444246 h 6412992"/>
              <a:gd name="connsiteX12" fmla="*/ 1697496 w 11810492"/>
              <a:gd name="connsiteY12" fmla="*/ 444246 h 6412992"/>
              <a:gd name="connsiteX13" fmla="*/ 1697496 w 11810492"/>
              <a:gd name="connsiteY13" fmla="*/ 108360 h 6412992"/>
              <a:gd name="connsiteX14" fmla="*/ 1805856 w 11810492"/>
              <a:gd name="connsiteY14" fmla="*/ 0 h 6412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810492" h="6412992">
                <a:moveTo>
                  <a:pt x="1805856" y="0"/>
                </a:moveTo>
                <a:lnTo>
                  <a:pt x="3214653" y="0"/>
                </a:lnTo>
                <a:cubicBezTo>
                  <a:pt x="3274499" y="0"/>
                  <a:pt x="3323013" y="48514"/>
                  <a:pt x="3323013" y="108360"/>
                </a:cubicBezTo>
                <a:lnTo>
                  <a:pt x="3323013" y="444246"/>
                </a:lnTo>
                <a:lnTo>
                  <a:pt x="11672912" y="444246"/>
                </a:lnTo>
                <a:cubicBezTo>
                  <a:pt x="11748895" y="444246"/>
                  <a:pt x="11810492" y="505843"/>
                  <a:pt x="11810492" y="581826"/>
                </a:cubicBezTo>
                <a:lnTo>
                  <a:pt x="11810492" y="6275412"/>
                </a:lnTo>
                <a:cubicBezTo>
                  <a:pt x="11810492" y="6351395"/>
                  <a:pt x="11748895" y="6412992"/>
                  <a:pt x="11672912" y="6412992"/>
                </a:cubicBezTo>
                <a:lnTo>
                  <a:pt x="137580" y="6412992"/>
                </a:lnTo>
                <a:cubicBezTo>
                  <a:pt x="61597" y="6412992"/>
                  <a:pt x="0" y="6351395"/>
                  <a:pt x="0" y="6275412"/>
                </a:cubicBezTo>
                <a:lnTo>
                  <a:pt x="0" y="581826"/>
                </a:lnTo>
                <a:cubicBezTo>
                  <a:pt x="0" y="505843"/>
                  <a:pt x="61597" y="444246"/>
                  <a:pt x="137580" y="444246"/>
                </a:cubicBezTo>
                <a:lnTo>
                  <a:pt x="1697496" y="444246"/>
                </a:lnTo>
                <a:lnTo>
                  <a:pt x="1697496" y="108360"/>
                </a:lnTo>
                <a:cubicBezTo>
                  <a:pt x="1697496" y="48514"/>
                  <a:pt x="1746010" y="0"/>
                  <a:pt x="1805856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2"/>
            </a:solidFill>
          </a:ln>
          <a:effectLst>
            <a:outerShdw dist="889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684000" rtlCol="0" anchor="t">
            <a:noAutofit/>
          </a:bodyPr>
          <a:lstStyle/>
          <a:p>
            <a:pPr marL="1435100" latinLnBrk="0">
              <a:defRPr/>
            </a:pPr>
            <a:endParaRPr lang="en-US" altLang="ko-KR" sz="700" kern="0" dirty="0">
              <a:solidFill>
                <a:schemeClr val="tx1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350221" y="681264"/>
            <a:ext cx="13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2049713" y="681264"/>
            <a:ext cx="13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A0633BF6-6321-B6F7-C164-79DF90A98427}"/>
              </a:ext>
            </a:extLst>
          </p:cNvPr>
          <p:cNvSpPr txBox="1"/>
          <p:nvPr/>
        </p:nvSpPr>
        <p:spPr>
          <a:xfrm>
            <a:off x="1998163" y="332183"/>
            <a:ext cx="143510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050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 퍼즐</a:t>
            </a:r>
            <a:endParaRPr lang="en-US" altLang="ko-KR" sz="1050" dirty="0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AA81551-3E5B-1E28-25AD-F9798369B260}"/>
              </a:ext>
            </a:extLst>
          </p:cNvPr>
          <p:cNvSpPr txBox="1"/>
          <p:nvPr/>
        </p:nvSpPr>
        <p:spPr>
          <a:xfrm>
            <a:off x="-1070273" y="740555"/>
            <a:ext cx="6719568" cy="76944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435100" latinLnBrk="0">
              <a:defRPr/>
            </a:pPr>
            <a:r>
              <a:rPr lang="ko-KR" altLang="en-US" sz="4400" b="1" i="1" kern="0" dirty="0">
                <a:solidFill>
                  <a:srgbClr val="E83F56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훈민정음</a:t>
            </a:r>
            <a:r>
              <a:rPr lang="ko-KR" altLang="en-US" sz="4400" b="1" i="1" kern="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 </a:t>
            </a:r>
            <a:r>
              <a:rPr lang="ko-KR" altLang="en-US" sz="4400" b="1" i="1" kern="0" dirty="0">
                <a:solidFill>
                  <a:srgbClr val="52677C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퍼즐</a:t>
            </a:r>
            <a:endParaRPr lang="en-US" altLang="ko-KR" sz="1600" kern="0" dirty="0">
              <a:solidFill>
                <a:srgbClr val="52677C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9DA2FB48-CB1B-89F5-D504-86057B23DE1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185" y="3001640"/>
            <a:ext cx="2024120" cy="2386438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E09D2B22-929C-C712-200B-A71927499850}"/>
              </a:ext>
            </a:extLst>
          </p:cNvPr>
          <p:cNvGrpSpPr/>
          <p:nvPr/>
        </p:nvGrpSpPr>
        <p:grpSpPr>
          <a:xfrm>
            <a:off x="6167212" y="2807520"/>
            <a:ext cx="4266408" cy="3088932"/>
            <a:chOff x="4051682" y="2192594"/>
            <a:chExt cx="4266408" cy="3088932"/>
          </a:xfrm>
        </p:grpSpPr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81D6EC3D-73D7-C7E8-46B4-8FFD2E70469D}"/>
                </a:ext>
              </a:extLst>
            </p:cNvPr>
            <p:cNvSpPr/>
            <p:nvPr/>
          </p:nvSpPr>
          <p:spPr>
            <a:xfrm>
              <a:off x="4051682" y="2192594"/>
              <a:ext cx="4266408" cy="3088932"/>
            </a:xfrm>
            <a:prstGeom prst="rect">
              <a:avLst/>
            </a:prstGeom>
            <a:solidFill>
              <a:srgbClr val="52677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pic>
          <p:nvPicPr>
            <p:cNvPr id="19" name="그림 2">
              <a:extLst>
                <a:ext uri="{FF2B5EF4-FFF2-40B4-BE49-F238E27FC236}">
                  <a16:creationId xmlns:a16="http://schemas.microsoft.com/office/drawing/2014/main" id="{4691D4A9-4894-836A-C9AB-8F0149B18C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18544" y="2276768"/>
              <a:ext cx="4132685" cy="29205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B2D4E732-C9AD-D48B-B590-C11CC30FBA92}"/>
              </a:ext>
            </a:extLst>
          </p:cNvPr>
          <p:cNvSpPr txBox="1"/>
          <p:nvPr/>
        </p:nvSpPr>
        <p:spPr>
          <a:xfrm>
            <a:off x="2701232" y="2038079"/>
            <a:ext cx="11923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대상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CDBF8CC-C4B2-4634-2CFA-5F01B858F279}"/>
              </a:ext>
            </a:extLst>
          </p:cNvPr>
          <p:cNvSpPr txBox="1"/>
          <p:nvPr/>
        </p:nvSpPr>
        <p:spPr>
          <a:xfrm>
            <a:off x="7704243" y="2038079"/>
            <a:ext cx="11923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예시</a:t>
            </a:r>
          </a:p>
        </p:txBody>
      </p:sp>
    </p:spTree>
    <p:extLst>
      <p:ext uri="{BB962C8B-B14F-4D97-AF65-F5344CB8AC3E}">
        <p14:creationId xmlns:p14="http://schemas.microsoft.com/office/powerpoint/2010/main" val="1922389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9FF4776A-7C45-4B1C-4B26-E2E4F02A71F3}"/>
              </a:ext>
            </a:extLst>
          </p:cNvPr>
          <p:cNvSpPr/>
          <p:nvPr/>
        </p:nvSpPr>
        <p:spPr>
          <a:xfrm>
            <a:off x="7021093" y="396676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홍보 방안</a:t>
            </a:r>
            <a:endParaRPr lang="en-US" altLang="ko-KR" sz="1100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45" name="사각형: 둥근 모서리 11">
            <a:extLst>
              <a:ext uri="{FF2B5EF4-FFF2-40B4-BE49-F238E27FC236}">
                <a16:creationId xmlns:a16="http://schemas.microsoft.com/office/drawing/2014/main" id="{FAE55A70-0186-89D0-2809-435641109ECD}"/>
              </a:ext>
            </a:extLst>
          </p:cNvPr>
          <p:cNvSpPr/>
          <p:nvPr/>
        </p:nvSpPr>
        <p:spPr>
          <a:xfrm>
            <a:off x="218217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키트 구성</a:t>
            </a:r>
            <a:endParaRPr lang="ko-KR" altLang="en-US" sz="1100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292A3DC0-CFBD-2E1D-C84B-9373685DEE86}"/>
              </a:ext>
            </a:extLst>
          </p:cNvPr>
          <p:cNvSpPr/>
          <p:nvPr/>
        </p:nvSpPr>
        <p:spPr>
          <a:xfrm>
            <a:off x="3607771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defRPr/>
            </a:pPr>
            <a:r>
              <a:rPr lang="ko-KR" altLang="en-US" sz="1100" dirty="0">
                <a:solidFill>
                  <a:prstClr val="white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속담 가로세로 낱말 퍼즐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6082DC39-3433-8540-CCBE-20050D3E74BB}"/>
              </a:ext>
            </a:extLst>
          </p:cNvPr>
          <p:cNvSpPr/>
          <p:nvPr/>
        </p:nvSpPr>
        <p:spPr>
          <a:xfrm>
            <a:off x="5305267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 스티커</a:t>
            </a:r>
            <a:endParaRPr lang="en-US" altLang="ko-KR" sz="1100" dirty="0" err="1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22" name="자유형 21">
            <a:extLst>
              <a:ext uri="{FF2B5EF4-FFF2-40B4-BE49-F238E27FC236}">
                <a16:creationId xmlns:a16="http://schemas.microsoft.com/office/drawing/2014/main" id="{8E3DFE40-64E5-72A7-F9DD-EF44BB220536}"/>
              </a:ext>
            </a:extLst>
          </p:cNvPr>
          <p:cNvSpPr/>
          <p:nvPr/>
        </p:nvSpPr>
        <p:spPr>
          <a:xfrm>
            <a:off x="212779" y="237018"/>
            <a:ext cx="11810492" cy="6412992"/>
          </a:xfrm>
          <a:custGeom>
            <a:avLst/>
            <a:gdLst>
              <a:gd name="connsiteX0" fmla="*/ 1805856 w 11810492"/>
              <a:gd name="connsiteY0" fmla="*/ 0 h 6412992"/>
              <a:gd name="connsiteX1" fmla="*/ 3214653 w 11810492"/>
              <a:gd name="connsiteY1" fmla="*/ 0 h 6412992"/>
              <a:gd name="connsiteX2" fmla="*/ 3323013 w 11810492"/>
              <a:gd name="connsiteY2" fmla="*/ 108360 h 6412992"/>
              <a:gd name="connsiteX3" fmla="*/ 3323013 w 11810492"/>
              <a:gd name="connsiteY3" fmla="*/ 444246 h 6412992"/>
              <a:gd name="connsiteX4" fmla="*/ 11672912 w 11810492"/>
              <a:gd name="connsiteY4" fmla="*/ 444246 h 6412992"/>
              <a:gd name="connsiteX5" fmla="*/ 11810492 w 11810492"/>
              <a:gd name="connsiteY5" fmla="*/ 581826 h 6412992"/>
              <a:gd name="connsiteX6" fmla="*/ 11810492 w 11810492"/>
              <a:gd name="connsiteY6" fmla="*/ 6275412 h 6412992"/>
              <a:gd name="connsiteX7" fmla="*/ 11672912 w 11810492"/>
              <a:gd name="connsiteY7" fmla="*/ 6412992 h 6412992"/>
              <a:gd name="connsiteX8" fmla="*/ 137580 w 11810492"/>
              <a:gd name="connsiteY8" fmla="*/ 6412992 h 6412992"/>
              <a:gd name="connsiteX9" fmla="*/ 0 w 11810492"/>
              <a:gd name="connsiteY9" fmla="*/ 6275412 h 6412992"/>
              <a:gd name="connsiteX10" fmla="*/ 0 w 11810492"/>
              <a:gd name="connsiteY10" fmla="*/ 581826 h 6412992"/>
              <a:gd name="connsiteX11" fmla="*/ 137580 w 11810492"/>
              <a:gd name="connsiteY11" fmla="*/ 444246 h 6412992"/>
              <a:gd name="connsiteX12" fmla="*/ 1697496 w 11810492"/>
              <a:gd name="connsiteY12" fmla="*/ 444246 h 6412992"/>
              <a:gd name="connsiteX13" fmla="*/ 1697496 w 11810492"/>
              <a:gd name="connsiteY13" fmla="*/ 108360 h 6412992"/>
              <a:gd name="connsiteX14" fmla="*/ 1805856 w 11810492"/>
              <a:gd name="connsiteY14" fmla="*/ 0 h 6412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810492" h="6412992">
                <a:moveTo>
                  <a:pt x="1805856" y="0"/>
                </a:moveTo>
                <a:lnTo>
                  <a:pt x="3214653" y="0"/>
                </a:lnTo>
                <a:cubicBezTo>
                  <a:pt x="3274499" y="0"/>
                  <a:pt x="3323013" y="48514"/>
                  <a:pt x="3323013" y="108360"/>
                </a:cubicBezTo>
                <a:lnTo>
                  <a:pt x="3323013" y="444246"/>
                </a:lnTo>
                <a:lnTo>
                  <a:pt x="11672912" y="444246"/>
                </a:lnTo>
                <a:cubicBezTo>
                  <a:pt x="11748895" y="444246"/>
                  <a:pt x="11810492" y="505843"/>
                  <a:pt x="11810492" y="581826"/>
                </a:cubicBezTo>
                <a:lnTo>
                  <a:pt x="11810492" y="6275412"/>
                </a:lnTo>
                <a:cubicBezTo>
                  <a:pt x="11810492" y="6351395"/>
                  <a:pt x="11748895" y="6412992"/>
                  <a:pt x="11672912" y="6412992"/>
                </a:cubicBezTo>
                <a:lnTo>
                  <a:pt x="137580" y="6412992"/>
                </a:lnTo>
                <a:cubicBezTo>
                  <a:pt x="61597" y="6412992"/>
                  <a:pt x="0" y="6351395"/>
                  <a:pt x="0" y="6275412"/>
                </a:cubicBezTo>
                <a:lnTo>
                  <a:pt x="0" y="581826"/>
                </a:lnTo>
                <a:cubicBezTo>
                  <a:pt x="0" y="505843"/>
                  <a:pt x="61597" y="444246"/>
                  <a:pt x="137580" y="444246"/>
                </a:cubicBezTo>
                <a:lnTo>
                  <a:pt x="1697496" y="444246"/>
                </a:lnTo>
                <a:lnTo>
                  <a:pt x="1697496" y="108360"/>
                </a:lnTo>
                <a:cubicBezTo>
                  <a:pt x="1697496" y="48514"/>
                  <a:pt x="1746010" y="0"/>
                  <a:pt x="1805856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2"/>
            </a:solidFill>
          </a:ln>
          <a:effectLst>
            <a:outerShdw dist="889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684000" rtlCol="0" anchor="t">
            <a:noAutofit/>
          </a:bodyPr>
          <a:lstStyle/>
          <a:p>
            <a:pPr marL="1435100" latinLnBrk="0">
              <a:defRPr/>
            </a:pPr>
            <a:endParaRPr lang="en-US" altLang="ko-KR" sz="700" kern="0" dirty="0">
              <a:solidFill>
                <a:schemeClr val="tx1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350221" y="681264"/>
            <a:ext cx="13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2049713" y="681264"/>
            <a:ext cx="13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A0633BF6-6321-B6F7-C164-79DF90A98427}"/>
              </a:ext>
            </a:extLst>
          </p:cNvPr>
          <p:cNvSpPr txBox="1"/>
          <p:nvPr/>
        </p:nvSpPr>
        <p:spPr>
          <a:xfrm>
            <a:off x="1998163" y="332183"/>
            <a:ext cx="143510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050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 퍼즐</a:t>
            </a:r>
            <a:endParaRPr lang="en-US" altLang="ko-KR" sz="1050" dirty="0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AA81551-3E5B-1E28-25AD-F9798369B260}"/>
              </a:ext>
            </a:extLst>
          </p:cNvPr>
          <p:cNvSpPr txBox="1"/>
          <p:nvPr/>
        </p:nvSpPr>
        <p:spPr>
          <a:xfrm>
            <a:off x="-1070273" y="740555"/>
            <a:ext cx="6719568" cy="76944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435100" latinLnBrk="0">
              <a:defRPr/>
            </a:pPr>
            <a:r>
              <a:rPr lang="ko-KR" altLang="en-US" sz="4400" b="1" i="1" kern="0" dirty="0">
                <a:solidFill>
                  <a:srgbClr val="E83F56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훈민정음</a:t>
            </a:r>
            <a:r>
              <a:rPr lang="ko-KR" altLang="en-US" sz="4400" b="1" i="1" kern="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 </a:t>
            </a:r>
            <a:r>
              <a:rPr lang="ko-KR" altLang="en-US" sz="4400" b="1" i="1" kern="0" dirty="0">
                <a:solidFill>
                  <a:srgbClr val="52677C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퍼즐</a:t>
            </a:r>
            <a:endParaRPr lang="en-US" altLang="ko-KR" sz="1600" kern="0" dirty="0">
              <a:solidFill>
                <a:srgbClr val="52677C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67D324-5107-FDE1-89C2-B9F2DC8EC27A}"/>
              </a:ext>
            </a:extLst>
          </p:cNvPr>
          <p:cNvSpPr txBox="1"/>
          <p:nvPr/>
        </p:nvSpPr>
        <p:spPr>
          <a:xfrm>
            <a:off x="4815093" y="2042034"/>
            <a:ext cx="24539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기대 효과</a:t>
            </a:r>
          </a:p>
        </p:txBody>
      </p:sp>
      <p:sp>
        <p:nvSpPr>
          <p:cNvPr id="28" name="말풍선: 모서리가 둥근 사각형 27">
            <a:extLst>
              <a:ext uri="{FF2B5EF4-FFF2-40B4-BE49-F238E27FC236}">
                <a16:creationId xmlns:a16="http://schemas.microsoft.com/office/drawing/2014/main" id="{796AD5C4-E48B-32AA-9794-B38FD45AD567}"/>
              </a:ext>
            </a:extLst>
          </p:cNvPr>
          <p:cNvSpPr/>
          <p:nvPr/>
        </p:nvSpPr>
        <p:spPr>
          <a:xfrm>
            <a:off x="1465008" y="3154596"/>
            <a:ext cx="3441290" cy="2476253"/>
          </a:xfrm>
          <a:prstGeom prst="wedgeRoundRectCallout">
            <a:avLst>
              <a:gd name="adj1" fmla="val -17863"/>
              <a:gd name="adj2" fmla="val 49809"/>
              <a:gd name="adj3" fmla="val 16667"/>
            </a:avLst>
          </a:prstGeom>
          <a:solidFill>
            <a:srgbClr val="52677C"/>
          </a:solidFill>
          <a:ln>
            <a:solidFill>
              <a:srgbClr val="5267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74CBE75-50A0-0D2C-7C8C-FE0CCB98A23E}"/>
              </a:ext>
            </a:extLst>
          </p:cNvPr>
          <p:cNvSpPr txBox="1"/>
          <p:nvPr/>
        </p:nvSpPr>
        <p:spPr>
          <a:xfrm>
            <a:off x="1634644" y="3423226"/>
            <a:ext cx="31020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6000" b="1" dirty="0">
                <a:solidFill>
                  <a:schemeClr val="bg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훈민정음 </a:t>
            </a:r>
            <a:endParaRPr lang="en-US" altLang="ko-KR" sz="6000" b="1" dirty="0">
              <a:solidFill>
                <a:schemeClr val="bg1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/>
            <a:r>
              <a:rPr lang="ko-KR" altLang="en-US" sz="6000" b="1" dirty="0">
                <a:solidFill>
                  <a:schemeClr val="bg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관심 상승</a:t>
            </a:r>
          </a:p>
        </p:txBody>
      </p:sp>
      <p:sp>
        <p:nvSpPr>
          <p:cNvPr id="30" name="말풍선: 모서리가 둥근 사각형 29">
            <a:extLst>
              <a:ext uri="{FF2B5EF4-FFF2-40B4-BE49-F238E27FC236}">
                <a16:creationId xmlns:a16="http://schemas.microsoft.com/office/drawing/2014/main" id="{33582CAF-733D-2825-5124-D207927B69F2}"/>
              </a:ext>
            </a:extLst>
          </p:cNvPr>
          <p:cNvSpPr/>
          <p:nvPr/>
        </p:nvSpPr>
        <p:spPr>
          <a:xfrm>
            <a:off x="7251857" y="3154596"/>
            <a:ext cx="3844413" cy="2476253"/>
          </a:xfrm>
          <a:prstGeom prst="wedgeRoundRectCallout">
            <a:avLst>
              <a:gd name="adj1" fmla="val -17863"/>
              <a:gd name="adj2" fmla="val 49809"/>
              <a:gd name="adj3" fmla="val 16667"/>
            </a:avLst>
          </a:prstGeom>
          <a:solidFill>
            <a:srgbClr val="52677C"/>
          </a:solidFill>
          <a:ln>
            <a:solidFill>
              <a:srgbClr val="5267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50BC7D2-2630-FFAD-D124-360A7901AEE2}"/>
              </a:ext>
            </a:extLst>
          </p:cNvPr>
          <p:cNvSpPr txBox="1"/>
          <p:nvPr/>
        </p:nvSpPr>
        <p:spPr>
          <a:xfrm>
            <a:off x="7347656" y="3423226"/>
            <a:ext cx="365281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6000" b="1" dirty="0">
                <a:solidFill>
                  <a:schemeClr val="bg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훈민정음 </a:t>
            </a:r>
            <a:endParaRPr lang="en-US" altLang="ko-KR" sz="6000" b="1" dirty="0">
              <a:solidFill>
                <a:schemeClr val="bg1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/>
            <a:r>
              <a:rPr lang="ko-KR" altLang="en-US" sz="6000" b="1" dirty="0">
                <a:solidFill>
                  <a:schemeClr val="bg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친숙도 상승</a:t>
            </a:r>
          </a:p>
        </p:txBody>
      </p:sp>
      <p:pic>
        <p:nvPicPr>
          <p:cNvPr id="32" name="그림 31">
            <a:extLst>
              <a:ext uri="{FF2B5EF4-FFF2-40B4-BE49-F238E27FC236}">
                <a16:creationId xmlns:a16="http://schemas.microsoft.com/office/drawing/2014/main" id="{93C592EB-D079-4214-A7EE-B48B72D650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836" y="3461064"/>
            <a:ext cx="1481010" cy="1481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9582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95455B95-D452-3454-CF18-DB79380A91F6}"/>
              </a:ext>
            </a:extLst>
          </p:cNvPr>
          <p:cNvSpPr/>
          <p:nvPr/>
        </p:nvSpPr>
        <p:spPr>
          <a:xfrm>
            <a:off x="7021093" y="396676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홍보 방안</a:t>
            </a:r>
            <a:endParaRPr lang="en-US" altLang="ko-KR" sz="1100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45" name="사각형: 둥근 모서리 11">
            <a:extLst>
              <a:ext uri="{FF2B5EF4-FFF2-40B4-BE49-F238E27FC236}">
                <a16:creationId xmlns:a16="http://schemas.microsoft.com/office/drawing/2014/main" id="{FAE55A70-0186-89D0-2809-435641109ECD}"/>
              </a:ext>
            </a:extLst>
          </p:cNvPr>
          <p:cNvSpPr/>
          <p:nvPr/>
        </p:nvSpPr>
        <p:spPr>
          <a:xfrm>
            <a:off x="218217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defRPr/>
            </a:pPr>
            <a:r>
              <a:rPr lang="ko-KR" altLang="en-US" sz="1100" dirty="0">
                <a:solidFill>
                  <a:prstClr val="white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키트 구성</a:t>
            </a: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FAE55A70-0186-89D0-2809-435641109ECD}"/>
              </a:ext>
            </a:extLst>
          </p:cNvPr>
          <p:cNvSpPr/>
          <p:nvPr/>
        </p:nvSpPr>
        <p:spPr>
          <a:xfrm>
            <a:off x="1910275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defRPr/>
            </a:pPr>
            <a:r>
              <a:rPr lang="ko-KR" altLang="en-US" sz="1100" dirty="0">
                <a:solidFill>
                  <a:prstClr val="white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 퍼즐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6082DC39-3433-8540-CCBE-20050D3E74BB}"/>
              </a:ext>
            </a:extLst>
          </p:cNvPr>
          <p:cNvSpPr/>
          <p:nvPr/>
        </p:nvSpPr>
        <p:spPr>
          <a:xfrm>
            <a:off x="5305267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 스티커</a:t>
            </a:r>
            <a:endParaRPr lang="en-US" altLang="ko-KR" sz="1100" dirty="0" err="1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18" name="자유형 17">
            <a:extLst>
              <a:ext uri="{FF2B5EF4-FFF2-40B4-BE49-F238E27FC236}">
                <a16:creationId xmlns:a16="http://schemas.microsoft.com/office/drawing/2014/main" id="{8E3DFE40-64E5-72A7-F9DD-EF44BB220536}"/>
              </a:ext>
            </a:extLst>
          </p:cNvPr>
          <p:cNvSpPr/>
          <p:nvPr/>
        </p:nvSpPr>
        <p:spPr>
          <a:xfrm>
            <a:off x="212779" y="237018"/>
            <a:ext cx="11810492" cy="6412992"/>
          </a:xfrm>
          <a:custGeom>
            <a:avLst/>
            <a:gdLst>
              <a:gd name="connsiteX0" fmla="*/ 3503352 w 11810492"/>
              <a:gd name="connsiteY0" fmla="*/ 0 h 6412992"/>
              <a:gd name="connsiteX1" fmla="*/ 4912149 w 11810492"/>
              <a:gd name="connsiteY1" fmla="*/ 0 h 6412992"/>
              <a:gd name="connsiteX2" fmla="*/ 5020509 w 11810492"/>
              <a:gd name="connsiteY2" fmla="*/ 108360 h 6412992"/>
              <a:gd name="connsiteX3" fmla="*/ 5020509 w 11810492"/>
              <a:gd name="connsiteY3" fmla="*/ 444246 h 6412992"/>
              <a:gd name="connsiteX4" fmla="*/ 11672912 w 11810492"/>
              <a:gd name="connsiteY4" fmla="*/ 444246 h 6412992"/>
              <a:gd name="connsiteX5" fmla="*/ 11810492 w 11810492"/>
              <a:gd name="connsiteY5" fmla="*/ 581826 h 6412992"/>
              <a:gd name="connsiteX6" fmla="*/ 11810492 w 11810492"/>
              <a:gd name="connsiteY6" fmla="*/ 6275412 h 6412992"/>
              <a:gd name="connsiteX7" fmla="*/ 11672912 w 11810492"/>
              <a:gd name="connsiteY7" fmla="*/ 6412992 h 6412992"/>
              <a:gd name="connsiteX8" fmla="*/ 137580 w 11810492"/>
              <a:gd name="connsiteY8" fmla="*/ 6412992 h 6412992"/>
              <a:gd name="connsiteX9" fmla="*/ 0 w 11810492"/>
              <a:gd name="connsiteY9" fmla="*/ 6275412 h 6412992"/>
              <a:gd name="connsiteX10" fmla="*/ 0 w 11810492"/>
              <a:gd name="connsiteY10" fmla="*/ 581826 h 6412992"/>
              <a:gd name="connsiteX11" fmla="*/ 137580 w 11810492"/>
              <a:gd name="connsiteY11" fmla="*/ 444246 h 6412992"/>
              <a:gd name="connsiteX12" fmla="*/ 3394992 w 11810492"/>
              <a:gd name="connsiteY12" fmla="*/ 444246 h 6412992"/>
              <a:gd name="connsiteX13" fmla="*/ 3394992 w 11810492"/>
              <a:gd name="connsiteY13" fmla="*/ 108360 h 6412992"/>
              <a:gd name="connsiteX14" fmla="*/ 3503352 w 11810492"/>
              <a:gd name="connsiteY14" fmla="*/ 0 h 6412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810492" h="6412992">
                <a:moveTo>
                  <a:pt x="3503352" y="0"/>
                </a:moveTo>
                <a:lnTo>
                  <a:pt x="4912149" y="0"/>
                </a:lnTo>
                <a:cubicBezTo>
                  <a:pt x="4971996" y="0"/>
                  <a:pt x="5020509" y="48514"/>
                  <a:pt x="5020509" y="108360"/>
                </a:cubicBezTo>
                <a:lnTo>
                  <a:pt x="5020509" y="444246"/>
                </a:lnTo>
                <a:lnTo>
                  <a:pt x="11672912" y="444246"/>
                </a:lnTo>
                <a:cubicBezTo>
                  <a:pt x="11748895" y="444246"/>
                  <a:pt x="11810492" y="505843"/>
                  <a:pt x="11810492" y="581826"/>
                </a:cubicBezTo>
                <a:lnTo>
                  <a:pt x="11810492" y="6275412"/>
                </a:lnTo>
                <a:cubicBezTo>
                  <a:pt x="11810492" y="6351395"/>
                  <a:pt x="11748895" y="6412992"/>
                  <a:pt x="11672912" y="6412992"/>
                </a:cubicBezTo>
                <a:lnTo>
                  <a:pt x="137580" y="6412992"/>
                </a:lnTo>
                <a:cubicBezTo>
                  <a:pt x="61597" y="6412992"/>
                  <a:pt x="0" y="6351395"/>
                  <a:pt x="0" y="6275412"/>
                </a:cubicBezTo>
                <a:lnTo>
                  <a:pt x="0" y="581826"/>
                </a:lnTo>
                <a:cubicBezTo>
                  <a:pt x="0" y="505843"/>
                  <a:pt x="61597" y="444246"/>
                  <a:pt x="137580" y="444246"/>
                </a:cubicBezTo>
                <a:lnTo>
                  <a:pt x="3394992" y="444246"/>
                </a:lnTo>
                <a:lnTo>
                  <a:pt x="3394992" y="108360"/>
                </a:lnTo>
                <a:cubicBezTo>
                  <a:pt x="3394992" y="48514"/>
                  <a:pt x="3443506" y="0"/>
                  <a:pt x="3503352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2"/>
            </a:solidFill>
          </a:ln>
          <a:effectLst>
            <a:outerShdw dist="889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684000" rtlCol="0" anchor="t">
            <a:noAutofit/>
          </a:bodyPr>
          <a:lstStyle/>
          <a:p>
            <a:pPr marL="1435100" latinLnBrk="0">
              <a:defRPr/>
            </a:pPr>
            <a:endParaRPr lang="en-US" altLang="ko-KR" sz="700" kern="0" dirty="0">
              <a:solidFill>
                <a:schemeClr val="tx1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350221" y="681264"/>
            <a:ext cx="13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3749203" y="681264"/>
            <a:ext cx="13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A0633BF6-6321-B6F7-C164-79DF90A98427}"/>
              </a:ext>
            </a:extLst>
          </p:cNvPr>
          <p:cNvSpPr txBox="1"/>
          <p:nvPr/>
        </p:nvSpPr>
        <p:spPr>
          <a:xfrm>
            <a:off x="3697653" y="332183"/>
            <a:ext cx="143510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050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속담 가로세로 낱말 퍼즐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9CD7CD0-A60B-F06F-1996-74D92C5079BB}"/>
              </a:ext>
            </a:extLst>
          </p:cNvPr>
          <p:cNvSpPr txBox="1"/>
          <p:nvPr/>
        </p:nvSpPr>
        <p:spPr>
          <a:xfrm>
            <a:off x="-1070273" y="740555"/>
            <a:ext cx="7112318" cy="76944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435100" latinLnBrk="0">
              <a:defRPr/>
            </a:pPr>
            <a:r>
              <a:rPr lang="ko-KR" altLang="en-US" sz="4400" b="1" i="1" kern="0" dirty="0">
                <a:solidFill>
                  <a:srgbClr val="E83F56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속담 가로세로</a:t>
            </a:r>
            <a:r>
              <a:rPr lang="ko-KR" altLang="en-US" sz="4400" b="1" i="1" kern="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 </a:t>
            </a:r>
            <a:r>
              <a:rPr lang="ko-KR" altLang="en-US" sz="4400" b="1" i="1" kern="0" dirty="0">
                <a:solidFill>
                  <a:srgbClr val="52677C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낱말 퍼즐</a:t>
            </a:r>
            <a:endParaRPr lang="en-US" altLang="ko-KR" sz="1600" kern="0" dirty="0">
              <a:solidFill>
                <a:srgbClr val="52677C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A661BFE-BE82-B21F-56ED-582C1641564D}"/>
              </a:ext>
            </a:extLst>
          </p:cNvPr>
          <p:cNvSpPr txBox="1"/>
          <p:nvPr/>
        </p:nvSpPr>
        <p:spPr>
          <a:xfrm>
            <a:off x="1314884" y="2038079"/>
            <a:ext cx="11923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대상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035FF37-2327-6D45-8855-2586EB2CF704}"/>
              </a:ext>
            </a:extLst>
          </p:cNvPr>
          <p:cNvSpPr txBox="1"/>
          <p:nvPr/>
        </p:nvSpPr>
        <p:spPr>
          <a:xfrm>
            <a:off x="6566824" y="2038079"/>
            <a:ext cx="11923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예시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6BC72C3F-75E6-B1D6-50CB-8DD100851D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932" y="3001640"/>
            <a:ext cx="2025266" cy="2386438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E5147A3E-A718-0C2D-80B0-F8391BE7D737}"/>
              </a:ext>
            </a:extLst>
          </p:cNvPr>
          <p:cNvSpPr/>
          <p:nvPr/>
        </p:nvSpPr>
        <p:spPr>
          <a:xfrm>
            <a:off x="3827562" y="3081097"/>
            <a:ext cx="3040242" cy="2168424"/>
          </a:xfrm>
          <a:prstGeom prst="rect">
            <a:avLst/>
          </a:prstGeom>
          <a:solidFill>
            <a:srgbClr val="52677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pic>
        <p:nvPicPr>
          <p:cNvPr id="25" name="그림 24" descr="누가 빨리 맞힐까? 가로세로 낱말 퀴즈! &lt; 학습코칭 &lt; 학습정보 &lt; 기사본문 - 에듀진 인터넷 교육신문">
            <a:extLst>
              <a:ext uri="{FF2B5EF4-FFF2-40B4-BE49-F238E27FC236}">
                <a16:creationId xmlns:a16="http://schemas.microsoft.com/office/drawing/2014/main" id="{5A9AE836-9BD2-EF62-7BA9-F7E1B254ABA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7704" y="3174914"/>
            <a:ext cx="2879959" cy="198079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1" name="표 12">
            <a:extLst>
              <a:ext uri="{FF2B5EF4-FFF2-40B4-BE49-F238E27FC236}">
                <a16:creationId xmlns:a16="http://schemas.microsoft.com/office/drawing/2014/main" id="{8ADBED96-D254-208A-2965-4EB6A0B78D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326185"/>
              </p:ext>
            </p:extLst>
          </p:nvPr>
        </p:nvGraphicFramePr>
        <p:xfrm>
          <a:off x="7657725" y="2810321"/>
          <a:ext cx="4003333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7514">
                  <a:extLst>
                    <a:ext uri="{9D8B030D-6E8A-4147-A177-3AD203B41FA5}">
                      <a16:colId xmlns:a16="http://schemas.microsoft.com/office/drawing/2014/main" val="1527004813"/>
                    </a:ext>
                  </a:extLst>
                </a:gridCol>
                <a:gridCol w="3175819">
                  <a:extLst>
                    <a:ext uri="{9D8B030D-6E8A-4147-A177-3AD203B41FA5}">
                      <a16:colId xmlns:a16="http://schemas.microsoft.com/office/drawing/2014/main" val="2320992367"/>
                    </a:ext>
                  </a:extLst>
                </a:gridCol>
              </a:tblGrid>
              <a:tr h="32327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</a:rPr>
                        <a:t>가로 </a:t>
                      </a: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</a:rPr>
                        <a:t>1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나눔스퀘어_ac Bold" panose="020B0600000101010101" pitchFamily="50" charset="-127"/>
                        <a:ea typeface="나눔스퀘어_ac Bold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b="0" dirty="0">
                          <a:solidFill>
                            <a:schemeClr val="bg1"/>
                          </a:solidFill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</a:rPr>
                        <a:t>가까운 남이 먼 친척보다 낫다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7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2648758"/>
                  </a:ext>
                </a:extLst>
              </a:tr>
              <a:tr h="34458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</a:rPr>
                        <a:t>가로 </a:t>
                      </a:r>
                      <a:r>
                        <a:rPr lang="en-US" altLang="ko-KR" sz="1800" dirty="0"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</a:rPr>
                        <a:t>2</a:t>
                      </a:r>
                      <a:endParaRPr lang="ko-KR" altLang="en-US" sz="1800" dirty="0">
                        <a:latin typeface="나눔스퀘어_ac Bold" panose="020B0600000101010101" pitchFamily="50" charset="-127"/>
                        <a:ea typeface="나눔스퀘어_ac Bold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800" kern="1200" dirty="0">
                          <a:solidFill>
                            <a:schemeClr val="bg1"/>
                          </a:solidFill>
                          <a:effectLst/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  <a:cs typeface="+mn-cs"/>
                        </a:rPr>
                        <a:t>가는 말이 고와야 오는 말이 곱다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7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825222"/>
                  </a:ext>
                </a:extLst>
              </a:tr>
              <a:tr h="34458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</a:rPr>
                        <a:t>가로 </a:t>
                      </a:r>
                      <a:r>
                        <a:rPr lang="en-US" altLang="ko-KR" sz="1800" dirty="0"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</a:rPr>
                        <a:t>3</a:t>
                      </a:r>
                      <a:endParaRPr lang="ko-KR" altLang="en-US" sz="1800" dirty="0">
                        <a:latin typeface="나눔스퀘어_ac Bold" panose="020B0600000101010101" pitchFamily="50" charset="-127"/>
                        <a:ea typeface="나눔스퀘어_ac Bold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800" kern="1200" dirty="0">
                          <a:solidFill>
                            <a:schemeClr val="bg1"/>
                          </a:solidFill>
                          <a:effectLst/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  <a:cs typeface="+mn-cs"/>
                        </a:rPr>
                        <a:t>가는 날이 장날이다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7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459206"/>
                  </a:ext>
                </a:extLst>
              </a:tr>
              <a:tr h="34458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</a:rPr>
                        <a:t>가로 </a:t>
                      </a:r>
                      <a:r>
                        <a:rPr lang="en-US" altLang="ko-KR" sz="1800" dirty="0"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</a:rPr>
                        <a:t>4</a:t>
                      </a:r>
                      <a:endParaRPr lang="ko-KR" altLang="en-US" sz="1800" dirty="0">
                        <a:latin typeface="나눔스퀘어_ac Bold" panose="020B0600000101010101" pitchFamily="50" charset="-127"/>
                        <a:ea typeface="나눔스퀘어_ac Bold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800" kern="1200" dirty="0">
                          <a:solidFill>
                            <a:schemeClr val="bg1"/>
                          </a:solidFill>
                          <a:effectLst/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  <a:cs typeface="+mn-cs"/>
                        </a:rPr>
                        <a:t>누워서 침 뱉기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7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3523654"/>
                  </a:ext>
                </a:extLst>
              </a:tr>
              <a:tr h="34458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</a:rPr>
                        <a:t>세로 </a:t>
                      </a:r>
                      <a:r>
                        <a:rPr lang="en-US" altLang="ko-KR" sz="1800" dirty="0"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</a:rPr>
                        <a:t>1</a:t>
                      </a:r>
                      <a:endParaRPr lang="ko-KR" altLang="en-US" sz="1800" dirty="0">
                        <a:latin typeface="나눔스퀘어_ac Bold" panose="020B0600000101010101" pitchFamily="50" charset="-127"/>
                        <a:ea typeface="나눔스퀘어_ac Bold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800" kern="1200" dirty="0">
                          <a:solidFill>
                            <a:schemeClr val="bg1"/>
                          </a:solidFill>
                          <a:effectLst/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  <a:cs typeface="+mn-cs"/>
                        </a:rPr>
                        <a:t>눈 가리고 아웅한다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7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2199756"/>
                  </a:ext>
                </a:extLst>
              </a:tr>
              <a:tr h="34458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</a:rPr>
                        <a:t>세로 </a:t>
                      </a:r>
                      <a:r>
                        <a:rPr lang="en-US" altLang="ko-KR" sz="1800" dirty="0"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</a:rPr>
                        <a:t>2</a:t>
                      </a:r>
                      <a:endParaRPr lang="ko-KR" altLang="en-US" sz="1800" dirty="0">
                        <a:latin typeface="나눔스퀘어_ac Bold" panose="020B0600000101010101" pitchFamily="50" charset="-127"/>
                        <a:ea typeface="나눔스퀘어_ac Bold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800" kern="1200" dirty="0">
                          <a:solidFill>
                            <a:schemeClr val="bg1"/>
                          </a:solidFill>
                          <a:effectLst/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  <a:cs typeface="+mn-cs"/>
                        </a:rPr>
                        <a:t>내 코가 석자다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7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5313492"/>
                  </a:ext>
                </a:extLst>
              </a:tr>
              <a:tr h="34458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</a:rPr>
                        <a:t>세로 </a:t>
                      </a:r>
                      <a:r>
                        <a:rPr lang="en-US" altLang="ko-KR" sz="1800" dirty="0"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</a:rPr>
                        <a:t>3</a:t>
                      </a:r>
                      <a:endParaRPr lang="ko-KR" altLang="en-US" sz="1800" dirty="0">
                        <a:latin typeface="나눔스퀘어_ac Bold" panose="020B0600000101010101" pitchFamily="50" charset="-127"/>
                        <a:ea typeface="나눔스퀘어_ac Bold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800" kern="1200" dirty="0">
                          <a:solidFill>
                            <a:schemeClr val="bg1"/>
                          </a:solidFill>
                          <a:effectLst/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  <a:cs typeface="+mn-cs"/>
                        </a:rPr>
                        <a:t>낫 놓고 기역 자도 모른다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7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7295665"/>
                  </a:ext>
                </a:extLst>
              </a:tr>
              <a:tr h="34458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</a:rPr>
                        <a:t>세로 </a:t>
                      </a:r>
                      <a:r>
                        <a:rPr lang="en-US" altLang="ko-KR" sz="1800" dirty="0"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</a:rPr>
                        <a:t>4</a:t>
                      </a:r>
                      <a:endParaRPr lang="ko-KR" altLang="en-US" sz="1800" dirty="0">
                        <a:latin typeface="나눔스퀘어_ac Bold" panose="020B0600000101010101" pitchFamily="50" charset="-127"/>
                        <a:ea typeface="나눔스퀘어_ac Bold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800" kern="1200" dirty="0">
                          <a:solidFill>
                            <a:schemeClr val="bg1"/>
                          </a:solidFill>
                          <a:effectLst/>
                          <a:latin typeface="나눔스퀘어_ac Bold" panose="020B0600000101010101" pitchFamily="50" charset="-127"/>
                          <a:ea typeface="나눔스퀘어_ac Bold" panose="020B0600000101010101" pitchFamily="50" charset="-127"/>
                          <a:cs typeface="+mn-cs"/>
                        </a:rPr>
                        <a:t>말이 씨가 된다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7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452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82245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566254B4-6085-0EE6-060D-3AFB03EEC19B}"/>
              </a:ext>
            </a:extLst>
          </p:cNvPr>
          <p:cNvSpPr/>
          <p:nvPr/>
        </p:nvSpPr>
        <p:spPr>
          <a:xfrm>
            <a:off x="7021093" y="396676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홍보 방안</a:t>
            </a:r>
            <a:endParaRPr lang="en-US" altLang="ko-KR" sz="1100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45" name="사각형: 둥근 모서리 11">
            <a:extLst>
              <a:ext uri="{FF2B5EF4-FFF2-40B4-BE49-F238E27FC236}">
                <a16:creationId xmlns:a16="http://schemas.microsoft.com/office/drawing/2014/main" id="{FAE55A70-0186-89D0-2809-435641109ECD}"/>
              </a:ext>
            </a:extLst>
          </p:cNvPr>
          <p:cNvSpPr/>
          <p:nvPr/>
        </p:nvSpPr>
        <p:spPr>
          <a:xfrm>
            <a:off x="218217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defRPr/>
            </a:pPr>
            <a:r>
              <a:rPr lang="ko-KR" altLang="en-US" sz="1100" dirty="0">
                <a:solidFill>
                  <a:prstClr val="white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키트 구성</a:t>
            </a: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FAE55A70-0186-89D0-2809-435641109ECD}"/>
              </a:ext>
            </a:extLst>
          </p:cNvPr>
          <p:cNvSpPr/>
          <p:nvPr/>
        </p:nvSpPr>
        <p:spPr>
          <a:xfrm>
            <a:off x="1910275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defRPr/>
            </a:pPr>
            <a:r>
              <a:rPr lang="ko-KR" altLang="en-US" sz="1100" dirty="0">
                <a:solidFill>
                  <a:prstClr val="white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 퍼즐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6082DC39-3433-8540-CCBE-20050D3E74BB}"/>
              </a:ext>
            </a:extLst>
          </p:cNvPr>
          <p:cNvSpPr/>
          <p:nvPr/>
        </p:nvSpPr>
        <p:spPr>
          <a:xfrm>
            <a:off x="5305267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 스티커</a:t>
            </a:r>
            <a:endParaRPr lang="en-US" altLang="ko-KR" sz="1100" dirty="0" err="1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18" name="자유형 17">
            <a:extLst>
              <a:ext uri="{FF2B5EF4-FFF2-40B4-BE49-F238E27FC236}">
                <a16:creationId xmlns:a16="http://schemas.microsoft.com/office/drawing/2014/main" id="{8E3DFE40-64E5-72A7-F9DD-EF44BB220536}"/>
              </a:ext>
            </a:extLst>
          </p:cNvPr>
          <p:cNvSpPr/>
          <p:nvPr/>
        </p:nvSpPr>
        <p:spPr>
          <a:xfrm>
            <a:off x="212779" y="237018"/>
            <a:ext cx="11810492" cy="6412992"/>
          </a:xfrm>
          <a:custGeom>
            <a:avLst/>
            <a:gdLst>
              <a:gd name="connsiteX0" fmla="*/ 3503352 w 11810492"/>
              <a:gd name="connsiteY0" fmla="*/ 0 h 6412992"/>
              <a:gd name="connsiteX1" fmla="*/ 4912149 w 11810492"/>
              <a:gd name="connsiteY1" fmla="*/ 0 h 6412992"/>
              <a:gd name="connsiteX2" fmla="*/ 5020509 w 11810492"/>
              <a:gd name="connsiteY2" fmla="*/ 108360 h 6412992"/>
              <a:gd name="connsiteX3" fmla="*/ 5020509 w 11810492"/>
              <a:gd name="connsiteY3" fmla="*/ 444246 h 6412992"/>
              <a:gd name="connsiteX4" fmla="*/ 11672912 w 11810492"/>
              <a:gd name="connsiteY4" fmla="*/ 444246 h 6412992"/>
              <a:gd name="connsiteX5" fmla="*/ 11810492 w 11810492"/>
              <a:gd name="connsiteY5" fmla="*/ 581826 h 6412992"/>
              <a:gd name="connsiteX6" fmla="*/ 11810492 w 11810492"/>
              <a:gd name="connsiteY6" fmla="*/ 6275412 h 6412992"/>
              <a:gd name="connsiteX7" fmla="*/ 11672912 w 11810492"/>
              <a:gd name="connsiteY7" fmla="*/ 6412992 h 6412992"/>
              <a:gd name="connsiteX8" fmla="*/ 137580 w 11810492"/>
              <a:gd name="connsiteY8" fmla="*/ 6412992 h 6412992"/>
              <a:gd name="connsiteX9" fmla="*/ 0 w 11810492"/>
              <a:gd name="connsiteY9" fmla="*/ 6275412 h 6412992"/>
              <a:gd name="connsiteX10" fmla="*/ 0 w 11810492"/>
              <a:gd name="connsiteY10" fmla="*/ 581826 h 6412992"/>
              <a:gd name="connsiteX11" fmla="*/ 137580 w 11810492"/>
              <a:gd name="connsiteY11" fmla="*/ 444246 h 6412992"/>
              <a:gd name="connsiteX12" fmla="*/ 3394992 w 11810492"/>
              <a:gd name="connsiteY12" fmla="*/ 444246 h 6412992"/>
              <a:gd name="connsiteX13" fmla="*/ 3394992 w 11810492"/>
              <a:gd name="connsiteY13" fmla="*/ 108360 h 6412992"/>
              <a:gd name="connsiteX14" fmla="*/ 3503352 w 11810492"/>
              <a:gd name="connsiteY14" fmla="*/ 0 h 6412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810492" h="6412992">
                <a:moveTo>
                  <a:pt x="3503352" y="0"/>
                </a:moveTo>
                <a:lnTo>
                  <a:pt x="4912149" y="0"/>
                </a:lnTo>
                <a:cubicBezTo>
                  <a:pt x="4971996" y="0"/>
                  <a:pt x="5020509" y="48514"/>
                  <a:pt x="5020509" y="108360"/>
                </a:cubicBezTo>
                <a:lnTo>
                  <a:pt x="5020509" y="444246"/>
                </a:lnTo>
                <a:lnTo>
                  <a:pt x="11672912" y="444246"/>
                </a:lnTo>
                <a:cubicBezTo>
                  <a:pt x="11748895" y="444246"/>
                  <a:pt x="11810492" y="505843"/>
                  <a:pt x="11810492" y="581826"/>
                </a:cubicBezTo>
                <a:lnTo>
                  <a:pt x="11810492" y="6275412"/>
                </a:lnTo>
                <a:cubicBezTo>
                  <a:pt x="11810492" y="6351395"/>
                  <a:pt x="11748895" y="6412992"/>
                  <a:pt x="11672912" y="6412992"/>
                </a:cubicBezTo>
                <a:lnTo>
                  <a:pt x="137580" y="6412992"/>
                </a:lnTo>
                <a:cubicBezTo>
                  <a:pt x="61597" y="6412992"/>
                  <a:pt x="0" y="6351395"/>
                  <a:pt x="0" y="6275412"/>
                </a:cubicBezTo>
                <a:lnTo>
                  <a:pt x="0" y="581826"/>
                </a:lnTo>
                <a:cubicBezTo>
                  <a:pt x="0" y="505843"/>
                  <a:pt x="61597" y="444246"/>
                  <a:pt x="137580" y="444246"/>
                </a:cubicBezTo>
                <a:lnTo>
                  <a:pt x="3394992" y="444246"/>
                </a:lnTo>
                <a:lnTo>
                  <a:pt x="3394992" y="108360"/>
                </a:lnTo>
                <a:cubicBezTo>
                  <a:pt x="3394992" y="48514"/>
                  <a:pt x="3443506" y="0"/>
                  <a:pt x="3503352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2"/>
            </a:solidFill>
          </a:ln>
          <a:effectLst>
            <a:outerShdw dist="889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684000" rtlCol="0" anchor="t">
            <a:noAutofit/>
          </a:bodyPr>
          <a:lstStyle/>
          <a:p>
            <a:pPr marL="1435100" latinLnBrk="0">
              <a:defRPr/>
            </a:pPr>
            <a:endParaRPr lang="en-US" altLang="ko-KR" sz="700" kern="0" dirty="0">
              <a:solidFill>
                <a:schemeClr val="tx1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350221" y="681264"/>
            <a:ext cx="13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3749203" y="681264"/>
            <a:ext cx="13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A0633BF6-6321-B6F7-C164-79DF90A98427}"/>
              </a:ext>
            </a:extLst>
          </p:cNvPr>
          <p:cNvSpPr txBox="1"/>
          <p:nvPr/>
        </p:nvSpPr>
        <p:spPr>
          <a:xfrm>
            <a:off x="3697653" y="332183"/>
            <a:ext cx="143510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050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속담 가로세로 낱말 퍼즐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9CD7CD0-A60B-F06F-1996-74D92C5079BB}"/>
              </a:ext>
            </a:extLst>
          </p:cNvPr>
          <p:cNvSpPr txBox="1"/>
          <p:nvPr/>
        </p:nvSpPr>
        <p:spPr>
          <a:xfrm>
            <a:off x="-1070273" y="740555"/>
            <a:ext cx="7112318" cy="76944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435100" latinLnBrk="0">
              <a:defRPr/>
            </a:pPr>
            <a:r>
              <a:rPr lang="ko-KR" altLang="en-US" sz="4400" b="1" i="1" kern="0" dirty="0">
                <a:solidFill>
                  <a:srgbClr val="E83F56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속담 가로세로</a:t>
            </a:r>
            <a:r>
              <a:rPr lang="ko-KR" altLang="en-US" sz="4400" b="1" i="1" kern="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 </a:t>
            </a:r>
            <a:r>
              <a:rPr lang="ko-KR" altLang="en-US" sz="4400" b="1" i="1" kern="0" dirty="0">
                <a:solidFill>
                  <a:srgbClr val="52677C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낱말 퍼즐</a:t>
            </a:r>
            <a:endParaRPr lang="en-US" altLang="ko-KR" sz="1600" kern="0" dirty="0">
              <a:solidFill>
                <a:srgbClr val="52677C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29" name="말풍선: 모서리가 둥근 사각형 28">
            <a:extLst>
              <a:ext uri="{FF2B5EF4-FFF2-40B4-BE49-F238E27FC236}">
                <a16:creationId xmlns:a16="http://schemas.microsoft.com/office/drawing/2014/main" id="{62F55207-ACDB-481D-7601-266F53A23C69}"/>
              </a:ext>
            </a:extLst>
          </p:cNvPr>
          <p:cNvSpPr/>
          <p:nvPr/>
        </p:nvSpPr>
        <p:spPr>
          <a:xfrm>
            <a:off x="1140542" y="3428240"/>
            <a:ext cx="3193360" cy="1353312"/>
          </a:xfrm>
          <a:prstGeom prst="wedgeRoundRectCallout">
            <a:avLst>
              <a:gd name="adj1" fmla="val -17863"/>
              <a:gd name="adj2" fmla="val 49809"/>
              <a:gd name="adj3" fmla="val 16667"/>
            </a:avLst>
          </a:prstGeom>
          <a:solidFill>
            <a:srgbClr val="52677C"/>
          </a:solidFill>
          <a:ln>
            <a:solidFill>
              <a:srgbClr val="5267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1E61AAA6-9F64-9177-CF45-57F3142940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786" y="3339497"/>
            <a:ext cx="1481010" cy="148101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5E0F2D6-07BD-401E-E497-3275E8663B4E}"/>
              </a:ext>
            </a:extLst>
          </p:cNvPr>
          <p:cNvSpPr txBox="1"/>
          <p:nvPr/>
        </p:nvSpPr>
        <p:spPr>
          <a:xfrm>
            <a:off x="1289298" y="3504732"/>
            <a:ext cx="29937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7200" b="1" dirty="0">
                <a:solidFill>
                  <a:schemeClr val="bg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속담 多</a:t>
            </a:r>
          </a:p>
        </p:txBody>
      </p:sp>
      <p:sp>
        <p:nvSpPr>
          <p:cNvPr id="30" name="말풍선: 모서리가 둥근 사각형 29">
            <a:extLst>
              <a:ext uri="{FF2B5EF4-FFF2-40B4-BE49-F238E27FC236}">
                <a16:creationId xmlns:a16="http://schemas.microsoft.com/office/drawing/2014/main" id="{062FBC10-C952-1D7A-F4B4-8592A169F666}"/>
              </a:ext>
            </a:extLst>
          </p:cNvPr>
          <p:cNvSpPr/>
          <p:nvPr/>
        </p:nvSpPr>
        <p:spPr>
          <a:xfrm>
            <a:off x="6718417" y="3403346"/>
            <a:ext cx="4865626" cy="1353312"/>
          </a:xfrm>
          <a:prstGeom prst="wedgeRoundRectCallout">
            <a:avLst>
              <a:gd name="adj1" fmla="val -17863"/>
              <a:gd name="adj2" fmla="val 49809"/>
              <a:gd name="adj3" fmla="val 16667"/>
            </a:avLst>
          </a:prstGeom>
          <a:solidFill>
            <a:srgbClr val="52677C"/>
          </a:solidFill>
          <a:ln>
            <a:solidFill>
              <a:srgbClr val="5267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EE566CA-55E4-F971-3AE9-554F15A9BDB3}"/>
              </a:ext>
            </a:extLst>
          </p:cNvPr>
          <p:cNvSpPr txBox="1"/>
          <p:nvPr/>
        </p:nvSpPr>
        <p:spPr>
          <a:xfrm>
            <a:off x="6854919" y="3726059"/>
            <a:ext cx="4592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>
                <a:solidFill>
                  <a:schemeClr val="bg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우리말 사용 기회 상승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27E6DB2-E3B2-8433-B8BB-B9787EAAF5CE}"/>
              </a:ext>
            </a:extLst>
          </p:cNvPr>
          <p:cNvSpPr txBox="1"/>
          <p:nvPr/>
        </p:nvSpPr>
        <p:spPr>
          <a:xfrm>
            <a:off x="4323479" y="2042034"/>
            <a:ext cx="24539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기대 효과</a:t>
            </a:r>
          </a:p>
        </p:txBody>
      </p:sp>
    </p:spTree>
    <p:extLst>
      <p:ext uri="{BB962C8B-B14F-4D97-AF65-F5344CB8AC3E}">
        <p14:creationId xmlns:p14="http://schemas.microsoft.com/office/powerpoint/2010/main" val="3227946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A69053B1-75FE-36B8-BA91-92BB7BB949F7}"/>
              </a:ext>
            </a:extLst>
          </p:cNvPr>
          <p:cNvSpPr/>
          <p:nvPr/>
        </p:nvSpPr>
        <p:spPr>
          <a:xfrm>
            <a:off x="7021093" y="396676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홍보 방안</a:t>
            </a:r>
            <a:endParaRPr lang="en-US" altLang="ko-KR" sz="1100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45" name="사각형: 둥근 모서리 11">
            <a:extLst>
              <a:ext uri="{FF2B5EF4-FFF2-40B4-BE49-F238E27FC236}">
                <a16:creationId xmlns:a16="http://schemas.microsoft.com/office/drawing/2014/main" id="{FAE55A70-0186-89D0-2809-435641109ECD}"/>
              </a:ext>
            </a:extLst>
          </p:cNvPr>
          <p:cNvSpPr/>
          <p:nvPr/>
        </p:nvSpPr>
        <p:spPr>
          <a:xfrm>
            <a:off x="218217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키트 구성</a:t>
            </a:r>
            <a:endParaRPr lang="en-US" altLang="ko-KR" sz="1100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FAE55A70-0186-89D0-2809-435641109ECD}"/>
              </a:ext>
            </a:extLst>
          </p:cNvPr>
          <p:cNvSpPr/>
          <p:nvPr/>
        </p:nvSpPr>
        <p:spPr>
          <a:xfrm>
            <a:off x="1915712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 퍼즐</a:t>
            </a:r>
            <a:endParaRPr lang="en-US" altLang="ko-KR" sz="1100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292A3DC0-CFBD-2E1D-C84B-9373685DEE86}"/>
              </a:ext>
            </a:extLst>
          </p:cNvPr>
          <p:cNvSpPr/>
          <p:nvPr/>
        </p:nvSpPr>
        <p:spPr>
          <a:xfrm>
            <a:off x="3607771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solidFill>
                  <a:prstClr val="white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속담 가로세로 낱말 퍼즐</a:t>
            </a:r>
          </a:p>
        </p:txBody>
      </p:sp>
      <p:sp>
        <p:nvSpPr>
          <p:cNvPr id="18" name="자유형 17">
            <a:extLst>
              <a:ext uri="{FF2B5EF4-FFF2-40B4-BE49-F238E27FC236}">
                <a16:creationId xmlns:a16="http://schemas.microsoft.com/office/drawing/2014/main" id="{8E3DFE40-64E5-72A7-F9DD-EF44BB220536}"/>
              </a:ext>
            </a:extLst>
          </p:cNvPr>
          <p:cNvSpPr/>
          <p:nvPr/>
        </p:nvSpPr>
        <p:spPr>
          <a:xfrm>
            <a:off x="212779" y="237018"/>
            <a:ext cx="11810492" cy="6412992"/>
          </a:xfrm>
          <a:custGeom>
            <a:avLst/>
            <a:gdLst>
              <a:gd name="connsiteX0" fmla="*/ 5200848 w 11810492"/>
              <a:gd name="connsiteY0" fmla="*/ 0 h 6412992"/>
              <a:gd name="connsiteX1" fmla="*/ 6609644 w 11810492"/>
              <a:gd name="connsiteY1" fmla="*/ 0 h 6412992"/>
              <a:gd name="connsiteX2" fmla="*/ 6718004 w 11810492"/>
              <a:gd name="connsiteY2" fmla="*/ 108360 h 6412992"/>
              <a:gd name="connsiteX3" fmla="*/ 6718004 w 11810492"/>
              <a:gd name="connsiteY3" fmla="*/ 444246 h 6412992"/>
              <a:gd name="connsiteX4" fmla="*/ 11672912 w 11810492"/>
              <a:gd name="connsiteY4" fmla="*/ 444246 h 6412992"/>
              <a:gd name="connsiteX5" fmla="*/ 11810492 w 11810492"/>
              <a:gd name="connsiteY5" fmla="*/ 581826 h 6412992"/>
              <a:gd name="connsiteX6" fmla="*/ 11810492 w 11810492"/>
              <a:gd name="connsiteY6" fmla="*/ 6275412 h 6412992"/>
              <a:gd name="connsiteX7" fmla="*/ 11672912 w 11810492"/>
              <a:gd name="connsiteY7" fmla="*/ 6412992 h 6412992"/>
              <a:gd name="connsiteX8" fmla="*/ 137580 w 11810492"/>
              <a:gd name="connsiteY8" fmla="*/ 6412992 h 6412992"/>
              <a:gd name="connsiteX9" fmla="*/ 0 w 11810492"/>
              <a:gd name="connsiteY9" fmla="*/ 6275412 h 6412992"/>
              <a:gd name="connsiteX10" fmla="*/ 0 w 11810492"/>
              <a:gd name="connsiteY10" fmla="*/ 581826 h 6412992"/>
              <a:gd name="connsiteX11" fmla="*/ 137580 w 11810492"/>
              <a:gd name="connsiteY11" fmla="*/ 444246 h 6412992"/>
              <a:gd name="connsiteX12" fmla="*/ 5092487 w 11810492"/>
              <a:gd name="connsiteY12" fmla="*/ 444246 h 6412992"/>
              <a:gd name="connsiteX13" fmla="*/ 5092487 w 11810492"/>
              <a:gd name="connsiteY13" fmla="*/ 108360 h 6412992"/>
              <a:gd name="connsiteX14" fmla="*/ 5200848 w 11810492"/>
              <a:gd name="connsiteY14" fmla="*/ 0 h 6412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810492" h="6412992">
                <a:moveTo>
                  <a:pt x="5200848" y="0"/>
                </a:moveTo>
                <a:lnTo>
                  <a:pt x="6609644" y="0"/>
                </a:lnTo>
                <a:cubicBezTo>
                  <a:pt x="6669490" y="0"/>
                  <a:pt x="6718004" y="48514"/>
                  <a:pt x="6718004" y="108360"/>
                </a:cubicBezTo>
                <a:lnTo>
                  <a:pt x="6718004" y="444246"/>
                </a:lnTo>
                <a:lnTo>
                  <a:pt x="11672912" y="444246"/>
                </a:lnTo>
                <a:cubicBezTo>
                  <a:pt x="11748895" y="444246"/>
                  <a:pt x="11810492" y="505843"/>
                  <a:pt x="11810492" y="581826"/>
                </a:cubicBezTo>
                <a:lnTo>
                  <a:pt x="11810492" y="6275412"/>
                </a:lnTo>
                <a:cubicBezTo>
                  <a:pt x="11810492" y="6351395"/>
                  <a:pt x="11748895" y="6412992"/>
                  <a:pt x="11672912" y="6412992"/>
                </a:cubicBezTo>
                <a:lnTo>
                  <a:pt x="137580" y="6412992"/>
                </a:lnTo>
                <a:cubicBezTo>
                  <a:pt x="61597" y="6412992"/>
                  <a:pt x="0" y="6351395"/>
                  <a:pt x="0" y="6275412"/>
                </a:cubicBezTo>
                <a:lnTo>
                  <a:pt x="0" y="581826"/>
                </a:lnTo>
                <a:cubicBezTo>
                  <a:pt x="0" y="505843"/>
                  <a:pt x="61597" y="444246"/>
                  <a:pt x="137580" y="444246"/>
                </a:cubicBezTo>
                <a:lnTo>
                  <a:pt x="5092487" y="444246"/>
                </a:lnTo>
                <a:lnTo>
                  <a:pt x="5092487" y="108360"/>
                </a:lnTo>
                <a:cubicBezTo>
                  <a:pt x="5092487" y="48514"/>
                  <a:pt x="5141001" y="0"/>
                  <a:pt x="5200848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2"/>
            </a:solidFill>
          </a:ln>
          <a:effectLst>
            <a:outerShdw dist="889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684000" rIns="91440" bIns="45720" rtlCol="0" anchor="t">
            <a:noAutofit/>
          </a:bodyPr>
          <a:lstStyle/>
          <a:p>
            <a:pPr marL="1435100" latinLnBrk="0">
              <a:defRPr/>
            </a:pPr>
            <a:endParaRPr lang="en-US" altLang="ko-KR" sz="700" kern="0" dirty="0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350221" y="681264"/>
            <a:ext cx="13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5457936" y="681264"/>
            <a:ext cx="13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A0633BF6-6321-B6F7-C164-79DF90A98427}"/>
              </a:ext>
            </a:extLst>
          </p:cNvPr>
          <p:cNvSpPr txBox="1"/>
          <p:nvPr/>
        </p:nvSpPr>
        <p:spPr>
          <a:xfrm>
            <a:off x="5406386" y="332183"/>
            <a:ext cx="1435100" cy="30777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defRPr/>
            </a:pPr>
            <a:r>
              <a:rPr lang="ko-KR" altLang="en-US" sz="1400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 스티커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8BBBB1F-95C4-6679-945D-72118C10E11F}"/>
              </a:ext>
            </a:extLst>
          </p:cNvPr>
          <p:cNvSpPr txBox="1"/>
          <p:nvPr/>
        </p:nvSpPr>
        <p:spPr>
          <a:xfrm>
            <a:off x="-1070273" y="740555"/>
            <a:ext cx="6719568" cy="76944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435100" latinLnBrk="0">
              <a:defRPr/>
            </a:pPr>
            <a:r>
              <a:rPr lang="ko-KR" altLang="en-US" sz="4400" b="1" i="1" kern="0" dirty="0">
                <a:solidFill>
                  <a:srgbClr val="E83F56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훈민정음 </a:t>
            </a:r>
            <a:r>
              <a:rPr lang="ko-KR" altLang="en-US" sz="4400" b="1" i="1" kern="0" dirty="0">
                <a:solidFill>
                  <a:srgbClr val="52677C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스티커</a:t>
            </a:r>
            <a:endParaRPr lang="en-US" altLang="ko-KR" sz="1600" kern="0" dirty="0">
              <a:solidFill>
                <a:srgbClr val="52677C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494AF8C-5DAA-F34D-238B-61FD932E3BF6}"/>
              </a:ext>
            </a:extLst>
          </p:cNvPr>
          <p:cNvSpPr txBox="1"/>
          <p:nvPr/>
        </p:nvSpPr>
        <p:spPr>
          <a:xfrm>
            <a:off x="1885156" y="2038079"/>
            <a:ext cx="11923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대상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15F2515-A6F8-5AFE-60F1-02F4ECD4F3F3}"/>
              </a:ext>
            </a:extLst>
          </p:cNvPr>
          <p:cNvSpPr txBox="1"/>
          <p:nvPr/>
        </p:nvSpPr>
        <p:spPr>
          <a:xfrm>
            <a:off x="8005129" y="2038079"/>
            <a:ext cx="11923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예시</a:t>
            </a:r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5AC6DB4D-1519-B377-D4DE-6E557037E4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204" y="3001640"/>
            <a:ext cx="2025266" cy="2386438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290DE1C5-B58B-1950-9B09-9222A9D106B6}"/>
              </a:ext>
            </a:extLst>
          </p:cNvPr>
          <p:cNvGrpSpPr/>
          <p:nvPr/>
        </p:nvGrpSpPr>
        <p:grpSpPr>
          <a:xfrm>
            <a:off x="9366088" y="2715509"/>
            <a:ext cx="1881511" cy="3237999"/>
            <a:chOff x="8578042" y="2880457"/>
            <a:chExt cx="1588513" cy="2733762"/>
          </a:xfrm>
        </p:grpSpPr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3E007582-3937-4847-FC84-CF22C318CE3E}"/>
                </a:ext>
              </a:extLst>
            </p:cNvPr>
            <p:cNvSpPr/>
            <p:nvPr/>
          </p:nvSpPr>
          <p:spPr>
            <a:xfrm>
              <a:off x="8578042" y="2880457"/>
              <a:ext cx="1588513" cy="2733762"/>
            </a:xfrm>
            <a:prstGeom prst="rect">
              <a:avLst/>
            </a:prstGeom>
            <a:solidFill>
              <a:srgbClr val="52677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pic>
          <p:nvPicPr>
            <p:cNvPr id="31" name="그림 30">
              <a:extLst>
                <a:ext uri="{FF2B5EF4-FFF2-40B4-BE49-F238E27FC236}">
                  <a16:creationId xmlns:a16="http://schemas.microsoft.com/office/drawing/2014/main" id="{2313320D-6727-81D7-56C6-A5DB3B02ADB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52677" y="2932937"/>
              <a:ext cx="1439243" cy="2628803"/>
            </a:xfrm>
            <a:prstGeom prst="rect">
              <a:avLst/>
            </a:prstGeom>
          </p:spPr>
        </p:pic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6A5CECA1-D067-FCCF-3D00-63A9A3D0B54F}"/>
              </a:ext>
            </a:extLst>
          </p:cNvPr>
          <p:cNvGrpSpPr/>
          <p:nvPr/>
        </p:nvGrpSpPr>
        <p:grpSpPr>
          <a:xfrm>
            <a:off x="5073032" y="3100958"/>
            <a:ext cx="3651530" cy="2467102"/>
            <a:chOff x="5286024" y="3437398"/>
            <a:chExt cx="2874750" cy="1942282"/>
          </a:xfrm>
        </p:grpSpPr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146A8471-E7F2-B8DC-3F3E-E872922D8ED8}"/>
                </a:ext>
              </a:extLst>
            </p:cNvPr>
            <p:cNvSpPr/>
            <p:nvPr/>
          </p:nvSpPr>
          <p:spPr>
            <a:xfrm>
              <a:off x="5286024" y="3437398"/>
              <a:ext cx="2874750" cy="1942282"/>
            </a:xfrm>
            <a:prstGeom prst="rect">
              <a:avLst/>
            </a:prstGeom>
            <a:solidFill>
              <a:srgbClr val="52677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pic>
          <p:nvPicPr>
            <p:cNvPr id="6" name="그림 5" descr="원격이(가) 표시된 사진&#10;&#10;자동 생성된 설명">
              <a:extLst>
                <a:ext uri="{FF2B5EF4-FFF2-40B4-BE49-F238E27FC236}">
                  <a16:creationId xmlns:a16="http://schemas.microsoft.com/office/drawing/2014/main" id="{790D681B-523B-0091-827D-7186774F0E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477" y="3509924"/>
              <a:ext cx="2695845" cy="17972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753909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60193C81-13EC-3E1A-9296-BE3E74C14542}"/>
              </a:ext>
            </a:extLst>
          </p:cNvPr>
          <p:cNvSpPr/>
          <p:nvPr/>
        </p:nvSpPr>
        <p:spPr>
          <a:xfrm>
            <a:off x="7021093" y="396676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홍보 방안</a:t>
            </a:r>
            <a:endParaRPr lang="en-US" altLang="ko-KR" sz="1100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45" name="사각형: 둥근 모서리 11">
            <a:extLst>
              <a:ext uri="{FF2B5EF4-FFF2-40B4-BE49-F238E27FC236}">
                <a16:creationId xmlns:a16="http://schemas.microsoft.com/office/drawing/2014/main" id="{FAE55A70-0186-89D0-2809-435641109ECD}"/>
              </a:ext>
            </a:extLst>
          </p:cNvPr>
          <p:cNvSpPr/>
          <p:nvPr/>
        </p:nvSpPr>
        <p:spPr>
          <a:xfrm>
            <a:off x="218217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solidFill>
                  <a:prstClr val="white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키트 구성</a:t>
            </a: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FAE55A70-0186-89D0-2809-435641109ECD}"/>
              </a:ext>
            </a:extLst>
          </p:cNvPr>
          <p:cNvSpPr/>
          <p:nvPr/>
        </p:nvSpPr>
        <p:spPr>
          <a:xfrm>
            <a:off x="1915712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 퍼즐</a:t>
            </a:r>
            <a:endParaRPr lang="en-US" altLang="ko-KR" sz="1100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292A3DC0-CFBD-2E1D-C84B-9373685DEE86}"/>
              </a:ext>
            </a:extLst>
          </p:cNvPr>
          <p:cNvSpPr/>
          <p:nvPr/>
        </p:nvSpPr>
        <p:spPr>
          <a:xfrm>
            <a:off x="3607771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solidFill>
                  <a:prstClr val="white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속담 가로세로 낱말 퍼즐</a:t>
            </a:r>
          </a:p>
        </p:txBody>
      </p:sp>
      <p:sp>
        <p:nvSpPr>
          <p:cNvPr id="18" name="자유형 17">
            <a:extLst>
              <a:ext uri="{FF2B5EF4-FFF2-40B4-BE49-F238E27FC236}">
                <a16:creationId xmlns:a16="http://schemas.microsoft.com/office/drawing/2014/main" id="{8E3DFE40-64E5-72A7-F9DD-EF44BB220536}"/>
              </a:ext>
            </a:extLst>
          </p:cNvPr>
          <p:cNvSpPr/>
          <p:nvPr/>
        </p:nvSpPr>
        <p:spPr>
          <a:xfrm>
            <a:off x="212779" y="237018"/>
            <a:ext cx="11810492" cy="6412992"/>
          </a:xfrm>
          <a:custGeom>
            <a:avLst/>
            <a:gdLst>
              <a:gd name="connsiteX0" fmla="*/ 5200848 w 11810492"/>
              <a:gd name="connsiteY0" fmla="*/ 0 h 6412992"/>
              <a:gd name="connsiteX1" fmla="*/ 6609644 w 11810492"/>
              <a:gd name="connsiteY1" fmla="*/ 0 h 6412992"/>
              <a:gd name="connsiteX2" fmla="*/ 6718004 w 11810492"/>
              <a:gd name="connsiteY2" fmla="*/ 108360 h 6412992"/>
              <a:gd name="connsiteX3" fmla="*/ 6718004 w 11810492"/>
              <a:gd name="connsiteY3" fmla="*/ 444246 h 6412992"/>
              <a:gd name="connsiteX4" fmla="*/ 11672912 w 11810492"/>
              <a:gd name="connsiteY4" fmla="*/ 444246 h 6412992"/>
              <a:gd name="connsiteX5" fmla="*/ 11810492 w 11810492"/>
              <a:gd name="connsiteY5" fmla="*/ 581826 h 6412992"/>
              <a:gd name="connsiteX6" fmla="*/ 11810492 w 11810492"/>
              <a:gd name="connsiteY6" fmla="*/ 6275412 h 6412992"/>
              <a:gd name="connsiteX7" fmla="*/ 11672912 w 11810492"/>
              <a:gd name="connsiteY7" fmla="*/ 6412992 h 6412992"/>
              <a:gd name="connsiteX8" fmla="*/ 137580 w 11810492"/>
              <a:gd name="connsiteY8" fmla="*/ 6412992 h 6412992"/>
              <a:gd name="connsiteX9" fmla="*/ 0 w 11810492"/>
              <a:gd name="connsiteY9" fmla="*/ 6275412 h 6412992"/>
              <a:gd name="connsiteX10" fmla="*/ 0 w 11810492"/>
              <a:gd name="connsiteY10" fmla="*/ 581826 h 6412992"/>
              <a:gd name="connsiteX11" fmla="*/ 137580 w 11810492"/>
              <a:gd name="connsiteY11" fmla="*/ 444246 h 6412992"/>
              <a:gd name="connsiteX12" fmla="*/ 5092487 w 11810492"/>
              <a:gd name="connsiteY12" fmla="*/ 444246 h 6412992"/>
              <a:gd name="connsiteX13" fmla="*/ 5092487 w 11810492"/>
              <a:gd name="connsiteY13" fmla="*/ 108360 h 6412992"/>
              <a:gd name="connsiteX14" fmla="*/ 5200848 w 11810492"/>
              <a:gd name="connsiteY14" fmla="*/ 0 h 6412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810492" h="6412992">
                <a:moveTo>
                  <a:pt x="5200848" y="0"/>
                </a:moveTo>
                <a:lnTo>
                  <a:pt x="6609644" y="0"/>
                </a:lnTo>
                <a:cubicBezTo>
                  <a:pt x="6669490" y="0"/>
                  <a:pt x="6718004" y="48514"/>
                  <a:pt x="6718004" y="108360"/>
                </a:cubicBezTo>
                <a:lnTo>
                  <a:pt x="6718004" y="444246"/>
                </a:lnTo>
                <a:lnTo>
                  <a:pt x="11672912" y="444246"/>
                </a:lnTo>
                <a:cubicBezTo>
                  <a:pt x="11748895" y="444246"/>
                  <a:pt x="11810492" y="505843"/>
                  <a:pt x="11810492" y="581826"/>
                </a:cubicBezTo>
                <a:lnTo>
                  <a:pt x="11810492" y="6275412"/>
                </a:lnTo>
                <a:cubicBezTo>
                  <a:pt x="11810492" y="6351395"/>
                  <a:pt x="11748895" y="6412992"/>
                  <a:pt x="11672912" y="6412992"/>
                </a:cubicBezTo>
                <a:lnTo>
                  <a:pt x="137580" y="6412992"/>
                </a:lnTo>
                <a:cubicBezTo>
                  <a:pt x="61597" y="6412992"/>
                  <a:pt x="0" y="6351395"/>
                  <a:pt x="0" y="6275412"/>
                </a:cubicBezTo>
                <a:lnTo>
                  <a:pt x="0" y="581826"/>
                </a:lnTo>
                <a:cubicBezTo>
                  <a:pt x="0" y="505843"/>
                  <a:pt x="61597" y="444246"/>
                  <a:pt x="137580" y="444246"/>
                </a:cubicBezTo>
                <a:lnTo>
                  <a:pt x="5092487" y="444246"/>
                </a:lnTo>
                <a:lnTo>
                  <a:pt x="5092487" y="108360"/>
                </a:lnTo>
                <a:cubicBezTo>
                  <a:pt x="5092487" y="48514"/>
                  <a:pt x="5141001" y="0"/>
                  <a:pt x="5200848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2"/>
            </a:solidFill>
          </a:ln>
          <a:effectLst>
            <a:outerShdw dist="889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684000" rIns="91440" bIns="45720" rtlCol="0" anchor="t">
            <a:noAutofit/>
          </a:bodyPr>
          <a:lstStyle/>
          <a:p>
            <a:pPr marL="1435100" latinLnBrk="0">
              <a:defRPr/>
            </a:pPr>
            <a:endParaRPr lang="en-US" altLang="ko-KR" sz="700" kern="0" dirty="0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350221" y="681264"/>
            <a:ext cx="13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5457936" y="681264"/>
            <a:ext cx="13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A0633BF6-6321-B6F7-C164-79DF90A98427}"/>
              </a:ext>
            </a:extLst>
          </p:cNvPr>
          <p:cNvSpPr txBox="1"/>
          <p:nvPr/>
        </p:nvSpPr>
        <p:spPr>
          <a:xfrm>
            <a:off x="5406386" y="332183"/>
            <a:ext cx="1435100" cy="30777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defRPr/>
            </a:pPr>
            <a:r>
              <a:rPr lang="ko-KR" altLang="en-US" sz="1400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 스티커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8BBBB1F-95C4-6679-945D-72118C10E11F}"/>
              </a:ext>
            </a:extLst>
          </p:cNvPr>
          <p:cNvSpPr txBox="1"/>
          <p:nvPr/>
        </p:nvSpPr>
        <p:spPr>
          <a:xfrm>
            <a:off x="-1070273" y="740555"/>
            <a:ext cx="6719568" cy="76944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435100" latinLnBrk="0">
              <a:defRPr/>
            </a:pPr>
            <a:r>
              <a:rPr lang="ko-KR" altLang="en-US" sz="4400" b="1" i="1" kern="0" dirty="0">
                <a:solidFill>
                  <a:srgbClr val="E83F56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훈민정음 </a:t>
            </a:r>
            <a:r>
              <a:rPr lang="ko-KR" altLang="en-US" sz="4400" b="1" i="1" kern="0" dirty="0">
                <a:solidFill>
                  <a:srgbClr val="52677C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스티커</a:t>
            </a:r>
            <a:endParaRPr lang="en-US" altLang="ko-KR" sz="1600" kern="0" dirty="0">
              <a:solidFill>
                <a:srgbClr val="52677C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72DE91-A780-15DE-1160-F9DDF53FE26E}"/>
              </a:ext>
            </a:extLst>
          </p:cNvPr>
          <p:cNvSpPr txBox="1"/>
          <p:nvPr/>
        </p:nvSpPr>
        <p:spPr>
          <a:xfrm>
            <a:off x="4323479" y="2042034"/>
            <a:ext cx="24539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기대 효과</a:t>
            </a:r>
          </a:p>
        </p:txBody>
      </p:sp>
      <p:sp>
        <p:nvSpPr>
          <p:cNvPr id="26" name="말풍선: 모서리가 둥근 사각형 25">
            <a:extLst>
              <a:ext uri="{FF2B5EF4-FFF2-40B4-BE49-F238E27FC236}">
                <a16:creationId xmlns:a16="http://schemas.microsoft.com/office/drawing/2014/main" id="{153AEBE5-3861-576A-5472-7EF17AE40F29}"/>
              </a:ext>
            </a:extLst>
          </p:cNvPr>
          <p:cNvSpPr/>
          <p:nvPr/>
        </p:nvSpPr>
        <p:spPr>
          <a:xfrm>
            <a:off x="1140542" y="3428240"/>
            <a:ext cx="3193360" cy="1353312"/>
          </a:xfrm>
          <a:prstGeom prst="wedgeRoundRectCallout">
            <a:avLst>
              <a:gd name="adj1" fmla="val -17863"/>
              <a:gd name="adj2" fmla="val 49809"/>
              <a:gd name="adj3" fmla="val 16667"/>
            </a:avLst>
          </a:prstGeom>
          <a:solidFill>
            <a:srgbClr val="52677C"/>
          </a:solidFill>
          <a:ln>
            <a:solidFill>
              <a:srgbClr val="5267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3113AEA5-95A5-A6FB-1E25-3E8E0465C8E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786" y="3339497"/>
            <a:ext cx="1481010" cy="148101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94D5CCB6-2815-86BE-E18C-3B7BE08D18D5}"/>
              </a:ext>
            </a:extLst>
          </p:cNvPr>
          <p:cNvSpPr txBox="1"/>
          <p:nvPr/>
        </p:nvSpPr>
        <p:spPr>
          <a:xfrm>
            <a:off x="1240339" y="3689398"/>
            <a:ext cx="29937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>
                <a:solidFill>
                  <a:schemeClr val="bg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스티커 부착</a:t>
            </a:r>
            <a:endParaRPr lang="en-US" altLang="ko-KR" sz="4800" b="1" dirty="0">
              <a:solidFill>
                <a:schemeClr val="bg1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29" name="말풍선: 모서리가 둥근 사각형 28">
            <a:extLst>
              <a:ext uri="{FF2B5EF4-FFF2-40B4-BE49-F238E27FC236}">
                <a16:creationId xmlns:a16="http://schemas.microsoft.com/office/drawing/2014/main" id="{3A04FC17-A589-3A4C-3242-DB3719215429}"/>
              </a:ext>
            </a:extLst>
          </p:cNvPr>
          <p:cNvSpPr/>
          <p:nvPr/>
        </p:nvSpPr>
        <p:spPr>
          <a:xfrm>
            <a:off x="6974055" y="3428240"/>
            <a:ext cx="4647673" cy="1353312"/>
          </a:xfrm>
          <a:prstGeom prst="wedgeRoundRectCallout">
            <a:avLst>
              <a:gd name="adj1" fmla="val -17863"/>
              <a:gd name="adj2" fmla="val 49809"/>
              <a:gd name="adj3" fmla="val 16667"/>
            </a:avLst>
          </a:prstGeom>
          <a:solidFill>
            <a:srgbClr val="52677C"/>
          </a:solidFill>
          <a:ln>
            <a:solidFill>
              <a:srgbClr val="5267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45F6FC8-F612-17BA-FED2-532DDE096559}"/>
              </a:ext>
            </a:extLst>
          </p:cNvPr>
          <p:cNvSpPr txBox="1"/>
          <p:nvPr/>
        </p:nvSpPr>
        <p:spPr>
          <a:xfrm>
            <a:off x="7110557" y="3750953"/>
            <a:ext cx="4386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>
                <a:solidFill>
                  <a:schemeClr val="bg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자연스러운 홍보 가능</a:t>
            </a:r>
          </a:p>
        </p:txBody>
      </p:sp>
    </p:spTree>
    <p:extLst>
      <p:ext uri="{BB962C8B-B14F-4D97-AF65-F5344CB8AC3E}">
        <p14:creationId xmlns:p14="http://schemas.microsoft.com/office/powerpoint/2010/main" val="10436337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사각형: 둥근 모서리 11">
            <a:extLst>
              <a:ext uri="{FF2B5EF4-FFF2-40B4-BE49-F238E27FC236}">
                <a16:creationId xmlns:a16="http://schemas.microsoft.com/office/drawing/2014/main" id="{FAE55A70-0186-89D0-2809-435641109ECD}"/>
              </a:ext>
            </a:extLst>
          </p:cNvPr>
          <p:cNvSpPr/>
          <p:nvPr/>
        </p:nvSpPr>
        <p:spPr>
          <a:xfrm>
            <a:off x="218217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키트 구성</a:t>
            </a:r>
            <a:endParaRPr lang="en-US" altLang="ko-KR" sz="1100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FAE55A70-0186-89D0-2809-435641109ECD}"/>
              </a:ext>
            </a:extLst>
          </p:cNvPr>
          <p:cNvSpPr/>
          <p:nvPr/>
        </p:nvSpPr>
        <p:spPr>
          <a:xfrm>
            <a:off x="1910275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 퍼즐</a:t>
            </a:r>
            <a:endParaRPr lang="en-US" altLang="ko-KR" sz="1100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292A3DC0-CFBD-2E1D-C84B-9373685DEE86}"/>
              </a:ext>
            </a:extLst>
          </p:cNvPr>
          <p:cNvSpPr/>
          <p:nvPr/>
        </p:nvSpPr>
        <p:spPr>
          <a:xfrm>
            <a:off x="3607771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solidFill>
                  <a:prstClr val="white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속담 가로세로 낱말 퍼즐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6082DC39-3433-8540-CCBE-20050D3E74BB}"/>
              </a:ext>
            </a:extLst>
          </p:cNvPr>
          <p:cNvSpPr/>
          <p:nvPr/>
        </p:nvSpPr>
        <p:spPr>
          <a:xfrm>
            <a:off x="5305267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 스티커</a:t>
            </a:r>
            <a:endParaRPr lang="ko-KR" altLang="en-US" sz="1100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18" name="자유형 17">
            <a:extLst>
              <a:ext uri="{FF2B5EF4-FFF2-40B4-BE49-F238E27FC236}">
                <a16:creationId xmlns:a16="http://schemas.microsoft.com/office/drawing/2014/main" id="{8E3DFE40-64E5-72A7-F9DD-EF44BB220536}"/>
              </a:ext>
            </a:extLst>
          </p:cNvPr>
          <p:cNvSpPr/>
          <p:nvPr/>
        </p:nvSpPr>
        <p:spPr>
          <a:xfrm>
            <a:off x="212779" y="237018"/>
            <a:ext cx="11810492" cy="6412992"/>
          </a:xfrm>
          <a:custGeom>
            <a:avLst/>
            <a:gdLst>
              <a:gd name="connsiteX0" fmla="*/ 6898343 w 11810492"/>
              <a:gd name="connsiteY0" fmla="*/ 0 h 6412992"/>
              <a:gd name="connsiteX1" fmla="*/ 8307140 w 11810492"/>
              <a:gd name="connsiteY1" fmla="*/ 0 h 6412992"/>
              <a:gd name="connsiteX2" fmla="*/ 8415500 w 11810492"/>
              <a:gd name="connsiteY2" fmla="*/ 108360 h 6412992"/>
              <a:gd name="connsiteX3" fmla="*/ 8415500 w 11810492"/>
              <a:gd name="connsiteY3" fmla="*/ 444246 h 6412992"/>
              <a:gd name="connsiteX4" fmla="*/ 11672912 w 11810492"/>
              <a:gd name="connsiteY4" fmla="*/ 444246 h 6412992"/>
              <a:gd name="connsiteX5" fmla="*/ 11810492 w 11810492"/>
              <a:gd name="connsiteY5" fmla="*/ 581826 h 6412992"/>
              <a:gd name="connsiteX6" fmla="*/ 11810492 w 11810492"/>
              <a:gd name="connsiteY6" fmla="*/ 6275412 h 6412992"/>
              <a:gd name="connsiteX7" fmla="*/ 11672912 w 11810492"/>
              <a:gd name="connsiteY7" fmla="*/ 6412992 h 6412992"/>
              <a:gd name="connsiteX8" fmla="*/ 137580 w 11810492"/>
              <a:gd name="connsiteY8" fmla="*/ 6412992 h 6412992"/>
              <a:gd name="connsiteX9" fmla="*/ 0 w 11810492"/>
              <a:gd name="connsiteY9" fmla="*/ 6275412 h 6412992"/>
              <a:gd name="connsiteX10" fmla="*/ 0 w 11810492"/>
              <a:gd name="connsiteY10" fmla="*/ 581826 h 6412992"/>
              <a:gd name="connsiteX11" fmla="*/ 137580 w 11810492"/>
              <a:gd name="connsiteY11" fmla="*/ 444246 h 6412992"/>
              <a:gd name="connsiteX12" fmla="*/ 6789983 w 11810492"/>
              <a:gd name="connsiteY12" fmla="*/ 444246 h 6412992"/>
              <a:gd name="connsiteX13" fmla="*/ 6789983 w 11810492"/>
              <a:gd name="connsiteY13" fmla="*/ 108360 h 6412992"/>
              <a:gd name="connsiteX14" fmla="*/ 6898343 w 11810492"/>
              <a:gd name="connsiteY14" fmla="*/ 0 h 6412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810492" h="6412992">
                <a:moveTo>
                  <a:pt x="6898343" y="0"/>
                </a:moveTo>
                <a:lnTo>
                  <a:pt x="8307140" y="0"/>
                </a:lnTo>
                <a:cubicBezTo>
                  <a:pt x="8366986" y="0"/>
                  <a:pt x="8415500" y="48514"/>
                  <a:pt x="8415500" y="108360"/>
                </a:cubicBezTo>
                <a:lnTo>
                  <a:pt x="8415500" y="444246"/>
                </a:lnTo>
                <a:lnTo>
                  <a:pt x="11672912" y="444246"/>
                </a:lnTo>
                <a:cubicBezTo>
                  <a:pt x="11748895" y="444246"/>
                  <a:pt x="11810492" y="505843"/>
                  <a:pt x="11810492" y="581826"/>
                </a:cubicBezTo>
                <a:lnTo>
                  <a:pt x="11810492" y="6275412"/>
                </a:lnTo>
                <a:cubicBezTo>
                  <a:pt x="11810492" y="6351395"/>
                  <a:pt x="11748895" y="6412992"/>
                  <a:pt x="11672912" y="6412992"/>
                </a:cubicBezTo>
                <a:lnTo>
                  <a:pt x="137580" y="6412992"/>
                </a:lnTo>
                <a:cubicBezTo>
                  <a:pt x="61597" y="6412992"/>
                  <a:pt x="0" y="6351395"/>
                  <a:pt x="0" y="6275412"/>
                </a:cubicBezTo>
                <a:lnTo>
                  <a:pt x="0" y="581826"/>
                </a:lnTo>
                <a:cubicBezTo>
                  <a:pt x="0" y="505843"/>
                  <a:pt x="61597" y="444246"/>
                  <a:pt x="137580" y="444246"/>
                </a:cubicBezTo>
                <a:lnTo>
                  <a:pt x="6789983" y="444246"/>
                </a:lnTo>
                <a:lnTo>
                  <a:pt x="6789983" y="108360"/>
                </a:lnTo>
                <a:cubicBezTo>
                  <a:pt x="6789983" y="48514"/>
                  <a:pt x="6838497" y="0"/>
                  <a:pt x="6898343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2"/>
            </a:solidFill>
          </a:ln>
          <a:effectLst>
            <a:outerShdw dist="889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684000" rIns="91440" bIns="45720" rtlCol="0" anchor="t">
            <a:noAutofit/>
          </a:bodyPr>
          <a:lstStyle/>
          <a:p>
            <a:pPr marL="1435100" latinLnBrk="0">
              <a:defRPr/>
            </a:pPr>
            <a:endParaRPr lang="en-US" altLang="ko-KR" sz="700" kern="0" dirty="0" err="1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350221" y="681264"/>
            <a:ext cx="13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7157431" y="681264"/>
            <a:ext cx="13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A0633BF6-6321-B6F7-C164-79DF90A98427}"/>
              </a:ext>
            </a:extLst>
          </p:cNvPr>
          <p:cNvSpPr txBox="1"/>
          <p:nvPr/>
        </p:nvSpPr>
        <p:spPr>
          <a:xfrm>
            <a:off x="7038646" y="332183"/>
            <a:ext cx="1614394" cy="29238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defRPr/>
            </a:pPr>
            <a:r>
              <a:rPr lang="ko-KR" altLang="en-US" sz="1300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홍보 방안</a:t>
            </a:r>
            <a:endParaRPr lang="en-US" altLang="ko-KR" sz="1300" dirty="0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8531DB7-5430-61C6-C650-2DCAD6DCC13D}"/>
              </a:ext>
            </a:extLst>
          </p:cNvPr>
          <p:cNvSpPr txBox="1"/>
          <p:nvPr/>
        </p:nvSpPr>
        <p:spPr>
          <a:xfrm>
            <a:off x="-1070273" y="740555"/>
            <a:ext cx="6719568" cy="76944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435100" latinLnBrk="0">
              <a:defRPr/>
            </a:pPr>
            <a:r>
              <a:rPr lang="ko-KR" altLang="en-US" sz="4400" b="1" i="1" kern="0" dirty="0">
                <a:solidFill>
                  <a:srgbClr val="E83F56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홍보</a:t>
            </a:r>
            <a:r>
              <a:rPr lang="ko-KR" altLang="en-US" sz="4400" b="1" i="1" kern="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 </a:t>
            </a:r>
            <a:r>
              <a:rPr lang="ko-KR" altLang="en-US" sz="4400" b="1" i="1" kern="0" dirty="0">
                <a:solidFill>
                  <a:srgbClr val="52677C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방안 </a:t>
            </a:r>
            <a:r>
              <a:rPr lang="ko-KR" altLang="en-US" sz="1600" kern="0" dirty="0">
                <a:solidFill>
                  <a:srgbClr val="52677C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카드 뉴스</a:t>
            </a:r>
            <a:endParaRPr lang="en-US" altLang="ko-KR" sz="1600" kern="0" dirty="0">
              <a:solidFill>
                <a:srgbClr val="52677C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DC5A7A3-9847-51E1-E7B1-6198C7134F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563" y="3050498"/>
            <a:ext cx="1353312" cy="135331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4B489B24-5EDA-E8BD-A1F8-7C66E1840E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560" y="3050498"/>
            <a:ext cx="1353312" cy="1353312"/>
          </a:xfrm>
          <a:prstGeom prst="rect">
            <a:avLst/>
          </a:prstGeom>
        </p:spPr>
      </p:pic>
      <p:pic>
        <p:nvPicPr>
          <p:cNvPr id="23" name="그림 22" descr="도끼, 도구, 벡터그래픽이(가) 표시된 사진&#10;&#10;자동 생성된 설명">
            <a:extLst>
              <a:ext uri="{FF2B5EF4-FFF2-40B4-BE49-F238E27FC236}">
                <a16:creationId xmlns:a16="http://schemas.microsoft.com/office/drawing/2014/main" id="{4F8BFF69-7C22-CDD6-746E-D3065C045C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636" y="4538497"/>
            <a:ext cx="1373414" cy="1110004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75DE68A1-610F-553C-E077-033176A27A51}"/>
              </a:ext>
            </a:extLst>
          </p:cNvPr>
          <p:cNvSpPr txBox="1"/>
          <p:nvPr/>
        </p:nvSpPr>
        <p:spPr>
          <a:xfrm>
            <a:off x="4520127" y="2042034"/>
            <a:ext cx="23423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선택 이유</a:t>
            </a: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381B723C-1567-13B6-DB56-D07572B8C9D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786" y="3339497"/>
            <a:ext cx="1481010" cy="1481010"/>
          </a:xfrm>
          <a:prstGeom prst="rect">
            <a:avLst/>
          </a:prstGeom>
        </p:spPr>
      </p:pic>
      <p:sp>
        <p:nvSpPr>
          <p:cNvPr id="32" name="말풍선: 모서리가 둥근 사각형 31">
            <a:extLst>
              <a:ext uri="{FF2B5EF4-FFF2-40B4-BE49-F238E27FC236}">
                <a16:creationId xmlns:a16="http://schemas.microsoft.com/office/drawing/2014/main" id="{7CFD90B4-201B-DB17-BDD0-F2B175177D2A}"/>
              </a:ext>
            </a:extLst>
          </p:cNvPr>
          <p:cNvSpPr/>
          <p:nvPr/>
        </p:nvSpPr>
        <p:spPr>
          <a:xfrm>
            <a:off x="6974055" y="3428240"/>
            <a:ext cx="4647673" cy="1353312"/>
          </a:xfrm>
          <a:prstGeom prst="wedgeRoundRectCallout">
            <a:avLst>
              <a:gd name="adj1" fmla="val -17863"/>
              <a:gd name="adj2" fmla="val 49809"/>
              <a:gd name="adj3" fmla="val 16667"/>
            </a:avLst>
          </a:prstGeom>
          <a:solidFill>
            <a:srgbClr val="52677C"/>
          </a:solidFill>
          <a:ln>
            <a:solidFill>
              <a:srgbClr val="5267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A6865D8-1F35-6CD0-A101-EABAB85B49A1}"/>
              </a:ext>
            </a:extLst>
          </p:cNvPr>
          <p:cNvSpPr txBox="1"/>
          <p:nvPr/>
        </p:nvSpPr>
        <p:spPr>
          <a:xfrm>
            <a:off x="7110557" y="3750953"/>
            <a:ext cx="4386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solidFill>
                  <a:schemeClr val="bg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노출 상승 및 태그</a:t>
            </a:r>
            <a:r>
              <a:rPr lang="en-US" altLang="ko-KR" sz="3600" b="1" dirty="0">
                <a:solidFill>
                  <a:schemeClr val="bg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 </a:t>
            </a:r>
            <a:r>
              <a:rPr lang="ko-KR" altLang="en-US" sz="3600" b="1" dirty="0">
                <a:solidFill>
                  <a:schemeClr val="bg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이용</a:t>
            </a:r>
          </a:p>
        </p:txBody>
      </p:sp>
    </p:spTree>
    <p:extLst>
      <p:ext uri="{BB962C8B-B14F-4D97-AF65-F5344CB8AC3E}">
        <p14:creationId xmlns:p14="http://schemas.microsoft.com/office/powerpoint/2010/main" val="10257685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사각형: 둥근 모서리 11">
            <a:extLst>
              <a:ext uri="{FF2B5EF4-FFF2-40B4-BE49-F238E27FC236}">
                <a16:creationId xmlns:a16="http://schemas.microsoft.com/office/drawing/2014/main" id="{FAE55A70-0186-89D0-2809-435641109ECD}"/>
              </a:ext>
            </a:extLst>
          </p:cNvPr>
          <p:cNvSpPr/>
          <p:nvPr/>
        </p:nvSpPr>
        <p:spPr>
          <a:xfrm>
            <a:off x="218217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키트 구성</a:t>
            </a:r>
            <a:endParaRPr lang="en-US" altLang="ko-KR" sz="1100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FAE55A70-0186-89D0-2809-435641109ECD}"/>
              </a:ext>
            </a:extLst>
          </p:cNvPr>
          <p:cNvSpPr/>
          <p:nvPr/>
        </p:nvSpPr>
        <p:spPr>
          <a:xfrm>
            <a:off x="1910275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 퍼즐</a:t>
            </a:r>
            <a:endParaRPr lang="en-US" altLang="ko-KR" sz="1100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292A3DC0-CFBD-2E1D-C84B-9373685DEE86}"/>
              </a:ext>
            </a:extLst>
          </p:cNvPr>
          <p:cNvSpPr/>
          <p:nvPr/>
        </p:nvSpPr>
        <p:spPr>
          <a:xfrm>
            <a:off x="3607771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solidFill>
                  <a:prstClr val="white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속담 가로세로 낱말 퍼즐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6082DC39-3433-8540-CCBE-20050D3E74BB}"/>
              </a:ext>
            </a:extLst>
          </p:cNvPr>
          <p:cNvSpPr/>
          <p:nvPr/>
        </p:nvSpPr>
        <p:spPr>
          <a:xfrm>
            <a:off x="5305267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 스티커</a:t>
            </a:r>
            <a:endParaRPr lang="ko-KR" altLang="en-US" sz="1100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18" name="자유형 17">
            <a:extLst>
              <a:ext uri="{FF2B5EF4-FFF2-40B4-BE49-F238E27FC236}">
                <a16:creationId xmlns:a16="http://schemas.microsoft.com/office/drawing/2014/main" id="{8E3DFE40-64E5-72A7-F9DD-EF44BB220536}"/>
              </a:ext>
            </a:extLst>
          </p:cNvPr>
          <p:cNvSpPr/>
          <p:nvPr/>
        </p:nvSpPr>
        <p:spPr>
          <a:xfrm>
            <a:off x="212779" y="237018"/>
            <a:ext cx="11810492" cy="6412992"/>
          </a:xfrm>
          <a:custGeom>
            <a:avLst/>
            <a:gdLst>
              <a:gd name="connsiteX0" fmla="*/ 6898343 w 11810492"/>
              <a:gd name="connsiteY0" fmla="*/ 0 h 6412992"/>
              <a:gd name="connsiteX1" fmla="*/ 8307140 w 11810492"/>
              <a:gd name="connsiteY1" fmla="*/ 0 h 6412992"/>
              <a:gd name="connsiteX2" fmla="*/ 8415500 w 11810492"/>
              <a:gd name="connsiteY2" fmla="*/ 108360 h 6412992"/>
              <a:gd name="connsiteX3" fmla="*/ 8415500 w 11810492"/>
              <a:gd name="connsiteY3" fmla="*/ 444246 h 6412992"/>
              <a:gd name="connsiteX4" fmla="*/ 11672912 w 11810492"/>
              <a:gd name="connsiteY4" fmla="*/ 444246 h 6412992"/>
              <a:gd name="connsiteX5" fmla="*/ 11810492 w 11810492"/>
              <a:gd name="connsiteY5" fmla="*/ 581826 h 6412992"/>
              <a:gd name="connsiteX6" fmla="*/ 11810492 w 11810492"/>
              <a:gd name="connsiteY6" fmla="*/ 6275412 h 6412992"/>
              <a:gd name="connsiteX7" fmla="*/ 11672912 w 11810492"/>
              <a:gd name="connsiteY7" fmla="*/ 6412992 h 6412992"/>
              <a:gd name="connsiteX8" fmla="*/ 137580 w 11810492"/>
              <a:gd name="connsiteY8" fmla="*/ 6412992 h 6412992"/>
              <a:gd name="connsiteX9" fmla="*/ 0 w 11810492"/>
              <a:gd name="connsiteY9" fmla="*/ 6275412 h 6412992"/>
              <a:gd name="connsiteX10" fmla="*/ 0 w 11810492"/>
              <a:gd name="connsiteY10" fmla="*/ 581826 h 6412992"/>
              <a:gd name="connsiteX11" fmla="*/ 137580 w 11810492"/>
              <a:gd name="connsiteY11" fmla="*/ 444246 h 6412992"/>
              <a:gd name="connsiteX12" fmla="*/ 6789983 w 11810492"/>
              <a:gd name="connsiteY12" fmla="*/ 444246 h 6412992"/>
              <a:gd name="connsiteX13" fmla="*/ 6789983 w 11810492"/>
              <a:gd name="connsiteY13" fmla="*/ 108360 h 6412992"/>
              <a:gd name="connsiteX14" fmla="*/ 6898343 w 11810492"/>
              <a:gd name="connsiteY14" fmla="*/ 0 h 6412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810492" h="6412992">
                <a:moveTo>
                  <a:pt x="6898343" y="0"/>
                </a:moveTo>
                <a:lnTo>
                  <a:pt x="8307140" y="0"/>
                </a:lnTo>
                <a:cubicBezTo>
                  <a:pt x="8366986" y="0"/>
                  <a:pt x="8415500" y="48514"/>
                  <a:pt x="8415500" y="108360"/>
                </a:cubicBezTo>
                <a:lnTo>
                  <a:pt x="8415500" y="444246"/>
                </a:lnTo>
                <a:lnTo>
                  <a:pt x="11672912" y="444246"/>
                </a:lnTo>
                <a:cubicBezTo>
                  <a:pt x="11748895" y="444246"/>
                  <a:pt x="11810492" y="505843"/>
                  <a:pt x="11810492" y="581826"/>
                </a:cubicBezTo>
                <a:lnTo>
                  <a:pt x="11810492" y="6275412"/>
                </a:lnTo>
                <a:cubicBezTo>
                  <a:pt x="11810492" y="6351395"/>
                  <a:pt x="11748895" y="6412992"/>
                  <a:pt x="11672912" y="6412992"/>
                </a:cubicBezTo>
                <a:lnTo>
                  <a:pt x="137580" y="6412992"/>
                </a:lnTo>
                <a:cubicBezTo>
                  <a:pt x="61597" y="6412992"/>
                  <a:pt x="0" y="6351395"/>
                  <a:pt x="0" y="6275412"/>
                </a:cubicBezTo>
                <a:lnTo>
                  <a:pt x="0" y="581826"/>
                </a:lnTo>
                <a:cubicBezTo>
                  <a:pt x="0" y="505843"/>
                  <a:pt x="61597" y="444246"/>
                  <a:pt x="137580" y="444246"/>
                </a:cubicBezTo>
                <a:lnTo>
                  <a:pt x="6789983" y="444246"/>
                </a:lnTo>
                <a:lnTo>
                  <a:pt x="6789983" y="108360"/>
                </a:lnTo>
                <a:cubicBezTo>
                  <a:pt x="6789983" y="48514"/>
                  <a:pt x="6838497" y="0"/>
                  <a:pt x="6898343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2"/>
            </a:solidFill>
          </a:ln>
          <a:effectLst>
            <a:outerShdw dist="889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684000" rIns="91440" bIns="45720" rtlCol="0" anchor="t">
            <a:noAutofit/>
          </a:bodyPr>
          <a:lstStyle/>
          <a:p>
            <a:pPr marL="1435100" latinLnBrk="0">
              <a:defRPr/>
            </a:pPr>
            <a:endParaRPr lang="en-US" altLang="ko-KR" sz="700" kern="0" dirty="0" err="1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350221" y="681264"/>
            <a:ext cx="13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7157431" y="681264"/>
            <a:ext cx="13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A0633BF6-6321-B6F7-C164-79DF90A98427}"/>
              </a:ext>
            </a:extLst>
          </p:cNvPr>
          <p:cNvSpPr txBox="1"/>
          <p:nvPr/>
        </p:nvSpPr>
        <p:spPr>
          <a:xfrm>
            <a:off x="7038646" y="332183"/>
            <a:ext cx="1614394" cy="29238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defRPr/>
            </a:pPr>
            <a:r>
              <a:rPr lang="ko-KR" altLang="en-US" sz="1300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홍보 방안</a:t>
            </a:r>
            <a:endParaRPr lang="en-US" altLang="ko-KR" sz="1300" dirty="0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8531DB7-5430-61C6-C650-2DCAD6DCC13D}"/>
              </a:ext>
            </a:extLst>
          </p:cNvPr>
          <p:cNvSpPr txBox="1"/>
          <p:nvPr/>
        </p:nvSpPr>
        <p:spPr>
          <a:xfrm>
            <a:off x="-1070273" y="740555"/>
            <a:ext cx="6719568" cy="76944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435100" latinLnBrk="0">
              <a:defRPr/>
            </a:pPr>
            <a:r>
              <a:rPr lang="ko-KR" altLang="en-US" sz="4400" b="1" i="1" kern="0" dirty="0">
                <a:solidFill>
                  <a:srgbClr val="E83F56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홍보</a:t>
            </a:r>
            <a:r>
              <a:rPr lang="ko-KR" altLang="en-US" sz="4400" b="1" i="1" kern="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 </a:t>
            </a:r>
            <a:r>
              <a:rPr lang="ko-KR" altLang="en-US" sz="4400" b="1" i="1" kern="0" dirty="0">
                <a:solidFill>
                  <a:srgbClr val="52677C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방안 </a:t>
            </a:r>
            <a:r>
              <a:rPr lang="ko-KR" altLang="en-US" sz="1600" kern="0" dirty="0">
                <a:solidFill>
                  <a:srgbClr val="52677C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카드 뉴스</a:t>
            </a:r>
            <a:endParaRPr lang="en-US" altLang="ko-KR" sz="1600" kern="0" dirty="0">
              <a:solidFill>
                <a:srgbClr val="52677C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0AD4F05A-FF0A-E8D0-4EE1-2103EBDFDEF9}"/>
              </a:ext>
            </a:extLst>
          </p:cNvPr>
          <p:cNvGrpSpPr/>
          <p:nvPr/>
        </p:nvGrpSpPr>
        <p:grpSpPr>
          <a:xfrm>
            <a:off x="1293046" y="1806717"/>
            <a:ext cx="9649958" cy="4370019"/>
            <a:chOff x="1350782" y="1806717"/>
            <a:chExt cx="9649958" cy="4370019"/>
          </a:xfrm>
        </p:grpSpPr>
        <p:pic>
          <p:nvPicPr>
            <p:cNvPr id="11" name="shape1026">
              <a:extLst>
                <a:ext uri="{FF2B5EF4-FFF2-40B4-BE49-F238E27FC236}">
                  <a16:creationId xmlns:a16="http://schemas.microsoft.com/office/drawing/2014/main" id="{2C9FE58E-9836-2A63-B5E3-E7C206AFAFDA}"/>
                </a:ext>
              </a:extLst>
            </p:cNvPr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350782" y="1806717"/>
              <a:ext cx="4370019" cy="4370019"/>
            </a:xfrm>
            <a:prstGeom prst="rect">
              <a:avLst/>
            </a:prstGeom>
          </p:spPr>
        </p:pic>
        <p:pic>
          <p:nvPicPr>
            <p:cNvPr id="15" name="shape1027">
              <a:extLst>
                <a:ext uri="{FF2B5EF4-FFF2-40B4-BE49-F238E27FC236}">
                  <a16:creationId xmlns:a16="http://schemas.microsoft.com/office/drawing/2014/main" id="{CCB1AB3B-CAB7-9F72-872A-AD96BCDC79BC}"/>
                </a:ext>
              </a:extLst>
            </p:cNvPr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6630722" y="1806717"/>
              <a:ext cx="4370018" cy="43700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87867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사각형: 둥근 모서리 11">
            <a:extLst>
              <a:ext uri="{FF2B5EF4-FFF2-40B4-BE49-F238E27FC236}">
                <a16:creationId xmlns:a16="http://schemas.microsoft.com/office/drawing/2014/main" id="{FAE55A70-0186-89D0-2809-435641109ECD}"/>
              </a:ext>
            </a:extLst>
          </p:cNvPr>
          <p:cNvSpPr/>
          <p:nvPr/>
        </p:nvSpPr>
        <p:spPr>
          <a:xfrm>
            <a:off x="218217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키트 구성</a:t>
            </a:r>
            <a:endParaRPr lang="en-US" altLang="ko-KR" sz="1100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FAE55A70-0186-89D0-2809-435641109ECD}"/>
              </a:ext>
            </a:extLst>
          </p:cNvPr>
          <p:cNvSpPr/>
          <p:nvPr/>
        </p:nvSpPr>
        <p:spPr>
          <a:xfrm>
            <a:off x="1910275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 퍼즐</a:t>
            </a:r>
            <a:endParaRPr lang="en-US" altLang="ko-KR" sz="1100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292A3DC0-CFBD-2E1D-C84B-9373685DEE86}"/>
              </a:ext>
            </a:extLst>
          </p:cNvPr>
          <p:cNvSpPr/>
          <p:nvPr/>
        </p:nvSpPr>
        <p:spPr>
          <a:xfrm>
            <a:off x="3607771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solidFill>
                  <a:prstClr val="white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속담 가로세로 낱말 퍼즐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6082DC39-3433-8540-CCBE-20050D3E74BB}"/>
              </a:ext>
            </a:extLst>
          </p:cNvPr>
          <p:cNvSpPr/>
          <p:nvPr/>
        </p:nvSpPr>
        <p:spPr>
          <a:xfrm>
            <a:off x="5305267" y="411190"/>
            <a:ext cx="1625517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r>
              <a:rPr lang="ko-KR" altLang="en-US" sz="1100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훈민정음 스티커</a:t>
            </a:r>
            <a:endParaRPr lang="ko-KR" altLang="en-US" sz="1100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18" name="자유형 17">
            <a:extLst>
              <a:ext uri="{FF2B5EF4-FFF2-40B4-BE49-F238E27FC236}">
                <a16:creationId xmlns:a16="http://schemas.microsoft.com/office/drawing/2014/main" id="{8E3DFE40-64E5-72A7-F9DD-EF44BB220536}"/>
              </a:ext>
            </a:extLst>
          </p:cNvPr>
          <p:cNvSpPr/>
          <p:nvPr/>
        </p:nvSpPr>
        <p:spPr>
          <a:xfrm>
            <a:off x="212779" y="237018"/>
            <a:ext cx="11810492" cy="6412992"/>
          </a:xfrm>
          <a:custGeom>
            <a:avLst/>
            <a:gdLst>
              <a:gd name="connsiteX0" fmla="*/ 6898343 w 11810492"/>
              <a:gd name="connsiteY0" fmla="*/ 0 h 6412992"/>
              <a:gd name="connsiteX1" fmla="*/ 8307140 w 11810492"/>
              <a:gd name="connsiteY1" fmla="*/ 0 h 6412992"/>
              <a:gd name="connsiteX2" fmla="*/ 8415500 w 11810492"/>
              <a:gd name="connsiteY2" fmla="*/ 108360 h 6412992"/>
              <a:gd name="connsiteX3" fmla="*/ 8415500 w 11810492"/>
              <a:gd name="connsiteY3" fmla="*/ 444246 h 6412992"/>
              <a:gd name="connsiteX4" fmla="*/ 11672912 w 11810492"/>
              <a:gd name="connsiteY4" fmla="*/ 444246 h 6412992"/>
              <a:gd name="connsiteX5" fmla="*/ 11810492 w 11810492"/>
              <a:gd name="connsiteY5" fmla="*/ 581826 h 6412992"/>
              <a:gd name="connsiteX6" fmla="*/ 11810492 w 11810492"/>
              <a:gd name="connsiteY6" fmla="*/ 6275412 h 6412992"/>
              <a:gd name="connsiteX7" fmla="*/ 11672912 w 11810492"/>
              <a:gd name="connsiteY7" fmla="*/ 6412992 h 6412992"/>
              <a:gd name="connsiteX8" fmla="*/ 137580 w 11810492"/>
              <a:gd name="connsiteY8" fmla="*/ 6412992 h 6412992"/>
              <a:gd name="connsiteX9" fmla="*/ 0 w 11810492"/>
              <a:gd name="connsiteY9" fmla="*/ 6275412 h 6412992"/>
              <a:gd name="connsiteX10" fmla="*/ 0 w 11810492"/>
              <a:gd name="connsiteY10" fmla="*/ 581826 h 6412992"/>
              <a:gd name="connsiteX11" fmla="*/ 137580 w 11810492"/>
              <a:gd name="connsiteY11" fmla="*/ 444246 h 6412992"/>
              <a:gd name="connsiteX12" fmla="*/ 6789983 w 11810492"/>
              <a:gd name="connsiteY12" fmla="*/ 444246 h 6412992"/>
              <a:gd name="connsiteX13" fmla="*/ 6789983 w 11810492"/>
              <a:gd name="connsiteY13" fmla="*/ 108360 h 6412992"/>
              <a:gd name="connsiteX14" fmla="*/ 6898343 w 11810492"/>
              <a:gd name="connsiteY14" fmla="*/ 0 h 6412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810492" h="6412992">
                <a:moveTo>
                  <a:pt x="6898343" y="0"/>
                </a:moveTo>
                <a:lnTo>
                  <a:pt x="8307140" y="0"/>
                </a:lnTo>
                <a:cubicBezTo>
                  <a:pt x="8366986" y="0"/>
                  <a:pt x="8415500" y="48514"/>
                  <a:pt x="8415500" y="108360"/>
                </a:cubicBezTo>
                <a:lnTo>
                  <a:pt x="8415500" y="444246"/>
                </a:lnTo>
                <a:lnTo>
                  <a:pt x="11672912" y="444246"/>
                </a:lnTo>
                <a:cubicBezTo>
                  <a:pt x="11748895" y="444246"/>
                  <a:pt x="11810492" y="505843"/>
                  <a:pt x="11810492" y="581826"/>
                </a:cubicBezTo>
                <a:lnTo>
                  <a:pt x="11810492" y="6275412"/>
                </a:lnTo>
                <a:cubicBezTo>
                  <a:pt x="11810492" y="6351395"/>
                  <a:pt x="11748895" y="6412992"/>
                  <a:pt x="11672912" y="6412992"/>
                </a:cubicBezTo>
                <a:lnTo>
                  <a:pt x="137580" y="6412992"/>
                </a:lnTo>
                <a:cubicBezTo>
                  <a:pt x="61597" y="6412992"/>
                  <a:pt x="0" y="6351395"/>
                  <a:pt x="0" y="6275412"/>
                </a:cubicBezTo>
                <a:lnTo>
                  <a:pt x="0" y="581826"/>
                </a:lnTo>
                <a:cubicBezTo>
                  <a:pt x="0" y="505843"/>
                  <a:pt x="61597" y="444246"/>
                  <a:pt x="137580" y="444246"/>
                </a:cubicBezTo>
                <a:lnTo>
                  <a:pt x="6789983" y="444246"/>
                </a:lnTo>
                <a:lnTo>
                  <a:pt x="6789983" y="108360"/>
                </a:lnTo>
                <a:cubicBezTo>
                  <a:pt x="6789983" y="48514"/>
                  <a:pt x="6838497" y="0"/>
                  <a:pt x="6898343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2"/>
            </a:solidFill>
          </a:ln>
          <a:effectLst>
            <a:outerShdw dist="889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684000" rIns="91440" bIns="45720" rtlCol="0" anchor="t">
            <a:noAutofit/>
          </a:bodyPr>
          <a:lstStyle/>
          <a:p>
            <a:pPr marL="1435100" latinLnBrk="0">
              <a:defRPr/>
            </a:pPr>
            <a:endParaRPr lang="en-US" altLang="ko-KR" sz="700" kern="0" dirty="0" err="1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350221" y="681264"/>
            <a:ext cx="13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7157431" y="681264"/>
            <a:ext cx="13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A0633BF6-6321-B6F7-C164-79DF90A98427}"/>
              </a:ext>
            </a:extLst>
          </p:cNvPr>
          <p:cNvSpPr txBox="1"/>
          <p:nvPr/>
        </p:nvSpPr>
        <p:spPr>
          <a:xfrm>
            <a:off x="7038646" y="332183"/>
            <a:ext cx="1614394" cy="29238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defRPr/>
            </a:pPr>
            <a:r>
              <a:rPr lang="ko-KR" altLang="en-US" sz="1300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홍보 방안</a:t>
            </a:r>
            <a:endParaRPr lang="en-US" altLang="ko-KR" sz="1300" dirty="0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8531DB7-5430-61C6-C650-2DCAD6DCC13D}"/>
              </a:ext>
            </a:extLst>
          </p:cNvPr>
          <p:cNvSpPr txBox="1"/>
          <p:nvPr/>
        </p:nvSpPr>
        <p:spPr>
          <a:xfrm>
            <a:off x="-1070273" y="740555"/>
            <a:ext cx="6719568" cy="76944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435100" latinLnBrk="0">
              <a:defRPr/>
            </a:pPr>
            <a:r>
              <a:rPr lang="ko-KR" altLang="en-US" sz="4400" b="1" i="1" kern="0" dirty="0">
                <a:solidFill>
                  <a:srgbClr val="E83F56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홍보</a:t>
            </a:r>
            <a:r>
              <a:rPr lang="ko-KR" altLang="en-US" sz="4400" b="1" i="1" kern="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 </a:t>
            </a:r>
            <a:r>
              <a:rPr lang="ko-KR" altLang="en-US" sz="4400" b="1" i="1" kern="0" dirty="0">
                <a:solidFill>
                  <a:srgbClr val="52677C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방안 </a:t>
            </a:r>
            <a:r>
              <a:rPr lang="ko-KR" altLang="en-US" sz="1600" kern="0" dirty="0">
                <a:solidFill>
                  <a:srgbClr val="52677C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카드 뉴스</a:t>
            </a:r>
            <a:endParaRPr lang="en-US" altLang="ko-KR" sz="1600" kern="0" dirty="0">
              <a:solidFill>
                <a:srgbClr val="52677C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pic>
        <p:nvPicPr>
          <p:cNvPr id="16" name="shape1028">
            <a:extLst>
              <a:ext uri="{FF2B5EF4-FFF2-40B4-BE49-F238E27FC236}">
                <a16:creationId xmlns:a16="http://schemas.microsoft.com/office/drawing/2014/main" id="{A6D13CDF-350C-502E-DF99-519A165DC76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93045" y="1806716"/>
            <a:ext cx="4370017" cy="4370017"/>
          </a:xfrm>
          <a:prstGeom prst="rect">
            <a:avLst/>
          </a:prstGeom>
        </p:spPr>
      </p:pic>
      <p:pic>
        <p:nvPicPr>
          <p:cNvPr id="17" name="shape1029">
            <a:extLst>
              <a:ext uri="{FF2B5EF4-FFF2-40B4-BE49-F238E27FC236}">
                <a16:creationId xmlns:a16="http://schemas.microsoft.com/office/drawing/2014/main" id="{237F8712-8732-D995-0FB4-CCA01B376966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72986" y="1806715"/>
            <a:ext cx="4370018" cy="4370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8011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사각형: 둥근 모서리 11">
            <a:extLst>
              <a:ext uri="{FF2B5EF4-FFF2-40B4-BE49-F238E27FC236}">
                <a16:creationId xmlns:a16="http://schemas.microsoft.com/office/drawing/2014/main" id="{652F09DC-75D9-FB83-3B36-69C6BE9AFFFE}"/>
              </a:ext>
            </a:extLst>
          </p:cNvPr>
          <p:cNvSpPr/>
          <p:nvPr/>
        </p:nvSpPr>
        <p:spPr>
          <a:xfrm>
            <a:off x="8984326" y="429131"/>
            <a:ext cx="2589291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endParaRPr lang="ko-KR" altLang="en-US" sz="2400" b="1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9" name="사각형: 둥근 모서리 11">
            <a:extLst>
              <a:ext uri="{FF2B5EF4-FFF2-40B4-BE49-F238E27FC236}">
                <a16:creationId xmlns:a16="http://schemas.microsoft.com/office/drawing/2014/main" id="{B68A71BE-B82D-8CFE-4358-2696D2544088}"/>
              </a:ext>
            </a:extLst>
          </p:cNvPr>
          <p:cNvSpPr/>
          <p:nvPr/>
        </p:nvSpPr>
        <p:spPr>
          <a:xfrm>
            <a:off x="6197695" y="429131"/>
            <a:ext cx="2589291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endParaRPr lang="ko-KR" altLang="en-US" sz="2400" b="1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25" name="사각형: 둥근 모서리 11">
            <a:extLst>
              <a:ext uri="{FF2B5EF4-FFF2-40B4-BE49-F238E27FC236}">
                <a16:creationId xmlns:a16="http://schemas.microsoft.com/office/drawing/2014/main" id="{FAE55A70-0186-89D0-2809-435641109ECD}"/>
              </a:ext>
            </a:extLst>
          </p:cNvPr>
          <p:cNvSpPr/>
          <p:nvPr/>
        </p:nvSpPr>
        <p:spPr>
          <a:xfrm>
            <a:off x="3411064" y="429131"/>
            <a:ext cx="2589291" cy="1353312"/>
          </a:xfrm>
          <a:prstGeom prst="roundRect">
            <a:avLst>
              <a:gd name="adj" fmla="val 8007"/>
            </a:avLst>
          </a:prstGeom>
          <a:solidFill>
            <a:srgbClr val="52677C"/>
          </a:solidFill>
          <a:ln w="28575">
            <a:solidFill>
              <a:schemeClr val="tx2"/>
            </a:solidFill>
          </a:ln>
          <a:effectLst>
            <a:outerShdw dist="38100" dir="81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>
              <a:defRPr/>
            </a:pPr>
            <a:endParaRPr lang="ko-KR" altLang="en-US" sz="2400" b="1" dirty="0">
              <a:solidFill>
                <a:prstClr val="white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24" name="자유형 23">
            <a:extLst>
              <a:ext uri="{FF2B5EF4-FFF2-40B4-BE49-F238E27FC236}">
                <a16:creationId xmlns:a16="http://schemas.microsoft.com/office/drawing/2014/main" id="{8E3DFE40-64E5-72A7-F9DD-EF44BB220536}"/>
              </a:ext>
            </a:extLst>
          </p:cNvPr>
          <p:cNvSpPr/>
          <p:nvPr/>
        </p:nvSpPr>
        <p:spPr>
          <a:xfrm>
            <a:off x="596500" y="429131"/>
            <a:ext cx="11057235" cy="5797255"/>
          </a:xfrm>
          <a:custGeom>
            <a:avLst/>
            <a:gdLst>
              <a:gd name="connsiteX0" fmla="*/ 81769 w 5216472"/>
              <a:gd name="connsiteY0" fmla="*/ 0 h 3221393"/>
              <a:gd name="connsiteX1" fmla="*/ 1144844 w 5216472"/>
              <a:gd name="connsiteY1" fmla="*/ 0 h 3221393"/>
              <a:gd name="connsiteX2" fmla="*/ 1226612 w 5216472"/>
              <a:gd name="connsiteY2" fmla="*/ 81768 h 3221393"/>
              <a:gd name="connsiteX3" fmla="*/ 1226612 w 5216472"/>
              <a:gd name="connsiteY3" fmla="*/ 342900 h 3221393"/>
              <a:gd name="connsiteX4" fmla="*/ 5117711 w 5216472"/>
              <a:gd name="connsiteY4" fmla="*/ 342900 h 3221393"/>
              <a:gd name="connsiteX5" fmla="*/ 5124329 w 5216472"/>
              <a:gd name="connsiteY5" fmla="*/ 344236 h 3221393"/>
              <a:gd name="connsiteX6" fmla="*/ 5140271 w 5216472"/>
              <a:gd name="connsiteY6" fmla="*/ 344236 h 3221393"/>
              <a:gd name="connsiteX7" fmla="*/ 5140271 w 5216472"/>
              <a:gd name="connsiteY7" fmla="*/ 347455 h 3221393"/>
              <a:gd name="connsiteX8" fmla="*/ 5156153 w 5216472"/>
              <a:gd name="connsiteY8" fmla="*/ 350661 h 3221393"/>
              <a:gd name="connsiteX9" fmla="*/ 5216472 w 5216472"/>
              <a:gd name="connsiteY9" fmla="*/ 441661 h 3221393"/>
              <a:gd name="connsiteX10" fmla="*/ 5216472 w 5216472"/>
              <a:gd name="connsiteY10" fmla="*/ 3122632 h 3221393"/>
              <a:gd name="connsiteX11" fmla="*/ 5117711 w 5216472"/>
              <a:gd name="connsiteY11" fmla="*/ 3221393 h 3221393"/>
              <a:gd name="connsiteX12" fmla="*/ 98763 w 5216472"/>
              <a:gd name="connsiteY12" fmla="*/ 3221393 h 3221393"/>
              <a:gd name="connsiteX13" fmla="*/ 2 w 5216472"/>
              <a:gd name="connsiteY13" fmla="*/ 3122632 h 3221393"/>
              <a:gd name="connsiteX14" fmla="*/ 2 w 5216472"/>
              <a:gd name="connsiteY14" fmla="*/ 2878493 h 3221393"/>
              <a:gd name="connsiteX15" fmla="*/ 0 w 5216472"/>
              <a:gd name="connsiteY15" fmla="*/ 2878493 h 3221393"/>
              <a:gd name="connsiteX16" fmla="*/ 0 w 5216472"/>
              <a:gd name="connsiteY16" fmla="*/ 939438 h 3221393"/>
              <a:gd name="connsiteX17" fmla="*/ 0 w 5216472"/>
              <a:gd name="connsiteY17" fmla="*/ 439215 h 3221393"/>
              <a:gd name="connsiteX18" fmla="*/ 0 w 5216472"/>
              <a:gd name="connsiteY18" fmla="*/ 81768 h 3221393"/>
              <a:gd name="connsiteX19" fmla="*/ 81769 w 5216472"/>
              <a:gd name="connsiteY19" fmla="*/ 0 h 3221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216472" h="3221393">
                <a:moveTo>
                  <a:pt x="81769" y="0"/>
                </a:moveTo>
                <a:lnTo>
                  <a:pt x="1144844" y="0"/>
                </a:lnTo>
                <a:cubicBezTo>
                  <a:pt x="1190003" y="0"/>
                  <a:pt x="1226612" y="36609"/>
                  <a:pt x="1226612" y="81768"/>
                </a:cubicBezTo>
                <a:lnTo>
                  <a:pt x="1226612" y="342900"/>
                </a:lnTo>
                <a:lnTo>
                  <a:pt x="5117711" y="342900"/>
                </a:lnTo>
                <a:lnTo>
                  <a:pt x="5124329" y="344236"/>
                </a:lnTo>
                <a:lnTo>
                  <a:pt x="5140271" y="344236"/>
                </a:lnTo>
                <a:lnTo>
                  <a:pt x="5140271" y="347455"/>
                </a:lnTo>
                <a:lnTo>
                  <a:pt x="5156153" y="350661"/>
                </a:lnTo>
                <a:cubicBezTo>
                  <a:pt x="5191600" y="365654"/>
                  <a:pt x="5216472" y="400753"/>
                  <a:pt x="5216472" y="441661"/>
                </a:cubicBezTo>
                <a:lnTo>
                  <a:pt x="5216472" y="3122632"/>
                </a:lnTo>
                <a:cubicBezTo>
                  <a:pt x="5216472" y="3177176"/>
                  <a:pt x="5172255" y="3221393"/>
                  <a:pt x="5117711" y="3221393"/>
                </a:cubicBezTo>
                <a:lnTo>
                  <a:pt x="98763" y="3221393"/>
                </a:lnTo>
                <a:cubicBezTo>
                  <a:pt x="44219" y="3221393"/>
                  <a:pt x="2" y="3177176"/>
                  <a:pt x="2" y="3122632"/>
                </a:cubicBezTo>
                <a:lnTo>
                  <a:pt x="2" y="2878493"/>
                </a:lnTo>
                <a:lnTo>
                  <a:pt x="0" y="2878493"/>
                </a:lnTo>
                <a:lnTo>
                  <a:pt x="0" y="939438"/>
                </a:lnTo>
                <a:lnTo>
                  <a:pt x="0" y="439215"/>
                </a:lnTo>
                <a:lnTo>
                  <a:pt x="0" y="81768"/>
                </a:lnTo>
                <a:cubicBezTo>
                  <a:pt x="0" y="36609"/>
                  <a:pt x="36609" y="0"/>
                  <a:pt x="81769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2"/>
            </a:solidFill>
          </a:ln>
          <a:effectLst>
            <a:outerShdw dist="889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684000" rIns="91440" bIns="45720" rtlCol="0" anchor="ctr">
            <a:noAutofit/>
          </a:bodyPr>
          <a:lstStyle/>
          <a:p>
            <a:pPr algn="ctr">
              <a:defRPr/>
            </a:pPr>
            <a:r>
              <a:rPr lang="en-US" altLang="ko-KR" sz="9600" kern="0" dirty="0" err="1">
                <a:solidFill>
                  <a:srgbClr val="44546A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감사합니다</a:t>
            </a:r>
            <a:endParaRPr lang="en-US" altLang="ko-KR" sz="9600" kern="0" dirty="0">
              <a:solidFill>
                <a:srgbClr val="44546A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333FD991-A232-A584-B690-B5DFCE9EFA23}"/>
              </a:ext>
            </a:extLst>
          </p:cNvPr>
          <p:cNvCxnSpPr>
            <a:cxnSpLocks/>
          </p:cNvCxnSpPr>
          <p:nvPr/>
        </p:nvCxnSpPr>
        <p:spPr>
          <a:xfrm>
            <a:off x="1128409" y="1011498"/>
            <a:ext cx="1478604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A0633BF6-6321-B6F7-C164-79DF90A98427}"/>
              </a:ext>
            </a:extLst>
          </p:cNvPr>
          <p:cNvSpPr txBox="1"/>
          <p:nvPr/>
        </p:nvSpPr>
        <p:spPr>
          <a:xfrm>
            <a:off x="875489" y="549833"/>
            <a:ext cx="2062264" cy="4616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defRPr/>
            </a:pPr>
            <a:r>
              <a:rPr lang="ko-KR" altLang="en-US" sz="2400" b="1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경기 </a:t>
            </a:r>
            <a:r>
              <a:rPr lang="en-US" altLang="ko-KR" sz="2400" b="1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2022</a:t>
            </a:r>
            <a:endParaRPr lang="ko-KR" altLang="en-US" sz="2400" b="1" dirty="0">
              <a:solidFill>
                <a:srgbClr val="44546A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224A558C-CDA0-FFC1-4CD5-1CECCAFB9CCD}"/>
              </a:ext>
            </a:extLst>
          </p:cNvPr>
          <p:cNvSpPr/>
          <p:nvPr/>
        </p:nvSpPr>
        <p:spPr>
          <a:xfrm>
            <a:off x="10552415" y="6355443"/>
            <a:ext cx="1101320" cy="39555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0800" cmpd="dbl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1100" dirty="0">
                <a:solidFill>
                  <a:srgbClr val="44546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끝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B47C67-E2A0-42F6-4028-C78FA49722D4}"/>
              </a:ext>
            </a:extLst>
          </p:cNvPr>
          <p:cNvSpPr txBox="1"/>
          <p:nvPr/>
        </p:nvSpPr>
        <p:spPr>
          <a:xfrm>
            <a:off x="4219326" y="549833"/>
            <a:ext cx="972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chemeClr val="bg1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우리말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C816DA9-F69D-9F44-B83E-C07902749E49}"/>
              </a:ext>
            </a:extLst>
          </p:cNvPr>
          <p:cNvSpPr txBox="1"/>
          <p:nvPr/>
        </p:nvSpPr>
        <p:spPr>
          <a:xfrm>
            <a:off x="7005957" y="549832"/>
            <a:ext cx="972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chemeClr val="bg1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가꿈이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A949A49-4794-9C2C-744E-F3438FDD7ED6}"/>
              </a:ext>
            </a:extLst>
          </p:cNvPr>
          <p:cNvSpPr txBox="1"/>
          <p:nvPr/>
        </p:nvSpPr>
        <p:spPr>
          <a:xfrm>
            <a:off x="9679137" y="549832"/>
            <a:ext cx="1199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chemeClr val="bg1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7</a:t>
            </a:r>
            <a:r>
              <a:rPr lang="ko-KR" altLang="en-US" sz="2400" b="1" dirty="0">
                <a:solidFill>
                  <a:schemeClr val="bg1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모둠</a:t>
            </a:r>
          </a:p>
        </p:txBody>
      </p:sp>
    </p:spTree>
    <p:extLst>
      <p:ext uri="{BB962C8B-B14F-4D97-AF65-F5344CB8AC3E}">
        <p14:creationId xmlns:p14="http://schemas.microsoft.com/office/powerpoint/2010/main" val="406720654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275</Words>
  <Application>Microsoft Office PowerPoint</Application>
  <PresentationFormat>와이드스크린</PresentationFormat>
  <Paragraphs>120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12</vt:i4>
      </vt:variant>
    </vt:vector>
  </HeadingPairs>
  <TitlesOfParts>
    <vt:vector size="19" baseType="lpstr">
      <vt:lpstr>나눔스퀘어_ac Bold</vt:lpstr>
      <vt:lpstr>맑은 고딕</vt:lpstr>
      <vt:lpstr>나눔스퀘어_ac ExtraBold</vt:lpstr>
      <vt:lpstr>Arial</vt:lpstr>
      <vt:lpstr>나눔스퀘어_ac</vt:lpstr>
      <vt:lpstr>1_Office 테마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조현석</dc:creator>
  <cp:lastModifiedBy>조 우혁</cp:lastModifiedBy>
  <cp:revision>507</cp:revision>
  <dcterms:created xsi:type="dcterms:W3CDTF">2022-05-16T07:30:24Z</dcterms:created>
  <dcterms:modified xsi:type="dcterms:W3CDTF">2022-07-25T07:17:53Z</dcterms:modified>
</cp:coreProperties>
</file>