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0287000" cy="10287000" type="screen4x3"/>
  <p:notesSz cx="10287000" cy="10287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6" Type="http://schemas.openxmlformats.org/officeDocument/2006/relationships/image" Target="../media/image15.png"/><Relationship Id="rId17" Type="http://schemas.openxmlformats.org/officeDocument/2006/relationships/image" Target="../media/image16.png"/><Relationship Id="rId18" Type="http://schemas.openxmlformats.org/officeDocument/2006/relationships/image" Target="../media/image17.png"/><Relationship Id="rId19" Type="http://schemas.openxmlformats.org/officeDocument/2006/relationships/image" Target="../media/image18.png"/><Relationship Id="rId20" Type="http://schemas.openxmlformats.org/officeDocument/2006/relationships/image" Target="../media/image19.png"/><Relationship Id="rId21" Type="http://schemas.openxmlformats.org/officeDocument/2006/relationships/image" Target="../media/image20.png"/><Relationship Id="rId22" Type="http://schemas.openxmlformats.org/officeDocument/2006/relationships/image" Target="../media/image21.png"/><Relationship Id="rId23" Type="http://schemas.openxmlformats.org/officeDocument/2006/relationships/image" Target="../media/image22.png"/><Relationship Id="rId24" Type="http://schemas.openxmlformats.org/officeDocument/2006/relationships/image" Target="../media/image23.png"/><Relationship Id="rId25" Type="http://schemas.openxmlformats.org/officeDocument/2006/relationships/image" Target="../media/image24.png"/><Relationship Id="rId26" Type="http://schemas.openxmlformats.org/officeDocument/2006/relationships/image" Target="../media/image25.png"/><Relationship Id="rId27" Type="http://schemas.openxmlformats.org/officeDocument/2006/relationships/image" Target="../media/image26.png"/><Relationship Id="rId28" Type="http://schemas.openxmlformats.org/officeDocument/2006/relationships/image" Target="../media/image27.png"/><Relationship Id="rId29" Type="http://schemas.openxmlformats.org/officeDocument/2006/relationships/image" Target="../media/image28.png"/><Relationship Id="rId30" Type="http://schemas.openxmlformats.org/officeDocument/2006/relationships/image" Target="../media/image29.png"/><Relationship Id="rId31" Type="http://schemas.openxmlformats.org/officeDocument/2006/relationships/image" Target="../media/image30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1.png"/><Relationship Id="rId3" Type="http://schemas.openxmlformats.org/officeDocument/2006/relationships/image" Target="../media/image32.png"/><Relationship Id="rId4" Type="http://schemas.openxmlformats.org/officeDocument/2006/relationships/image" Target="../media/image33.png"/><Relationship Id="rId5" Type="http://schemas.openxmlformats.org/officeDocument/2006/relationships/image" Target="../media/image34.png"/><Relationship Id="rId6" Type="http://schemas.openxmlformats.org/officeDocument/2006/relationships/image" Target="../media/image35.png"/><Relationship Id="rId7" Type="http://schemas.openxmlformats.org/officeDocument/2006/relationships/image" Target="../media/image36.png"/><Relationship Id="rId8" Type="http://schemas.openxmlformats.org/officeDocument/2006/relationships/image" Target="../media/image37.png"/><Relationship Id="rId9" Type="http://schemas.openxmlformats.org/officeDocument/2006/relationships/image" Target="../media/image38.png"/><Relationship Id="rId10" Type="http://schemas.openxmlformats.org/officeDocument/2006/relationships/image" Target="../media/image39.png"/><Relationship Id="rId11" Type="http://schemas.openxmlformats.org/officeDocument/2006/relationships/image" Target="../media/image40.png"/><Relationship Id="rId12" Type="http://schemas.openxmlformats.org/officeDocument/2006/relationships/image" Target="../media/image41.png"/><Relationship Id="rId13" Type="http://schemas.openxmlformats.org/officeDocument/2006/relationships/image" Target="../media/image42.png"/><Relationship Id="rId14" Type="http://schemas.openxmlformats.org/officeDocument/2006/relationships/image" Target="../media/image43.png"/><Relationship Id="rId15" Type="http://schemas.openxmlformats.org/officeDocument/2006/relationships/image" Target="../media/image44.png"/><Relationship Id="rId16" Type="http://schemas.openxmlformats.org/officeDocument/2006/relationships/image" Target="../media/image45.png"/><Relationship Id="rId17" Type="http://schemas.openxmlformats.org/officeDocument/2006/relationships/image" Target="../media/image46.png"/><Relationship Id="rId18" Type="http://schemas.openxmlformats.org/officeDocument/2006/relationships/image" Target="../media/image47.png"/><Relationship Id="rId19" Type="http://schemas.openxmlformats.org/officeDocument/2006/relationships/image" Target="../media/image48.png"/><Relationship Id="rId20" Type="http://schemas.openxmlformats.org/officeDocument/2006/relationships/image" Target="../media/image49.png"/><Relationship Id="rId21" Type="http://schemas.openxmlformats.org/officeDocument/2006/relationships/image" Target="../media/image50.png"/><Relationship Id="rId22" Type="http://schemas.openxmlformats.org/officeDocument/2006/relationships/image" Target="../media/image51.png"/><Relationship Id="rId23" Type="http://schemas.openxmlformats.org/officeDocument/2006/relationships/image" Target="../media/image52.png"/><Relationship Id="rId24" Type="http://schemas.openxmlformats.org/officeDocument/2006/relationships/image" Target="../media/image53.png"/><Relationship Id="rId25" Type="http://schemas.openxmlformats.org/officeDocument/2006/relationships/image" Target="../media/image54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5.png"/><Relationship Id="rId3" Type="http://schemas.openxmlformats.org/officeDocument/2006/relationships/image" Target="../media/image56.png"/><Relationship Id="rId4" Type="http://schemas.openxmlformats.org/officeDocument/2006/relationships/image" Target="../media/image57.png"/><Relationship Id="rId5" Type="http://schemas.openxmlformats.org/officeDocument/2006/relationships/image" Target="../media/image58.png"/><Relationship Id="rId6" Type="http://schemas.openxmlformats.org/officeDocument/2006/relationships/image" Target="../media/image59.png"/><Relationship Id="rId7" Type="http://schemas.openxmlformats.org/officeDocument/2006/relationships/image" Target="../media/image60.png"/><Relationship Id="rId8" Type="http://schemas.openxmlformats.org/officeDocument/2006/relationships/image" Target="../media/image61.png"/><Relationship Id="rId9" Type="http://schemas.openxmlformats.org/officeDocument/2006/relationships/image" Target="../media/image62.png"/><Relationship Id="rId10" Type="http://schemas.openxmlformats.org/officeDocument/2006/relationships/image" Target="../media/image63.png"/><Relationship Id="rId11" Type="http://schemas.openxmlformats.org/officeDocument/2006/relationships/image" Target="../media/image64.png"/><Relationship Id="rId12" Type="http://schemas.openxmlformats.org/officeDocument/2006/relationships/image" Target="../media/image65.png"/><Relationship Id="rId13" Type="http://schemas.openxmlformats.org/officeDocument/2006/relationships/image" Target="../media/image66.png"/><Relationship Id="rId14" Type="http://schemas.openxmlformats.org/officeDocument/2006/relationships/image" Target="../media/image67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8.png"/><Relationship Id="rId3" Type="http://schemas.openxmlformats.org/officeDocument/2006/relationships/image" Target="../media/image69.png"/><Relationship Id="rId4" Type="http://schemas.openxmlformats.org/officeDocument/2006/relationships/image" Target="../media/image70.png"/><Relationship Id="rId5" Type="http://schemas.openxmlformats.org/officeDocument/2006/relationships/image" Target="../media/image71.png"/><Relationship Id="rId6" Type="http://schemas.openxmlformats.org/officeDocument/2006/relationships/image" Target="../media/image72.png"/><Relationship Id="rId7" Type="http://schemas.openxmlformats.org/officeDocument/2006/relationships/image" Target="../media/image73.png"/><Relationship Id="rId8" Type="http://schemas.openxmlformats.org/officeDocument/2006/relationships/image" Target="../media/image74.png"/><Relationship Id="rId9" Type="http://schemas.openxmlformats.org/officeDocument/2006/relationships/image" Target="../media/image75.png"/><Relationship Id="rId10" Type="http://schemas.openxmlformats.org/officeDocument/2006/relationships/image" Target="../media/image76.png"/><Relationship Id="rId11" Type="http://schemas.openxmlformats.org/officeDocument/2006/relationships/image" Target="../media/image77.png"/><Relationship Id="rId12" Type="http://schemas.openxmlformats.org/officeDocument/2006/relationships/image" Target="../media/image78.png"/><Relationship Id="rId13" Type="http://schemas.openxmlformats.org/officeDocument/2006/relationships/image" Target="../media/image79.png"/><Relationship Id="rId14" Type="http://schemas.openxmlformats.org/officeDocument/2006/relationships/image" Target="../media/image80.png"/><Relationship Id="rId15" Type="http://schemas.openxmlformats.org/officeDocument/2006/relationships/image" Target="../media/image81.png"/><Relationship Id="rId16" Type="http://schemas.openxmlformats.org/officeDocument/2006/relationships/image" Target="../media/image82.png"/><Relationship Id="rId17" Type="http://schemas.openxmlformats.org/officeDocument/2006/relationships/image" Target="../media/image83.png"/><Relationship Id="rId18" Type="http://schemas.openxmlformats.org/officeDocument/2006/relationships/image" Target="../media/image84.png"/><Relationship Id="rId19" Type="http://schemas.openxmlformats.org/officeDocument/2006/relationships/image" Target="../media/image85.png"/><Relationship Id="rId20" Type="http://schemas.openxmlformats.org/officeDocument/2006/relationships/image" Target="../media/image86.png"/><Relationship Id="rId21" Type="http://schemas.openxmlformats.org/officeDocument/2006/relationships/image" Target="../media/image87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8.png"/><Relationship Id="rId3" Type="http://schemas.openxmlformats.org/officeDocument/2006/relationships/image" Target="../media/image89.png"/><Relationship Id="rId4" Type="http://schemas.openxmlformats.org/officeDocument/2006/relationships/image" Target="../media/image90.png"/><Relationship Id="rId5" Type="http://schemas.openxmlformats.org/officeDocument/2006/relationships/image" Target="../media/image91.png"/><Relationship Id="rId6" Type="http://schemas.openxmlformats.org/officeDocument/2006/relationships/image" Target="../media/image92.png"/><Relationship Id="rId7" Type="http://schemas.openxmlformats.org/officeDocument/2006/relationships/image" Target="../media/image93.png"/><Relationship Id="rId8" Type="http://schemas.openxmlformats.org/officeDocument/2006/relationships/image" Target="../media/image94.png"/><Relationship Id="rId9" Type="http://schemas.openxmlformats.org/officeDocument/2006/relationships/image" Target="../media/image95.png"/><Relationship Id="rId10" Type="http://schemas.openxmlformats.org/officeDocument/2006/relationships/image" Target="../media/image96.png"/><Relationship Id="rId11" Type="http://schemas.openxmlformats.org/officeDocument/2006/relationships/image" Target="../media/image97.png"/><Relationship Id="rId12" Type="http://schemas.openxmlformats.org/officeDocument/2006/relationships/image" Target="../media/image98.png"/><Relationship Id="rId13" Type="http://schemas.openxmlformats.org/officeDocument/2006/relationships/image" Target="../media/image99.png"/><Relationship Id="rId14" Type="http://schemas.openxmlformats.org/officeDocument/2006/relationships/image" Target="../media/image100.png"/><Relationship Id="rId15" Type="http://schemas.openxmlformats.org/officeDocument/2006/relationships/image" Target="../media/image101.png"/><Relationship Id="rId16" Type="http://schemas.openxmlformats.org/officeDocument/2006/relationships/image" Target="../media/image102.png"/><Relationship Id="rId17" Type="http://schemas.openxmlformats.org/officeDocument/2006/relationships/image" Target="../media/image103.png"/><Relationship Id="rId18" Type="http://schemas.openxmlformats.org/officeDocument/2006/relationships/image" Target="../media/image104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7B7B7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352306" y="930159"/>
            <a:ext cx="9638202" cy="8864329"/>
            <a:chOff x="352306" y="930159"/>
            <a:chExt cx="9638202" cy="886432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4476265" y="-3439749"/>
              <a:ext cx="19285714" cy="17733333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2306" y="930159"/>
              <a:ext cx="9638202" cy="8864329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4658" y="3217131"/>
            <a:ext cx="9767428" cy="2559936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82458" y="948353"/>
            <a:ext cx="2631861" cy="533019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845035" y="2016138"/>
            <a:ext cx="6815121" cy="1784976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0" y="0"/>
            <a:ext cx="10285714" cy="612255"/>
            <a:chOff x="0" y="0"/>
            <a:chExt cx="10285714" cy="612255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-5142857" y="-257770"/>
              <a:ext cx="20571429" cy="1228571"/>
            </a:xfrm>
            <a:prstGeom prst="rect">
              <a:avLst/>
            </a:prstGeom>
          </p:spPr>
        </p:pic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0" y="0"/>
              <a:ext cx="10285714" cy="612255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96136" y="45511"/>
            <a:ext cx="578383" cy="578406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904059" y="99532"/>
            <a:ext cx="903292" cy="411418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793458" y="99532"/>
            <a:ext cx="903292" cy="411418"/>
          </a:xfrm>
          <a:prstGeom prst="rect">
            <a:avLst/>
          </a:prstGeom>
        </p:spPr>
      </p:pic>
      <p:pic>
        <p:nvPicPr>
          <p:cNvPr id="19" name="Object 18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754397" y="99532"/>
            <a:ext cx="903292" cy="411418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735763" y="99532"/>
            <a:ext cx="1094373" cy="411418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616799" y="1855932"/>
            <a:ext cx="216495" cy="1277401"/>
            <a:chOff x="9616799" y="1855932"/>
            <a:chExt cx="216495" cy="1277401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616799" y="1855932"/>
              <a:ext cx="216495" cy="1277401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233356" y="5396825"/>
            <a:ext cx="7800989" cy="2938973"/>
            <a:chOff x="1233356" y="5396825"/>
            <a:chExt cx="7800989" cy="2938973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-2671406" y="3943242"/>
              <a:ext cx="15609524" cy="5885714"/>
            </a:xfrm>
            <a:prstGeom prst="rect">
              <a:avLst/>
            </a:prstGeom>
          </p:spPr>
        </p:pic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233356" y="5396825"/>
              <a:ext cx="7800989" cy="2938973"/>
            </a:xfrm>
            <a:prstGeom prst="rect">
              <a:avLst/>
            </a:prstGeom>
          </p:spPr>
        </p:pic>
      </p:grpSp>
      <p:pic>
        <p:nvPicPr>
          <p:cNvPr id="28" name="Object 27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3308878" y="6291106"/>
            <a:ext cx="4958706" cy="641812"/>
          </a:xfrm>
          <a:prstGeom prst="rect">
            <a:avLst/>
          </a:prstGeom>
        </p:spPr>
      </p:pic>
      <p:pic>
        <p:nvPicPr>
          <p:cNvPr id="29" name="Object 28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3733713" y="5378561"/>
            <a:ext cx="2633948" cy="631560"/>
          </a:xfrm>
          <a:prstGeom prst="rect">
            <a:avLst/>
          </a:prstGeom>
        </p:spPr>
      </p:pic>
      <p:pic>
        <p:nvPicPr>
          <p:cNvPr id="30" name="Object 29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4803746" y="7257549"/>
            <a:ext cx="684124" cy="738278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7519758" y="8144355"/>
            <a:ext cx="429709" cy="680372"/>
            <a:chOff x="7519758" y="8144355"/>
            <a:chExt cx="429709" cy="680372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 rot="-660000">
              <a:off x="7519758" y="8144355"/>
              <a:ext cx="429709" cy="680372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2017732" y="7297838"/>
            <a:ext cx="2642362" cy="647834"/>
            <a:chOff x="2017732" y="7297838"/>
            <a:chExt cx="2642362" cy="647834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2017732" y="7319072"/>
              <a:ext cx="2642362" cy="626600"/>
              <a:chOff x="2017732" y="7319072"/>
              <a:chExt cx="2642362" cy="626600"/>
            </a:xfrm>
          </p:grpSpPr>
          <p:pic>
            <p:nvPicPr>
              <p:cNvPr id="36" name="Object 35"/>
              <p:cNvPicPr>
                <a:picLocks noChangeAspect="1"/>
              </p:cNvPicPr>
              <p:nvPr/>
            </p:nvPicPr>
            <p:blipFill>
              <a:blip r:embed="rId22" cstate="print"/>
              <a:stretch>
                <a:fillRect/>
              </a:stretch>
            </p:blipFill>
            <p:spPr>
              <a:xfrm>
                <a:off x="2017732" y="7319072"/>
                <a:ext cx="2642362" cy="626600"/>
              </a:xfrm>
              <a:prstGeom prst="rect">
                <a:avLst/>
              </a:prstGeom>
            </p:spPr>
          </p:pic>
        </p:grpSp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581916" y="7228164"/>
              <a:ext cx="1178333" cy="836094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5659913" y="7287600"/>
            <a:ext cx="2642362" cy="643361"/>
            <a:chOff x="5659913" y="7287600"/>
            <a:chExt cx="2642362" cy="643361"/>
          </a:xfrm>
        </p:grpSpPr>
        <p:grpSp>
          <p:nvGrpSpPr>
            <p:cNvPr id="1010" name="그룹 1010"/>
            <p:cNvGrpSpPr/>
            <p:nvPr/>
          </p:nvGrpSpPr>
          <p:grpSpPr>
            <a:xfrm>
              <a:off x="5659913" y="7304361"/>
              <a:ext cx="2642362" cy="626600"/>
              <a:chOff x="5659913" y="7304361"/>
              <a:chExt cx="2642362" cy="626600"/>
            </a:xfrm>
          </p:grpSpPr>
          <p:pic>
            <p:nvPicPr>
              <p:cNvPr id="42" name="Object 41"/>
              <p:cNvPicPr>
                <a:picLocks noChangeAspect="1"/>
              </p:cNvPicPr>
              <p:nvPr/>
            </p:nvPicPr>
            <p:blipFill>
              <a:blip r:embed="rId24" cstate="print"/>
              <a:stretch>
                <a:fillRect/>
              </a:stretch>
            </p:blipFill>
            <p:spPr>
              <a:xfrm>
                <a:off x="5659913" y="7304361"/>
                <a:ext cx="2642362" cy="626600"/>
              </a:xfrm>
              <a:prstGeom prst="rect">
                <a:avLst/>
              </a:prstGeom>
            </p:spPr>
          </p:pic>
        </p:grpSp>
        <p:pic>
          <p:nvPicPr>
            <p:cNvPr id="44" name="Object 43"/>
            <p:cNvPicPr>
              <a:picLocks noChangeAspect="1"/>
            </p:cNvPicPr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6214317" y="7218164"/>
              <a:ext cx="1558611" cy="833227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6063925" y="2214853"/>
            <a:ext cx="132133" cy="101698"/>
            <a:chOff x="6063925" y="2214853"/>
            <a:chExt cx="132133" cy="101698"/>
          </a:xfrm>
        </p:grpSpPr>
        <p:pic>
          <p:nvPicPr>
            <p:cNvPr id="47" name="Object 46"/>
            <p:cNvPicPr>
              <a:picLocks noChangeAspect="1"/>
            </p:cNvPicPr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063925" y="2214853"/>
              <a:ext cx="132133" cy="101698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6942999" y="2205329"/>
            <a:ext cx="132133" cy="101698"/>
            <a:chOff x="6942999" y="2205329"/>
            <a:chExt cx="132133" cy="101698"/>
          </a:xfrm>
        </p:grpSpPr>
        <p:pic>
          <p:nvPicPr>
            <p:cNvPr id="50" name="Object 49"/>
            <p:cNvPicPr>
              <a:picLocks noChangeAspect="1"/>
            </p:cNvPicPr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6942999" y="2205329"/>
              <a:ext cx="132133" cy="101698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7734613" y="2212505"/>
            <a:ext cx="132133" cy="101698"/>
            <a:chOff x="7734613" y="2212505"/>
            <a:chExt cx="132133" cy="101698"/>
          </a:xfrm>
        </p:grpSpPr>
        <p:pic>
          <p:nvPicPr>
            <p:cNvPr id="53" name="Object 52"/>
            <p:cNvPicPr>
              <a:picLocks noChangeAspect="1"/>
            </p:cNvPicPr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7734613" y="2212505"/>
              <a:ext cx="132133" cy="101698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3160223" y="8859473"/>
            <a:ext cx="3398623" cy="467400"/>
            <a:chOff x="3160223" y="8859473"/>
            <a:chExt cx="3398623" cy="467400"/>
          </a:xfrm>
        </p:grpSpPr>
        <p:pic>
          <p:nvPicPr>
            <p:cNvPr id="56" name="Object 55"/>
            <p:cNvPicPr>
              <a:picLocks noChangeAspect="1"/>
            </p:cNvPicPr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3160223" y="8859473"/>
              <a:ext cx="3398623" cy="467400"/>
            </a:xfrm>
            <a:prstGeom prst="rect">
              <a:avLst/>
            </a:prstGeom>
          </p:spPr>
        </p:pic>
      </p:grpSp>
      <p:pic>
        <p:nvPicPr>
          <p:cNvPr id="58" name="Object 57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3263963" y="8803325"/>
            <a:ext cx="3173587" cy="562471"/>
          </a:xfrm>
          <a:prstGeom prst="rect">
            <a:avLst/>
          </a:prstGeom>
        </p:spPr>
      </p:pic>
      <p:grpSp>
        <p:nvGrpSpPr>
          <p:cNvPr id="1015" name="그룹 1015"/>
          <p:cNvGrpSpPr/>
          <p:nvPr/>
        </p:nvGrpSpPr>
        <p:grpSpPr>
          <a:xfrm>
            <a:off x="1826807" y="5973510"/>
            <a:ext cx="1357993" cy="1362259"/>
            <a:chOff x="1826807" y="5973510"/>
            <a:chExt cx="1357993" cy="1362259"/>
          </a:xfrm>
        </p:grpSpPr>
        <p:pic>
          <p:nvPicPr>
            <p:cNvPr id="60" name="Object 59"/>
            <p:cNvPicPr>
              <a:picLocks noChangeAspect="1"/>
            </p:cNvPicPr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1826807" y="5973510"/>
              <a:ext cx="1357993" cy="136225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8383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352306" y="452736"/>
            <a:ext cx="9638202" cy="9432978"/>
            <a:chOff x="352306" y="452736"/>
            <a:chExt cx="9638202" cy="9432978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352306" y="452736"/>
              <a:ext cx="9638202" cy="9432978"/>
              <a:chOff x="352306" y="452736"/>
              <a:chExt cx="9638202" cy="9432978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-4476265" y="-4198512"/>
                <a:ext cx="19285714" cy="18866667"/>
              </a:xfrm>
              <a:prstGeom prst="rect">
                <a:avLst/>
              </a:prstGeom>
            </p:spPr>
          </p:pic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52306" y="452736"/>
                <a:ext cx="9638202" cy="9432978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510924" y="2921995"/>
              <a:ext cx="9075743" cy="6535148"/>
              <a:chOff x="510924" y="2921995"/>
              <a:chExt cx="9075743" cy="6535148"/>
            </a:xfrm>
          </p:grpSpPr>
          <p:pic>
            <p:nvPicPr>
              <p:cNvPr id="11" name="Object 10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10924" y="2921995"/>
                <a:ext cx="9075743" cy="6535148"/>
              </a:xfrm>
              <a:prstGeom prst="rect">
                <a:avLst/>
              </a:prstGeom>
            </p:spPr>
          </p:pic>
        </p:grpSp>
      </p:grpSp>
      <p:grpSp>
        <p:nvGrpSpPr>
          <p:cNvPr id="1005" name="그룹 1005"/>
          <p:cNvGrpSpPr/>
          <p:nvPr/>
        </p:nvGrpSpPr>
        <p:grpSpPr>
          <a:xfrm>
            <a:off x="1214895" y="3477267"/>
            <a:ext cx="7819359" cy="5486299"/>
            <a:chOff x="1214895" y="3477267"/>
            <a:chExt cx="7819359" cy="5486299"/>
          </a:xfrm>
        </p:grpSpPr>
        <p:grpSp>
          <p:nvGrpSpPr>
            <p:cNvPr id="1006" name="그룹 1006"/>
            <p:cNvGrpSpPr/>
            <p:nvPr/>
          </p:nvGrpSpPr>
          <p:grpSpPr>
            <a:xfrm>
              <a:off x="1214895" y="3477267"/>
              <a:ext cx="7819359" cy="5486299"/>
              <a:chOff x="1214895" y="3477267"/>
              <a:chExt cx="7819359" cy="5486299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1214895" y="3477267"/>
                <a:ext cx="7819359" cy="5486299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>
              <a:off x="1250000" y="6141950"/>
              <a:ext cx="7738095" cy="2776145"/>
              <a:chOff x="1250000" y="6141950"/>
              <a:chExt cx="7738095" cy="2776145"/>
            </a:xfrm>
          </p:grpSpPr>
          <p:pic>
            <p:nvPicPr>
              <p:cNvPr id="19" name="Object 18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1250000" y="6141950"/>
                <a:ext cx="7738095" cy="2776145"/>
              </a:xfrm>
              <a:prstGeom prst="rect">
                <a:avLst/>
              </a:prstGeom>
            </p:spPr>
          </p:pic>
        </p:grpSp>
      </p:grpSp>
      <p:grpSp>
        <p:nvGrpSpPr>
          <p:cNvPr id="1008" name="그룹 1008"/>
          <p:cNvGrpSpPr/>
          <p:nvPr/>
        </p:nvGrpSpPr>
        <p:grpSpPr>
          <a:xfrm>
            <a:off x="9616799" y="3589871"/>
            <a:ext cx="216495" cy="1277401"/>
            <a:chOff x="9616799" y="3589871"/>
            <a:chExt cx="216495" cy="1277401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616799" y="3589871"/>
              <a:ext cx="216495" cy="1277401"/>
            </a:xfrm>
            <a:prstGeom prst="rect">
              <a:avLst/>
            </a:prstGeom>
          </p:spPr>
        </p:pic>
      </p:grpSp>
      <p:pic>
        <p:nvPicPr>
          <p:cNvPr id="25" name="Object 2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996498" y="1566145"/>
            <a:ext cx="7166359" cy="1097115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915793" y="1199267"/>
            <a:ext cx="1914854" cy="2178623"/>
          </a:xfrm>
          <a:prstGeom prst="rect">
            <a:avLst/>
          </a:prstGeom>
        </p:spPr>
      </p:pic>
      <p:pic>
        <p:nvPicPr>
          <p:cNvPr id="27" name="Object 2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431982" y="3519689"/>
            <a:ext cx="481087" cy="673765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2604308" y="4620517"/>
            <a:ext cx="4696081" cy="609520"/>
            <a:chOff x="2604308" y="4620517"/>
            <a:chExt cx="4696081" cy="609520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604308" y="4620517"/>
              <a:ext cx="4696081" cy="609520"/>
            </a:xfrm>
            <a:prstGeom prst="rect">
              <a:avLst/>
            </a:prstGeom>
          </p:spPr>
        </p:pic>
      </p:grpSp>
      <p:pic>
        <p:nvPicPr>
          <p:cNvPr id="31" name="Object 3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709620" y="4689010"/>
            <a:ext cx="4697445" cy="528562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8288450" y="3680548"/>
            <a:ext cx="335879" cy="323614"/>
            <a:chOff x="8288450" y="3680548"/>
            <a:chExt cx="335879" cy="323614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288450" y="3680548"/>
              <a:ext cx="335879" cy="323614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6406849" y="5309524"/>
            <a:ext cx="2087636" cy="585021"/>
            <a:chOff x="6406849" y="5309524"/>
            <a:chExt cx="2087636" cy="585021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406849" y="5309524"/>
              <a:ext cx="2087636" cy="585021"/>
            </a:xfrm>
            <a:prstGeom prst="rect">
              <a:avLst/>
            </a:prstGeom>
          </p:spPr>
        </p:pic>
      </p:grpSp>
      <p:pic>
        <p:nvPicPr>
          <p:cNvPr id="38" name="Object 37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901582" y="5332351"/>
            <a:ext cx="1260619" cy="528561"/>
          </a:xfrm>
          <a:prstGeom prst="rect">
            <a:avLst/>
          </a:prstGeom>
        </p:spPr>
      </p:pic>
      <p:grpSp>
        <p:nvGrpSpPr>
          <p:cNvPr id="1012" name="그룹 1012"/>
          <p:cNvGrpSpPr/>
          <p:nvPr/>
        </p:nvGrpSpPr>
        <p:grpSpPr>
          <a:xfrm>
            <a:off x="4095182" y="1610823"/>
            <a:ext cx="132133" cy="101698"/>
            <a:chOff x="4095182" y="1610823"/>
            <a:chExt cx="132133" cy="101698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095182" y="1610823"/>
              <a:ext cx="132133" cy="101698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4872366" y="1610823"/>
            <a:ext cx="132133" cy="101698"/>
            <a:chOff x="4872366" y="1610823"/>
            <a:chExt cx="132133" cy="101698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872366" y="1610823"/>
              <a:ext cx="132133" cy="101698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2162245" y="6447907"/>
            <a:ext cx="5961225" cy="762487"/>
            <a:chOff x="2162245" y="6447907"/>
            <a:chExt cx="5961225" cy="762487"/>
          </a:xfrm>
        </p:grpSpPr>
        <p:grpSp>
          <p:nvGrpSpPr>
            <p:cNvPr id="1015" name="그룹 1015"/>
            <p:cNvGrpSpPr/>
            <p:nvPr/>
          </p:nvGrpSpPr>
          <p:grpSpPr>
            <a:xfrm>
              <a:off x="2162245" y="6447907"/>
              <a:ext cx="5961225" cy="762487"/>
              <a:chOff x="2162245" y="6447907"/>
              <a:chExt cx="5961225" cy="762487"/>
            </a:xfrm>
          </p:grpSpPr>
          <p:pic>
            <p:nvPicPr>
              <p:cNvPr id="47" name="Object 46"/>
              <p:cNvPicPr>
                <a:picLocks noChangeAspect="1"/>
              </p:cNvPicPr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>
                <a:off x="2162245" y="6447907"/>
                <a:ext cx="5961225" cy="762487"/>
              </a:xfrm>
              <a:prstGeom prst="rect">
                <a:avLst/>
              </a:prstGeom>
            </p:spPr>
          </p:pic>
        </p:grpSp>
        <p:pic>
          <p:nvPicPr>
            <p:cNvPr id="49" name="Object 48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112722" y="6538912"/>
              <a:ext cx="5740649" cy="594269"/>
            </a:xfrm>
            <a:prstGeom prst="rect">
              <a:avLst/>
            </a:prstGeom>
          </p:spPr>
        </p:pic>
      </p:grpSp>
      <p:pic>
        <p:nvPicPr>
          <p:cNvPr id="51" name="Object 50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684973" y="468332"/>
            <a:ext cx="2563026" cy="502843"/>
          </a:xfrm>
          <a:prstGeom prst="rect">
            <a:avLst/>
          </a:prstGeom>
        </p:spPr>
      </p:pic>
      <p:grpSp>
        <p:nvGrpSpPr>
          <p:cNvPr id="1016" name="그룹 1016"/>
          <p:cNvGrpSpPr/>
          <p:nvPr/>
        </p:nvGrpSpPr>
        <p:grpSpPr>
          <a:xfrm>
            <a:off x="1488129" y="4305004"/>
            <a:ext cx="1077455" cy="1882017"/>
            <a:chOff x="1488129" y="4305004"/>
            <a:chExt cx="1077455" cy="1882017"/>
          </a:xfrm>
        </p:grpSpPr>
        <p:pic>
          <p:nvPicPr>
            <p:cNvPr id="53" name="Object 52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488129" y="4305004"/>
              <a:ext cx="1077455" cy="1882017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2190790" y="7619410"/>
            <a:ext cx="5961229" cy="762487"/>
            <a:chOff x="2190790" y="7619410"/>
            <a:chExt cx="5961229" cy="762487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2190795" y="7619410"/>
              <a:ext cx="5961225" cy="762487"/>
              <a:chOff x="2190795" y="7619410"/>
              <a:chExt cx="5961225" cy="762487"/>
            </a:xfrm>
          </p:grpSpPr>
          <p:pic>
            <p:nvPicPr>
              <p:cNvPr id="57" name="Object 56"/>
              <p:cNvPicPr>
                <a:picLocks noChangeAspect="1"/>
              </p:cNvPicPr>
              <p:nvPr/>
            </p:nvPicPr>
            <p:blipFill>
              <a:blip r:embed="rId23" cstate="print"/>
              <a:stretch>
                <a:fillRect/>
              </a:stretch>
            </p:blipFill>
            <p:spPr>
              <a:xfrm>
                <a:off x="2190795" y="7619410"/>
                <a:ext cx="5961225" cy="762487"/>
              </a:xfrm>
              <a:prstGeom prst="rect">
                <a:avLst/>
              </a:prstGeom>
            </p:spPr>
          </p:pic>
        </p:grpSp>
        <p:pic>
          <p:nvPicPr>
            <p:cNvPr id="59" name="Object 58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2141268" y="7710411"/>
              <a:ext cx="5945025" cy="594269"/>
            </a:xfrm>
            <a:prstGeom prst="rect">
              <a:avLst/>
            </a:prstGeom>
          </p:spPr>
        </p:pic>
      </p:grpSp>
      <p:pic>
        <p:nvPicPr>
          <p:cNvPr id="61" name="Object 60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4641612" y="3632572"/>
            <a:ext cx="1160487" cy="52856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8383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352306" y="452736"/>
            <a:ext cx="9638202" cy="9432978"/>
            <a:chOff x="352306" y="452736"/>
            <a:chExt cx="9638202" cy="9432978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352306" y="452736"/>
              <a:ext cx="9638202" cy="9432978"/>
              <a:chOff x="352306" y="452736"/>
              <a:chExt cx="9638202" cy="9432978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-4476265" y="-4198512"/>
                <a:ext cx="19285714" cy="18866667"/>
              </a:xfrm>
              <a:prstGeom prst="rect">
                <a:avLst/>
              </a:prstGeom>
            </p:spPr>
          </p:pic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52306" y="452736"/>
                <a:ext cx="9638202" cy="9432978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510924" y="5028571"/>
              <a:ext cx="9075743" cy="4428571"/>
              <a:chOff x="510924" y="5028571"/>
              <a:chExt cx="9075743" cy="4428571"/>
            </a:xfrm>
          </p:grpSpPr>
          <p:pic>
            <p:nvPicPr>
              <p:cNvPr id="11" name="Object 10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10924" y="5028571"/>
                <a:ext cx="9075743" cy="4428571"/>
              </a:xfrm>
              <a:prstGeom prst="rect">
                <a:avLst/>
              </a:prstGeom>
            </p:spPr>
          </p:pic>
        </p:grpSp>
      </p:grpSp>
      <p:grpSp>
        <p:nvGrpSpPr>
          <p:cNvPr id="1005" name="그룹 1005"/>
          <p:cNvGrpSpPr/>
          <p:nvPr/>
        </p:nvGrpSpPr>
        <p:grpSpPr>
          <a:xfrm>
            <a:off x="9616799" y="4727384"/>
            <a:ext cx="216495" cy="1277401"/>
            <a:chOff x="9616799" y="4727384"/>
            <a:chExt cx="216495" cy="1277401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616799" y="4727384"/>
              <a:ext cx="216495" cy="1277401"/>
            </a:xfrm>
            <a:prstGeom prst="rect">
              <a:avLst/>
            </a:prstGeom>
          </p:spPr>
        </p:pic>
      </p:grpSp>
      <p:pic>
        <p:nvPicPr>
          <p:cNvPr id="17" name="Object 16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31345" y="1893764"/>
            <a:ext cx="5000580" cy="1898363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40558" y="1523077"/>
            <a:ext cx="1914854" cy="2178623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428571" y="5945128"/>
            <a:ext cx="7428571" cy="1083432"/>
            <a:chOff x="1428571" y="5945128"/>
            <a:chExt cx="7428571" cy="1083432"/>
          </a:xfrm>
        </p:grpSpPr>
        <p:grpSp>
          <p:nvGrpSpPr>
            <p:cNvPr id="1007" name="그룹 1007"/>
            <p:cNvGrpSpPr/>
            <p:nvPr/>
          </p:nvGrpSpPr>
          <p:grpSpPr>
            <a:xfrm>
              <a:off x="1428571" y="5945128"/>
              <a:ext cx="7428571" cy="1083432"/>
              <a:chOff x="1428571" y="5945128"/>
              <a:chExt cx="7428571" cy="1083432"/>
            </a:xfrm>
          </p:grpSpPr>
          <p:pic>
            <p:nvPicPr>
              <p:cNvPr id="21" name="Object 20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1428571" y="5945128"/>
                <a:ext cx="7428571" cy="1083432"/>
              </a:xfrm>
              <a:prstGeom prst="rect">
                <a:avLst/>
              </a:prstGeom>
            </p:spPr>
          </p:pic>
        </p:grpSp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73649" y="6197325"/>
              <a:ext cx="6056028" cy="639984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6924153" y="3367560"/>
            <a:ext cx="379247" cy="600475"/>
            <a:chOff x="6924153" y="3367560"/>
            <a:chExt cx="379247" cy="600475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 rot="-660000">
              <a:off x="6924153" y="3367560"/>
              <a:ext cx="379247" cy="600475"/>
            </a:xfrm>
            <a:prstGeom prst="rect">
              <a:avLst/>
            </a:prstGeom>
          </p:spPr>
        </p:pic>
      </p:grpSp>
      <p:pic>
        <p:nvPicPr>
          <p:cNvPr id="28" name="Object 2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684973" y="468332"/>
            <a:ext cx="2563026" cy="502843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1428571" y="7486538"/>
            <a:ext cx="7428571" cy="1083432"/>
            <a:chOff x="1428571" y="7486538"/>
            <a:chExt cx="7428571" cy="1083432"/>
          </a:xfrm>
        </p:grpSpPr>
        <p:grpSp>
          <p:nvGrpSpPr>
            <p:cNvPr id="1010" name="그룹 1010"/>
            <p:cNvGrpSpPr/>
            <p:nvPr/>
          </p:nvGrpSpPr>
          <p:grpSpPr>
            <a:xfrm>
              <a:off x="1428571" y="7486538"/>
              <a:ext cx="7428571" cy="1083432"/>
              <a:chOff x="1428571" y="7486538"/>
              <a:chExt cx="7428571" cy="1083432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1428571" y="7486538"/>
                <a:ext cx="7428571" cy="1083432"/>
              </a:xfrm>
              <a:prstGeom prst="rect">
                <a:avLst/>
              </a:prstGeom>
            </p:spPr>
          </p:pic>
        </p:grpSp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787935" y="7738735"/>
              <a:ext cx="5941743" cy="63998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8383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352306" y="452736"/>
            <a:ext cx="9638202" cy="9432978"/>
            <a:chOff x="352306" y="452736"/>
            <a:chExt cx="9638202" cy="9432978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352306" y="452736"/>
              <a:ext cx="9638202" cy="9432978"/>
              <a:chOff x="352306" y="452736"/>
              <a:chExt cx="9638202" cy="9432978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-4476265" y="-4198512"/>
                <a:ext cx="19285714" cy="18866667"/>
              </a:xfrm>
              <a:prstGeom prst="rect">
                <a:avLst/>
              </a:prstGeom>
            </p:spPr>
          </p:pic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52306" y="452736"/>
                <a:ext cx="9638202" cy="9432978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510924" y="3582146"/>
              <a:ext cx="9075743" cy="5874997"/>
              <a:chOff x="510924" y="3582146"/>
              <a:chExt cx="9075743" cy="5874997"/>
            </a:xfrm>
          </p:grpSpPr>
          <p:pic>
            <p:nvPicPr>
              <p:cNvPr id="11" name="Object 10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10924" y="3582146"/>
                <a:ext cx="9075743" cy="5874997"/>
              </a:xfrm>
              <a:prstGeom prst="rect">
                <a:avLst/>
              </a:prstGeom>
            </p:spPr>
          </p:pic>
        </p:grpSp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66859" y="1952021"/>
            <a:ext cx="3877098" cy="1119973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02511" y="1445717"/>
            <a:ext cx="1964304" cy="2234885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7977614" y="3345400"/>
            <a:ext cx="379247" cy="600475"/>
            <a:chOff x="7977614" y="3345400"/>
            <a:chExt cx="379247" cy="600475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660000">
              <a:off x="7977614" y="3345400"/>
              <a:ext cx="379247" cy="600475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684973" y="468332"/>
            <a:ext cx="2563026" cy="502843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2683856" y="1994507"/>
            <a:ext cx="1122609" cy="101698"/>
            <a:chOff x="2683856" y="1994507"/>
            <a:chExt cx="1122609" cy="101698"/>
          </a:xfrm>
        </p:grpSpPr>
        <p:grpSp>
          <p:nvGrpSpPr>
            <p:cNvPr id="1007" name="그룹 1007"/>
            <p:cNvGrpSpPr/>
            <p:nvPr/>
          </p:nvGrpSpPr>
          <p:grpSpPr>
            <a:xfrm>
              <a:off x="2683856" y="1994507"/>
              <a:ext cx="132133" cy="101698"/>
              <a:chOff x="2683856" y="1994507"/>
              <a:chExt cx="132133" cy="101698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2683856" y="1994507"/>
                <a:ext cx="132133" cy="101698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3179094" y="1994507"/>
              <a:ext cx="132133" cy="101698"/>
              <a:chOff x="3179094" y="1994507"/>
              <a:chExt cx="132133" cy="101698"/>
            </a:xfrm>
          </p:grpSpPr>
          <p:pic>
            <p:nvPicPr>
              <p:cNvPr id="25" name="Object 24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3179094" y="1994507"/>
                <a:ext cx="132133" cy="101698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3674332" y="1994507"/>
              <a:ext cx="132133" cy="101698"/>
              <a:chOff x="3674332" y="1994507"/>
              <a:chExt cx="132133" cy="101698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3674332" y="1994507"/>
                <a:ext cx="132133" cy="101698"/>
              </a:xfrm>
              <a:prstGeom prst="rect">
                <a:avLst/>
              </a:prstGeom>
            </p:spPr>
          </p:pic>
        </p:grpSp>
      </p:grpSp>
      <p:grpSp>
        <p:nvGrpSpPr>
          <p:cNvPr id="1010" name="그룹 1010"/>
          <p:cNvGrpSpPr/>
          <p:nvPr/>
        </p:nvGrpSpPr>
        <p:grpSpPr>
          <a:xfrm>
            <a:off x="9616799" y="6604404"/>
            <a:ext cx="216495" cy="1277401"/>
            <a:chOff x="9616799" y="6604404"/>
            <a:chExt cx="216495" cy="1277401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616799" y="6604404"/>
              <a:ext cx="216495" cy="1277401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419048" y="4085794"/>
            <a:ext cx="7428571" cy="1083432"/>
            <a:chOff x="1419048" y="4085794"/>
            <a:chExt cx="7428571" cy="1083432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1419048" y="4085794"/>
              <a:ext cx="7428571" cy="1083432"/>
              <a:chOff x="1419048" y="4085794"/>
              <a:chExt cx="7428571" cy="1083432"/>
            </a:xfrm>
          </p:grpSpPr>
          <p:pic>
            <p:nvPicPr>
              <p:cNvPr id="36" name="Object 35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1419048" y="4085794"/>
                <a:ext cx="7428571" cy="1083432"/>
              </a:xfrm>
              <a:prstGeom prst="rect">
                <a:avLst/>
              </a:prstGeom>
            </p:spPr>
          </p:pic>
        </p:grpSp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664125" y="4337992"/>
              <a:ext cx="4243838" cy="639984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1419048" y="5520973"/>
            <a:ext cx="7428571" cy="1083432"/>
            <a:chOff x="1419048" y="5520973"/>
            <a:chExt cx="7428571" cy="1083432"/>
          </a:xfrm>
        </p:grpSpPr>
        <p:grpSp>
          <p:nvGrpSpPr>
            <p:cNvPr id="1014" name="그룹 1014"/>
            <p:cNvGrpSpPr/>
            <p:nvPr/>
          </p:nvGrpSpPr>
          <p:grpSpPr>
            <a:xfrm>
              <a:off x="1419048" y="5520973"/>
              <a:ext cx="7428571" cy="1083432"/>
              <a:chOff x="1419048" y="5520973"/>
              <a:chExt cx="7428571" cy="1083432"/>
            </a:xfrm>
          </p:grpSpPr>
          <p:pic>
            <p:nvPicPr>
              <p:cNvPr id="42" name="Object 41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1419048" y="5520973"/>
                <a:ext cx="7428571" cy="1083432"/>
              </a:xfrm>
              <a:prstGeom prst="rect">
                <a:avLst/>
              </a:prstGeom>
            </p:spPr>
          </p:pic>
        </p:grpSp>
        <p:pic>
          <p:nvPicPr>
            <p:cNvPr id="44" name="Object 43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664125" y="5773173"/>
              <a:ext cx="4281274" cy="639985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1416698" y="6948652"/>
            <a:ext cx="7428571" cy="1083432"/>
            <a:chOff x="1416698" y="6948652"/>
            <a:chExt cx="7428571" cy="1083432"/>
          </a:xfrm>
        </p:grpSpPr>
        <p:grpSp>
          <p:nvGrpSpPr>
            <p:cNvPr id="1016" name="그룹 1016"/>
            <p:cNvGrpSpPr/>
            <p:nvPr/>
          </p:nvGrpSpPr>
          <p:grpSpPr>
            <a:xfrm>
              <a:off x="1416698" y="6948652"/>
              <a:ext cx="7428571" cy="1083432"/>
              <a:chOff x="1416698" y="6948652"/>
              <a:chExt cx="7428571" cy="1083432"/>
            </a:xfrm>
          </p:grpSpPr>
          <p:pic>
            <p:nvPicPr>
              <p:cNvPr id="48" name="Object 47"/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1416698" y="6948652"/>
                <a:ext cx="7428571" cy="1083432"/>
              </a:xfrm>
              <a:prstGeom prst="rect">
                <a:avLst/>
              </a:prstGeom>
            </p:spPr>
          </p:pic>
        </p:grpSp>
        <p:pic>
          <p:nvPicPr>
            <p:cNvPr id="50" name="Object 49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661773" y="7200849"/>
              <a:ext cx="4281273" cy="639984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1385652" y="8299245"/>
            <a:ext cx="7428571" cy="1083432"/>
            <a:chOff x="1385652" y="8299245"/>
            <a:chExt cx="7428571" cy="1083432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1385652" y="8299245"/>
              <a:ext cx="7428571" cy="1083432"/>
              <a:chOff x="1385652" y="8299245"/>
              <a:chExt cx="7428571" cy="1083432"/>
            </a:xfrm>
          </p:grpSpPr>
          <p:pic>
            <p:nvPicPr>
              <p:cNvPr id="54" name="Object 53"/>
              <p:cNvPicPr>
                <a:picLocks noChangeAspect="1"/>
              </p:cNvPicPr>
              <p:nvPr/>
            </p:nvPicPr>
            <p:blipFill>
              <a:blip r:embed="rId20" cstate="print"/>
              <a:stretch>
                <a:fillRect/>
              </a:stretch>
            </p:blipFill>
            <p:spPr>
              <a:xfrm>
                <a:off x="1385652" y="8299245"/>
                <a:ext cx="7428571" cy="1083432"/>
              </a:xfrm>
              <a:prstGeom prst="rect">
                <a:avLst/>
              </a:prstGeom>
            </p:spPr>
          </p:pic>
        </p:grpSp>
        <p:pic>
          <p:nvPicPr>
            <p:cNvPr id="56" name="Object 55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630735" y="8551439"/>
              <a:ext cx="4210875" cy="63998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8383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352306" y="452736"/>
            <a:ext cx="9638202" cy="9432978"/>
            <a:chOff x="352306" y="452736"/>
            <a:chExt cx="9638202" cy="9432978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352306" y="452736"/>
              <a:ext cx="9638202" cy="9432978"/>
              <a:chOff x="352306" y="452736"/>
              <a:chExt cx="9638202" cy="9432978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-4476265" y="-4198512"/>
                <a:ext cx="19285714" cy="18866667"/>
              </a:xfrm>
              <a:prstGeom prst="rect">
                <a:avLst/>
              </a:prstGeom>
            </p:spPr>
          </p:pic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52306" y="452736"/>
                <a:ext cx="9638202" cy="9432978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510924" y="2921995"/>
              <a:ext cx="9075743" cy="6535148"/>
              <a:chOff x="510924" y="2921995"/>
              <a:chExt cx="9075743" cy="6535148"/>
            </a:xfrm>
          </p:grpSpPr>
          <p:pic>
            <p:nvPicPr>
              <p:cNvPr id="11" name="Object 10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10924" y="2921995"/>
                <a:ext cx="9075743" cy="6535148"/>
              </a:xfrm>
              <a:prstGeom prst="rect">
                <a:avLst/>
              </a:prstGeom>
            </p:spPr>
          </p:pic>
        </p:grpSp>
      </p:grpSp>
      <p:grpSp>
        <p:nvGrpSpPr>
          <p:cNvPr id="1005" name="그룹 1005"/>
          <p:cNvGrpSpPr/>
          <p:nvPr/>
        </p:nvGrpSpPr>
        <p:grpSpPr>
          <a:xfrm>
            <a:off x="1214895" y="3477267"/>
            <a:ext cx="7819359" cy="5486299"/>
            <a:chOff x="1214895" y="3477267"/>
            <a:chExt cx="7819359" cy="548629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14895" y="3477267"/>
              <a:ext cx="7819359" cy="548629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9616799" y="3589871"/>
            <a:ext cx="216495" cy="1277401"/>
            <a:chOff x="9616799" y="3589871"/>
            <a:chExt cx="216495" cy="1277401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616799" y="3589871"/>
              <a:ext cx="216495" cy="1277401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996498" y="1566145"/>
            <a:ext cx="3529787" cy="1097116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15793" y="1199267"/>
            <a:ext cx="1914854" cy="2178623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431982" y="3519689"/>
            <a:ext cx="481087" cy="673765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8288450" y="3680548"/>
            <a:ext cx="335879" cy="323614"/>
            <a:chOff x="8288450" y="3680548"/>
            <a:chExt cx="335879" cy="323614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288450" y="3680548"/>
              <a:ext cx="335879" cy="323614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3466611" y="1610823"/>
            <a:ext cx="132133" cy="101698"/>
            <a:chOff x="3466611" y="1610823"/>
            <a:chExt cx="132133" cy="101698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466611" y="1610823"/>
              <a:ext cx="132133" cy="101698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4015223" y="1610823"/>
            <a:ext cx="132133" cy="101698"/>
            <a:chOff x="4015223" y="1610823"/>
            <a:chExt cx="132133" cy="101698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015223" y="1610823"/>
              <a:ext cx="132133" cy="101698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2796759" y="4423436"/>
            <a:ext cx="5961225" cy="4268223"/>
            <a:chOff x="2796759" y="4423436"/>
            <a:chExt cx="5961225" cy="4268223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796759" y="4423436"/>
              <a:ext cx="5961225" cy="4268223"/>
            </a:xfrm>
            <a:prstGeom prst="rect">
              <a:avLst/>
            </a:prstGeom>
          </p:spPr>
        </p:pic>
      </p:grpSp>
      <p:pic>
        <p:nvPicPr>
          <p:cNvPr id="35" name="Object 34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961544" y="4514449"/>
            <a:ext cx="5589018" cy="3177691"/>
          </a:xfrm>
          <a:prstGeom prst="rect">
            <a:avLst/>
          </a:prstGeom>
        </p:spPr>
      </p:pic>
      <p:pic>
        <p:nvPicPr>
          <p:cNvPr id="36" name="Object 35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684973" y="468332"/>
            <a:ext cx="2563026" cy="502843"/>
          </a:xfrm>
          <a:prstGeom prst="rect">
            <a:avLst/>
          </a:prstGeom>
        </p:spPr>
      </p:pic>
      <p:grpSp>
        <p:nvGrpSpPr>
          <p:cNvPr id="1011" name="그룹 1011"/>
          <p:cNvGrpSpPr/>
          <p:nvPr/>
        </p:nvGrpSpPr>
        <p:grpSpPr>
          <a:xfrm>
            <a:off x="1488129" y="4305004"/>
            <a:ext cx="1077455" cy="1882017"/>
            <a:chOff x="1488129" y="4305004"/>
            <a:chExt cx="1077455" cy="1882017"/>
          </a:xfrm>
        </p:grpSpPr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488129" y="4305004"/>
              <a:ext cx="1077455" cy="1882017"/>
            </a:xfrm>
            <a:prstGeom prst="rect">
              <a:avLst/>
            </a:prstGeom>
          </p:spPr>
        </p:pic>
      </p:grpSp>
      <p:pic>
        <p:nvPicPr>
          <p:cNvPr id="40" name="Object 39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4641612" y="3632572"/>
            <a:ext cx="1160487" cy="52856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Slide 1</vt:lpstr>
      <vt:lpstr>Slide 2</vt:lpstr>
      <vt:lpstr>Slide 3</vt:lpstr>
      <vt:lpstr>Slide 4</vt:lpstr>
      <vt:lpstr>Slide 5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2021-05-13T22:25:51Z</dcterms:created>
  <dcterms:modified xsi:type="dcterms:W3CDTF">2021-05-13T22:25:51Z</dcterms:modified>
</cp:coreProperties>
</file>