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78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37.png"/><Relationship Id="rId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44.png"/><Relationship Id="rId7" Type="http://schemas.openxmlformats.org/officeDocument/2006/relationships/image" Target="../media/image4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DF8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4762" y="0"/>
            <a:ext cx="18295238" cy="10285714"/>
            <a:chOff x="-4762" y="0"/>
            <a:chExt cx="18295238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4762" y="0"/>
              <a:ext cx="18295238" cy="10285714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08058" y="2870816"/>
            <a:ext cx="7938401" cy="3288173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76999" y="2870816"/>
            <a:ext cx="8133487" cy="3297696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50478" y="7365363"/>
            <a:ext cx="5936527" cy="71272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6519536" y="6854630"/>
            <a:ext cx="5246643" cy="117491"/>
            <a:chOff x="6519536" y="6854630"/>
            <a:chExt cx="5246643" cy="11749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519536" y="6854630"/>
              <a:ext cx="5246643" cy="11749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519536" y="6968947"/>
            <a:ext cx="5246643" cy="117491"/>
            <a:chOff x="6519536" y="6968947"/>
            <a:chExt cx="5246643" cy="117491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519536" y="6968947"/>
              <a:ext cx="5246643" cy="11749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519536" y="2899191"/>
            <a:ext cx="5246643" cy="117491"/>
            <a:chOff x="6519536" y="2899191"/>
            <a:chExt cx="5246643" cy="117491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519536" y="2899191"/>
              <a:ext cx="5246643" cy="117491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50478" y="2022449"/>
            <a:ext cx="4689023" cy="70320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DF8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4762" y="0"/>
            <a:ext cx="18295238" cy="10285714"/>
            <a:chOff x="-4762" y="0"/>
            <a:chExt cx="18295238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4762" y="0"/>
              <a:ext cx="18295238" cy="10285714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7724" y="1903236"/>
            <a:ext cx="3041286" cy="2189382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92258" y="2160339"/>
            <a:ext cx="1236627" cy="1307817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64639" y="3210249"/>
            <a:ext cx="674824" cy="508224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176067" y="4159896"/>
            <a:ext cx="2350949" cy="704197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312912" y="2160339"/>
            <a:ext cx="1331865" cy="1307817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385334" y="3210249"/>
            <a:ext cx="684348" cy="506110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396763" y="4159896"/>
            <a:ext cx="1948778" cy="741026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307060" y="2160339"/>
            <a:ext cx="1331865" cy="1307817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4379430" y="3210249"/>
            <a:ext cx="934415" cy="517748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4390858" y="4155353"/>
            <a:ext cx="2117483" cy="68682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1427194" y="2086089"/>
            <a:ext cx="2308893" cy="117491"/>
            <a:chOff x="11427194" y="2086089"/>
            <a:chExt cx="2308893" cy="117491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427194" y="2086089"/>
              <a:ext cx="2308893" cy="11749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8206540" y="2086089"/>
            <a:ext cx="2308893" cy="117491"/>
            <a:chOff x="8206540" y="2086089"/>
            <a:chExt cx="2308893" cy="117491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206540" y="2086089"/>
              <a:ext cx="2308893" cy="11749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4421343" y="2086089"/>
            <a:ext cx="2308893" cy="117491"/>
            <a:chOff x="14421343" y="2086089"/>
            <a:chExt cx="2308893" cy="117491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421343" y="2086089"/>
              <a:ext cx="2308893" cy="11749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1427194" y="5728153"/>
            <a:ext cx="2308893" cy="117491"/>
            <a:chOff x="11427194" y="5728153"/>
            <a:chExt cx="2308893" cy="117491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427194" y="5728153"/>
              <a:ext cx="2308893" cy="11749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206540" y="5728153"/>
            <a:ext cx="2308893" cy="117491"/>
            <a:chOff x="8206540" y="5728153"/>
            <a:chExt cx="2308893" cy="117491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206540" y="5728153"/>
              <a:ext cx="2308893" cy="117491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4421343" y="5728153"/>
            <a:ext cx="2308893" cy="117491"/>
            <a:chOff x="14421343" y="5728153"/>
            <a:chExt cx="2308893" cy="117491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421343" y="5728153"/>
              <a:ext cx="2308893" cy="11749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DF8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8295238" cy="10285714"/>
            <a:chOff x="0" y="0"/>
            <a:chExt cx="18295238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95238" cy="10285714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5719" y="3462071"/>
            <a:ext cx="2880019" cy="2181019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82858" y="6575677"/>
            <a:ext cx="8212814" cy="2316338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6192" y="2194759"/>
            <a:ext cx="2296870" cy="646528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1278245" y="1657143"/>
            <a:ext cx="2508086" cy="2508086"/>
            <a:chOff x="11278245" y="1657143"/>
            <a:chExt cx="2508086" cy="250808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278245" y="1657143"/>
              <a:ext cx="2508086" cy="250808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522975" y="2121919"/>
            <a:ext cx="1943343" cy="2540353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1352381" y="3316276"/>
            <a:ext cx="1829173" cy="246857"/>
            <a:chOff x="11352381" y="3316276"/>
            <a:chExt cx="1829173" cy="246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352381" y="3316276"/>
              <a:ext cx="1829173" cy="246857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75284" y="5559584"/>
            <a:ext cx="5866870" cy="80777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0700617" y="4780944"/>
            <a:ext cx="6171429" cy="2946857"/>
            <a:chOff x="10700617" y="4780944"/>
            <a:chExt cx="6171429" cy="2946857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700617" y="4780944"/>
              <a:ext cx="6171429" cy="294685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DF8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26578"/>
            <a:ext cx="18295238" cy="10285714"/>
            <a:chOff x="0" y="26578"/>
            <a:chExt cx="18295238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6578"/>
              <a:ext cx="18295238" cy="10285714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87620" y="5612211"/>
            <a:ext cx="12392122" cy="3995481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76192" y="2194759"/>
            <a:ext cx="2296870" cy="646528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19050" y="3042310"/>
            <a:ext cx="6502772" cy="228146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9951689" y="1834804"/>
            <a:ext cx="6912490" cy="4204594"/>
            <a:chOff x="9951689" y="1834804"/>
            <a:chExt cx="6912490" cy="420459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51689" y="1834804"/>
              <a:ext cx="6912490" cy="420459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DF8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8295238" cy="10285714"/>
            <a:chOff x="0" y="0"/>
            <a:chExt cx="18295238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95238" cy="10285714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6100" y="3462081"/>
            <a:ext cx="2927639" cy="2209591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53239" y="5804913"/>
            <a:ext cx="5100462" cy="548329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46575" y="2194759"/>
            <a:ext cx="2344490" cy="646528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100393" y="1657143"/>
            <a:ext cx="2508086" cy="2508086"/>
            <a:chOff x="5100393" y="1657143"/>
            <a:chExt cx="2508086" cy="250808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00393" y="1657143"/>
              <a:ext cx="2508086" cy="250808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45123" y="2121919"/>
            <a:ext cx="1943343" cy="2540343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5195631" y="3316276"/>
            <a:ext cx="1829173" cy="246857"/>
            <a:chOff x="5195631" y="3316276"/>
            <a:chExt cx="1829173" cy="246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195631" y="3316276"/>
              <a:ext cx="1829173" cy="24685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632343" y="2764912"/>
            <a:ext cx="3468049" cy="6171429"/>
            <a:chOff x="1632343" y="2764912"/>
            <a:chExt cx="3468049" cy="6171429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32343" y="2764912"/>
              <a:ext cx="3468049" cy="617142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DF8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8295238" cy="10285714"/>
            <a:chOff x="0" y="0"/>
            <a:chExt cx="18295238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95238" cy="1028571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484392" y="499596"/>
            <a:ext cx="3436587" cy="3436587"/>
            <a:chOff x="3484392" y="499596"/>
            <a:chExt cx="3436587" cy="343658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84392" y="499596"/>
              <a:ext cx="3436587" cy="343658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2326331" y="528214"/>
            <a:ext cx="3379351" cy="3379351"/>
            <a:chOff x="12326331" y="528214"/>
            <a:chExt cx="3379351" cy="337935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326331" y="528214"/>
              <a:ext cx="3379351" cy="337935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881745" y="3718102"/>
            <a:ext cx="6641882" cy="5917728"/>
            <a:chOff x="1881745" y="3718102"/>
            <a:chExt cx="6641882" cy="5917728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881745" y="3718102"/>
              <a:ext cx="6641882" cy="5917728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47963" y="4484258"/>
            <a:ext cx="5610262" cy="4928558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0695066" y="3718102"/>
            <a:ext cx="6641882" cy="5917728"/>
            <a:chOff x="10695066" y="3718102"/>
            <a:chExt cx="6641882" cy="5917728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0695066" y="3718102"/>
              <a:ext cx="6641882" cy="5917728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214477" y="4484258"/>
            <a:ext cx="3902043" cy="44943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DF8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8295238" cy="10285714"/>
            <a:chOff x="0" y="0"/>
            <a:chExt cx="18295238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95238" cy="1028571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501003" y="528214"/>
            <a:ext cx="3436587" cy="3436587"/>
            <a:chOff x="3501003" y="528214"/>
            <a:chExt cx="3436587" cy="343658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01003" y="528214"/>
              <a:ext cx="3436587" cy="343658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2326331" y="528214"/>
            <a:ext cx="3379351" cy="3379351"/>
            <a:chOff x="12326331" y="528214"/>
            <a:chExt cx="3379351" cy="337935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326331" y="528214"/>
              <a:ext cx="3379351" cy="337935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881745" y="3718102"/>
            <a:ext cx="6641882" cy="5917728"/>
            <a:chOff x="1881745" y="3718102"/>
            <a:chExt cx="6641882" cy="5917728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881745" y="3718102"/>
              <a:ext cx="6641882" cy="5917728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47963" y="4481134"/>
            <a:ext cx="5957253" cy="4992577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0695066" y="3718102"/>
            <a:ext cx="6641882" cy="5917728"/>
            <a:chOff x="10695066" y="3718102"/>
            <a:chExt cx="6641882" cy="5917728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0695066" y="3718102"/>
              <a:ext cx="6641882" cy="5917728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214477" y="4481134"/>
            <a:ext cx="5641843" cy="454880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DF8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4762" y="0"/>
            <a:ext cx="18295238" cy="10285714"/>
            <a:chOff x="-4762" y="0"/>
            <a:chExt cx="18295238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4762" y="0"/>
              <a:ext cx="18295238" cy="10285714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289" y="3866903"/>
            <a:ext cx="2478541" cy="1355779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82858" y="5406245"/>
            <a:ext cx="8216919" cy="3992291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6192" y="2194759"/>
            <a:ext cx="2344490" cy="646528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1278245" y="1657143"/>
            <a:ext cx="2508086" cy="2508086"/>
            <a:chOff x="11278245" y="1657143"/>
            <a:chExt cx="2508086" cy="250808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278245" y="1657143"/>
              <a:ext cx="2508086" cy="250808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522975" y="2122748"/>
            <a:ext cx="1918924" cy="2183695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1352381" y="3316276"/>
            <a:ext cx="1829173" cy="246857"/>
            <a:chOff x="11352381" y="3316276"/>
            <a:chExt cx="1829173" cy="2468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352381" y="3316276"/>
              <a:ext cx="1829173" cy="24685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1012465" y="4827389"/>
            <a:ext cx="6171429" cy="3499307"/>
            <a:chOff x="11012465" y="4827389"/>
            <a:chExt cx="6171429" cy="3499307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012465" y="4827389"/>
              <a:ext cx="6171429" cy="349930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5EBC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4762" y="0"/>
            <a:ext cx="18295238" cy="10285714"/>
            <a:chOff x="-4762" y="0"/>
            <a:chExt cx="18295238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4762" y="0"/>
              <a:ext cx="18295238" cy="10285714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75328" y="2235253"/>
            <a:ext cx="13793756" cy="4465375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1297" y="6923049"/>
            <a:ext cx="7256308" cy="71272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6519536" y="6412316"/>
            <a:ext cx="5246643" cy="117491"/>
            <a:chOff x="6519536" y="6412316"/>
            <a:chExt cx="5246643" cy="11749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19536" y="6412316"/>
              <a:ext cx="5246643" cy="11749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519536" y="6526633"/>
            <a:ext cx="5246643" cy="117491"/>
            <a:chOff x="6519536" y="6526633"/>
            <a:chExt cx="5246643" cy="117491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19536" y="6526633"/>
              <a:ext cx="5246643" cy="11749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사용자 지정</PresentationFormat>
  <Paragraphs>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민 선진</cp:lastModifiedBy>
  <cp:revision>1</cp:revision>
  <dcterms:created xsi:type="dcterms:W3CDTF">2022-07-29T03:42:20Z</dcterms:created>
  <dcterms:modified xsi:type="dcterms:W3CDTF">2022-07-28T18:43:34Z</dcterms:modified>
</cp:coreProperties>
</file>