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jpg" ContentType="image/jpg"/>
  <Default Extension="png" ContentType="image/png"/>
  <Default Extension="gif" ContentType="image/gif"/>
  <Override PartName="/docProps/app.xml" ContentType="application/vnd.openxmlformats-officedocument.extended-properties+xml"/>
  <Override PartName="/ppt/theme/theme1.xml" ContentType="application/vnd.openxmlformats-officedocument.theme+xml"/>
  <Override PartName="/docProps/core.xml" ContentType="application/vnd.openxmlformats-package.core-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0287000" cy="10287000" type="screen4x3"/>
  <p:notesSz cx="10287000" cy="10287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6/13/2021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6/13/2013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�#�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0" Type="http://schemas.openxmlformats.org/officeDocument/2006/relationships/image" Target="../media/image9.png"/><Relationship Id="rId11" Type="http://schemas.openxmlformats.org/officeDocument/2006/relationships/image" Target="../media/image10.png"/><Relationship Id="rId12" Type="http://schemas.openxmlformats.org/officeDocument/2006/relationships/image" Target="../media/image11.png"/><Relationship Id="rId13" Type="http://schemas.openxmlformats.org/officeDocument/2006/relationships/image" Target="../media/image12.png"/><Relationship Id="rId14" Type="http://schemas.openxmlformats.org/officeDocument/2006/relationships/image" Target="../media/image13.png"/><Relationship Id="rId15" Type="http://schemas.openxmlformats.org/officeDocument/2006/relationships/image" Target="../media/image14.png"/><Relationship Id="rId16" Type="http://schemas.openxmlformats.org/officeDocument/2006/relationships/image" Target="../media/image15.png"/><Relationship Id="rId17" Type="http://schemas.openxmlformats.org/officeDocument/2006/relationships/image" Target="../media/image16.png"/><Relationship Id="rId18" Type="http://schemas.openxmlformats.org/officeDocument/2006/relationships/image" Target="../media/image17.png"/><Relationship Id="rId19" Type="http://schemas.openxmlformats.org/officeDocument/2006/relationships/image" Target="../media/image18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9.png"/><Relationship Id="rId3" Type="http://schemas.openxmlformats.org/officeDocument/2006/relationships/image" Target="../media/image20.png"/><Relationship Id="rId4" Type="http://schemas.openxmlformats.org/officeDocument/2006/relationships/image" Target="../media/image21.png"/><Relationship Id="rId5" Type="http://schemas.openxmlformats.org/officeDocument/2006/relationships/image" Target="../media/image22.png"/><Relationship Id="rId6" Type="http://schemas.openxmlformats.org/officeDocument/2006/relationships/image" Target="../media/image23.png"/><Relationship Id="rId7" Type="http://schemas.openxmlformats.org/officeDocument/2006/relationships/image" Target="../media/image24.png"/><Relationship Id="rId8" Type="http://schemas.openxmlformats.org/officeDocument/2006/relationships/image" Target="../media/image25.png"/><Relationship Id="rId9" Type="http://schemas.openxmlformats.org/officeDocument/2006/relationships/image" Target="../media/image26.png"/><Relationship Id="rId10" Type="http://schemas.openxmlformats.org/officeDocument/2006/relationships/image" Target="../media/image27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8.png"/><Relationship Id="rId3" Type="http://schemas.openxmlformats.org/officeDocument/2006/relationships/image" Target="../media/image29.png"/><Relationship Id="rId4" Type="http://schemas.openxmlformats.org/officeDocument/2006/relationships/image" Target="../media/image30.png"/><Relationship Id="rId5" Type="http://schemas.openxmlformats.org/officeDocument/2006/relationships/image" Target="../media/image31.png"/><Relationship Id="rId6" Type="http://schemas.openxmlformats.org/officeDocument/2006/relationships/image" Target="../media/image32.png"/><Relationship Id="rId7" Type="http://schemas.openxmlformats.org/officeDocument/2006/relationships/image" Target="../media/image33.png"/><Relationship Id="rId8" Type="http://schemas.openxmlformats.org/officeDocument/2006/relationships/image" Target="../media/image34.png"/><Relationship Id="rId9" Type="http://schemas.openxmlformats.org/officeDocument/2006/relationships/image" Target="../media/image35.png"/><Relationship Id="rId10" Type="http://schemas.openxmlformats.org/officeDocument/2006/relationships/image" Target="../media/image36.png"/><Relationship Id="rId11" Type="http://schemas.openxmlformats.org/officeDocument/2006/relationships/image" Target="../media/image37.png"/><Relationship Id="rId12" Type="http://schemas.openxmlformats.org/officeDocument/2006/relationships/image" Target="../media/image38.png"/><Relationship Id="rId13" Type="http://schemas.openxmlformats.org/officeDocument/2006/relationships/image" Target="../media/image39.png"/><Relationship Id="rId14" Type="http://schemas.openxmlformats.org/officeDocument/2006/relationships/image" Target="../media/image40.png"/><Relationship Id="rId15" Type="http://schemas.openxmlformats.org/officeDocument/2006/relationships/image" Target="../media/image41.png"/><Relationship Id="rId16" Type="http://schemas.openxmlformats.org/officeDocument/2006/relationships/image" Target="../media/image42.png"/><Relationship Id="rId17" Type="http://schemas.openxmlformats.org/officeDocument/2006/relationships/image" Target="../media/image43.png"/><Relationship Id="rId18" Type="http://schemas.openxmlformats.org/officeDocument/2006/relationships/image" Target="../media/image44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5.png"/><Relationship Id="rId3" Type="http://schemas.openxmlformats.org/officeDocument/2006/relationships/image" Target="../media/image46.png"/><Relationship Id="rId4" Type="http://schemas.openxmlformats.org/officeDocument/2006/relationships/image" Target="../media/image47.png"/><Relationship Id="rId5" Type="http://schemas.openxmlformats.org/officeDocument/2006/relationships/image" Target="../media/image48.png"/><Relationship Id="rId6" Type="http://schemas.openxmlformats.org/officeDocument/2006/relationships/image" Target="../media/image49.png"/><Relationship Id="rId7" Type="http://schemas.openxmlformats.org/officeDocument/2006/relationships/image" Target="../media/image50.png"/><Relationship Id="rId8" Type="http://schemas.openxmlformats.org/officeDocument/2006/relationships/image" Target="../media/image51.png"/><Relationship Id="rId9" Type="http://schemas.openxmlformats.org/officeDocument/2006/relationships/image" Target="../media/image52.png"/><Relationship Id="rId10" Type="http://schemas.openxmlformats.org/officeDocument/2006/relationships/image" Target="../media/image53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4.png"/><Relationship Id="rId3" Type="http://schemas.openxmlformats.org/officeDocument/2006/relationships/image" Target="../media/image55.png"/><Relationship Id="rId4" Type="http://schemas.openxmlformats.org/officeDocument/2006/relationships/image" Target="../media/image56.png"/><Relationship Id="rId5" Type="http://schemas.openxmlformats.org/officeDocument/2006/relationships/image" Target="../media/image57.png"/><Relationship Id="rId6" Type="http://schemas.openxmlformats.org/officeDocument/2006/relationships/image" Target="../media/image58.png"/><Relationship Id="rId7" Type="http://schemas.openxmlformats.org/officeDocument/2006/relationships/image" Target="../media/image59.png"/><Relationship Id="rId8" Type="http://schemas.openxmlformats.org/officeDocument/2006/relationships/image" Target="../media/image60.png"/><Relationship Id="rId9" Type="http://schemas.openxmlformats.org/officeDocument/2006/relationships/image" Target="../media/image61.png"/><Relationship Id="rId10" Type="http://schemas.openxmlformats.org/officeDocument/2006/relationships/image" Target="../media/image62.png"/><Relationship Id="rId11" Type="http://schemas.openxmlformats.org/officeDocument/2006/relationships/image" Target="../media/image63.png"/><Relationship Id="rId12" Type="http://schemas.openxmlformats.org/officeDocument/2006/relationships/image" Target="../media/image64.png"/><Relationship Id="rId13" Type="http://schemas.openxmlformats.org/officeDocument/2006/relationships/image" Target="../media/image65.png"/><Relationship Id="rId14" Type="http://schemas.openxmlformats.org/officeDocument/2006/relationships/image" Target="../media/image66.png"/><Relationship Id="rId15" Type="http://schemas.openxmlformats.org/officeDocument/2006/relationships/image" Target="../media/image67.png"/><Relationship Id="rId16" Type="http://schemas.openxmlformats.org/officeDocument/2006/relationships/image" Target="../media/image68.png"/><Relationship Id="rId17" Type="http://schemas.openxmlformats.org/officeDocument/2006/relationships/image" Target="../media/image69.png"/><Relationship Id="rId18" Type="http://schemas.openxmlformats.org/officeDocument/2006/relationships/image" Target="../media/image70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1.png"/><Relationship Id="rId3" Type="http://schemas.openxmlformats.org/officeDocument/2006/relationships/image" Target="../media/image72.png"/><Relationship Id="rId4" Type="http://schemas.openxmlformats.org/officeDocument/2006/relationships/image" Target="../media/image73.png"/><Relationship Id="rId5" Type="http://schemas.openxmlformats.org/officeDocument/2006/relationships/image" Target="../media/image74.png"/><Relationship Id="rId6" Type="http://schemas.openxmlformats.org/officeDocument/2006/relationships/image" Target="../media/image75.png"/><Relationship Id="rId7" Type="http://schemas.openxmlformats.org/officeDocument/2006/relationships/image" Target="../media/image76.png"/><Relationship Id="rId8" Type="http://schemas.openxmlformats.org/officeDocument/2006/relationships/image" Target="../media/image77.png"/><Relationship Id="rId9" Type="http://schemas.openxmlformats.org/officeDocument/2006/relationships/image" Target="../media/image78.png"/><Relationship Id="rId10" Type="http://schemas.openxmlformats.org/officeDocument/2006/relationships/image" Target="../media/image79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0.png"/><Relationship Id="rId3" Type="http://schemas.openxmlformats.org/officeDocument/2006/relationships/image" Target="../media/image81.png"/><Relationship Id="rId4" Type="http://schemas.openxmlformats.org/officeDocument/2006/relationships/image" Target="../media/image82.png"/><Relationship Id="rId5" Type="http://schemas.openxmlformats.org/officeDocument/2006/relationships/image" Target="../media/image83.png"/><Relationship Id="rId6" Type="http://schemas.openxmlformats.org/officeDocument/2006/relationships/image" Target="../media/image84.png"/><Relationship Id="rId7" Type="http://schemas.openxmlformats.org/officeDocument/2006/relationships/image" Target="../media/image85.png"/><Relationship Id="rId8" Type="http://schemas.openxmlformats.org/officeDocument/2006/relationships/image" Target="../media/image86.png"/><Relationship Id="rId9" Type="http://schemas.openxmlformats.org/officeDocument/2006/relationships/image" Target="../media/image87.png"/><Relationship Id="rId10" Type="http://schemas.openxmlformats.org/officeDocument/2006/relationships/image" Target="../media/image88.png"/><Relationship Id="rId11" Type="http://schemas.openxmlformats.org/officeDocument/2006/relationships/image" Target="../media/image89.png"/><Relationship Id="rId12" Type="http://schemas.openxmlformats.org/officeDocument/2006/relationships/image" Target="../media/image90.png"/><Relationship Id="rId13" Type="http://schemas.openxmlformats.org/officeDocument/2006/relationships/image" Target="../media/image91.png"/><Relationship Id="rId14" Type="http://schemas.openxmlformats.org/officeDocument/2006/relationships/image" Target="../media/image92.png"/><Relationship Id="rId15" Type="http://schemas.openxmlformats.org/officeDocument/2006/relationships/image" Target="../media/image93.png"/><Relationship Id="rId16" Type="http://schemas.openxmlformats.org/officeDocument/2006/relationships/image" Target="../media/image94.png"/><Relationship Id="rId17" Type="http://schemas.openxmlformats.org/officeDocument/2006/relationships/image" Target="../media/image95.png"/><Relationship Id="rId18" Type="http://schemas.openxmlformats.org/officeDocument/2006/relationships/image" Target="../media/image96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7.png"/><Relationship Id="rId3" Type="http://schemas.openxmlformats.org/officeDocument/2006/relationships/image" Target="../media/image98.png"/><Relationship Id="rId4" Type="http://schemas.openxmlformats.org/officeDocument/2006/relationships/image" Target="../media/image99.png"/><Relationship Id="rId5" Type="http://schemas.openxmlformats.org/officeDocument/2006/relationships/image" Target="../media/image100.png"/><Relationship Id="rId6" Type="http://schemas.openxmlformats.org/officeDocument/2006/relationships/image" Target="../media/image101.png"/><Relationship Id="rId7" Type="http://schemas.openxmlformats.org/officeDocument/2006/relationships/image" Target="../media/image102.png"/><Relationship Id="rId8" Type="http://schemas.openxmlformats.org/officeDocument/2006/relationships/image" Target="../media/image103.png"/><Relationship Id="rId9" Type="http://schemas.openxmlformats.org/officeDocument/2006/relationships/image" Target="../media/image104.png"/><Relationship Id="rId10" Type="http://schemas.openxmlformats.org/officeDocument/2006/relationships/image" Target="../media/image105.png"/><Relationship Id="rId11" Type="http://schemas.openxmlformats.org/officeDocument/2006/relationships/image" Target="../media/image106.png"/><Relationship Id="rId12" Type="http://schemas.openxmlformats.org/officeDocument/2006/relationships/image" Target="../media/image107.png"/><Relationship Id="rId13" Type="http://schemas.openxmlformats.org/officeDocument/2006/relationships/image" Target="../media/image108.png"/><Relationship Id="rId14" Type="http://schemas.openxmlformats.org/officeDocument/2006/relationships/image" Target="../media/image109.png"/><Relationship Id="rId15" Type="http://schemas.openxmlformats.org/officeDocument/2006/relationships/image" Target="../media/image110.png"/><Relationship Id="rId16" Type="http://schemas.openxmlformats.org/officeDocument/2006/relationships/image" Target="../media/image111.png"/><Relationship Id="rId17" Type="http://schemas.openxmlformats.org/officeDocument/2006/relationships/image" Target="../media/image112.png"/><Relationship Id="rId18" Type="http://schemas.openxmlformats.org/officeDocument/2006/relationships/image" Target="../media/image113.png"/><Relationship Id="rId19" Type="http://schemas.openxmlformats.org/officeDocument/2006/relationships/image" Target="../media/image114.png"/><Relationship Id="rId20" Type="http://schemas.openxmlformats.org/officeDocument/2006/relationships/image" Target="../media/image115.png"/><Relationship Id="rId21" Type="http://schemas.openxmlformats.org/officeDocument/2006/relationships/image" Target="../media/image116.png"/><Relationship Id="rId22" Type="http://schemas.openxmlformats.org/officeDocument/2006/relationships/image" Target="../media/image117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8.png"/><Relationship Id="rId3" Type="http://schemas.openxmlformats.org/officeDocument/2006/relationships/image" Target="../media/image119.png"/><Relationship Id="rId4" Type="http://schemas.openxmlformats.org/officeDocument/2006/relationships/image" Target="../media/image120.png"/><Relationship Id="rId5" Type="http://schemas.openxmlformats.org/officeDocument/2006/relationships/image" Target="../media/image121.png"/><Relationship Id="rId6" Type="http://schemas.openxmlformats.org/officeDocument/2006/relationships/image" Target="../media/image122.png"/><Relationship Id="rId7" Type="http://schemas.openxmlformats.org/officeDocument/2006/relationships/image" Target="../media/image123.png"/><Relationship Id="rId8" Type="http://schemas.openxmlformats.org/officeDocument/2006/relationships/image" Target="../media/image124.png"/><Relationship Id="rId9" Type="http://schemas.openxmlformats.org/officeDocument/2006/relationships/image" Target="../media/image125.png"/><Relationship Id="rId10" Type="http://schemas.openxmlformats.org/officeDocument/2006/relationships/image" Target="../media/image126.png"/><Relationship Id="rId11" Type="http://schemas.openxmlformats.org/officeDocument/2006/relationships/image" Target="../media/image127.png"/><Relationship Id="rId12" Type="http://schemas.openxmlformats.org/officeDocument/2006/relationships/image" Target="../media/image128.png"/><Relationship Id="rId13" Type="http://schemas.openxmlformats.org/officeDocument/2006/relationships/image" Target="../media/image129.png"/><Relationship Id="rId14" Type="http://schemas.openxmlformats.org/officeDocument/2006/relationships/image" Target="../media/image130.png"/><Relationship Id="rId15" Type="http://schemas.openxmlformats.org/officeDocument/2006/relationships/image" Target="../media/image131.png"/><Relationship Id="rId16" Type="http://schemas.openxmlformats.org/officeDocument/2006/relationships/image" Target="../media/image132.png"/><Relationship Id="rId17" Type="http://schemas.openxmlformats.org/officeDocument/2006/relationships/image" Target="../media/image133.png"/><Relationship Id="rId18" Type="http://schemas.openxmlformats.org/officeDocument/2006/relationships/image" Target="../media/image134.png"/><Relationship Id="rId19" Type="http://schemas.openxmlformats.org/officeDocument/2006/relationships/image" Target="../media/image135.png"/><Relationship Id="rId20" Type="http://schemas.openxmlformats.org/officeDocument/2006/relationships/image" Target="../media/image136.png"/><Relationship Id="rId21" Type="http://schemas.openxmlformats.org/officeDocument/2006/relationships/image" Target="../media/image137.png"/><Relationship Id="rId22" Type="http://schemas.openxmlformats.org/officeDocument/2006/relationships/image" Target="../media/image138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9.png"/><Relationship Id="rId3" Type="http://schemas.openxmlformats.org/officeDocument/2006/relationships/image" Target="../media/image140.png"/><Relationship Id="rId4" Type="http://schemas.openxmlformats.org/officeDocument/2006/relationships/image" Target="../media/image141.png"/><Relationship Id="rId5" Type="http://schemas.openxmlformats.org/officeDocument/2006/relationships/image" Target="../media/image142.png"/><Relationship Id="rId6" Type="http://schemas.openxmlformats.org/officeDocument/2006/relationships/image" Target="../media/image143.png"/><Relationship Id="rId7" Type="http://schemas.openxmlformats.org/officeDocument/2006/relationships/image" Target="../media/image144.png"/><Relationship Id="rId8" Type="http://schemas.openxmlformats.org/officeDocument/2006/relationships/image" Target="../media/image145.png"/><Relationship Id="rId9" Type="http://schemas.openxmlformats.org/officeDocument/2006/relationships/image" Target="../media/image146.png"/><Relationship Id="rId10" Type="http://schemas.openxmlformats.org/officeDocument/2006/relationships/image" Target="../media/image147.png"/><Relationship Id="rId11" Type="http://schemas.openxmlformats.org/officeDocument/2006/relationships/image" Target="../media/image148.png"/><Relationship Id="rId12" Type="http://schemas.openxmlformats.org/officeDocument/2006/relationships/image" Target="../media/image149.png"/><Relationship Id="rId13" Type="http://schemas.openxmlformats.org/officeDocument/2006/relationships/image" Target="../media/image150.png"/><Relationship Id="rId14" Type="http://schemas.openxmlformats.org/officeDocument/2006/relationships/image" Target="../media/image151.png"/><Relationship Id="rId15" Type="http://schemas.openxmlformats.org/officeDocument/2006/relationships/image" Target="../media/image152.png"/><Relationship Id="rId16" Type="http://schemas.openxmlformats.org/officeDocument/2006/relationships/image" Target="../media/image153.png"/><Relationship Id="rId17" Type="http://schemas.openxmlformats.org/officeDocument/2006/relationships/image" Target="../media/image154.png"/><Relationship Id="rId18" Type="http://schemas.openxmlformats.org/officeDocument/2006/relationships/image" Target="../media/image155.png"/><Relationship Id="rId19" Type="http://schemas.openxmlformats.org/officeDocument/2006/relationships/image" Target="../media/image156.png"/><Relationship Id="rId20" Type="http://schemas.openxmlformats.org/officeDocument/2006/relationships/image" Target="../media/image157.png"/><Relationship Id="rId21" Type="http://schemas.openxmlformats.org/officeDocument/2006/relationships/image" Target="../media/image158.png"/><Relationship Id="rId22" Type="http://schemas.openxmlformats.org/officeDocument/2006/relationships/image" Target="../media/image159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60.png"/><Relationship Id="rId3" Type="http://schemas.openxmlformats.org/officeDocument/2006/relationships/image" Target="../media/image161.png"/><Relationship Id="rId4" Type="http://schemas.openxmlformats.org/officeDocument/2006/relationships/image" Target="../media/image162.png"/><Relationship Id="rId5" Type="http://schemas.openxmlformats.org/officeDocument/2006/relationships/image" Target="../media/image163.png"/><Relationship Id="rId6" Type="http://schemas.openxmlformats.org/officeDocument/2006/relationships/image" Target="../media/image164.png"/><Relationship Id="rId7" Type="http://schemas.openxmlformats.org/officeDocument/2006/relationships/image" Target="../media/image165.png"/><Relationship Id="rId8" Type="http://schemas.openxmlformats.org/officeDocument/2006/relationships/image" Target="../media/image166.png"/><Relationship Id="rId9" Type="http://schemas.openxmlformats.org/officeDocument/2006/relationships/image" Target="../media/image167.png"/><Relationship Id="rId10" Type="http://schemas.openxmlformats.org/officeDocument/2006/relationships/image" Target="../media/image168.png"/><Relationship Id="rId11" Type="http://schemas.openxmlformats.org/officeDocument/2006/relationships/image" Target="../media/image169.png"/><Relationship Id="rId12" Type="http://schemas.openxmlformats.org/officeDocument/2006/relationships/image" Target="../media/image170.png"/><Relationship Id="rId13" Type="http://schemas.openxmlformats.org/officeDocument/2006/relationships/image" Target="../media/image171.png"/><Relationship Id="rId14" Type="http://schemas.openxmlformats.org/officeDocument/2006/relationships/image" Target="../media/image172.png"/><Relationship Id="rId15" Type="http://schemas.openxmlformats.org/officeDocument/2006/relationships/image" Target="../media/image173.png"/><Relationship Id="rId16" Type="http://schemas.openxmlformats.org/officeDocument/2006/relationships/image" Target="../media/image174.png"/><Relationship Id="rId17" Type="http://schemas.openxmlformats.org/officeDocument/2006/relationships/image" Target="../media/image175.png"/><Relationship Id="rId18" Type="http://schemas.openxmlformats.org/officeDocument/2006/relationships/image" Target="../media/image176.png"/><Relationship Id="rId19" Type="http://schemas.openxmlformats.org/officeDocument/2006/relationships/image" Target="../media/image177.png"/><Relationship Id="rId20" Type="http://schemas.openxmlformats.org/officeDocument/2006/relationships/image" Target="../media/image178.png"/><Relationship Id="rId21" Type="http://schemas.openxmlformats.org/officeDocument/2006/relationships/image" Target="../media/image179.png"/><Relationship Id="rId22" Type="http://schemas.openxmlformats.org/officeDocument/2006/relationships/image" Target="../media/image180.png"/><Relationship Id="rId23" Type="http://schemas.openxmlformats.org/officeDocument/2006/relationships/image" Target="../media/image181.png"/><Relationship Id="rId24" Type="http://schemas.openxmlformats.org/officeDocument/2006/relationships/image" Target="../media/image182.png"/><Relationship Id="rId25" Type="http://schemas.openxmlformats.org/officeDocument/2006/relationships/image" Target="../media/image183.png"/><Relationship Id="rId26" Type="http://schemas.openxmlformats.org/officeDocument/2006/relationships/image" Target="../media/image184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85.png"/><Relationship Id="rId3" Type="http://schemas.openxmlformats.org/officeDocument/2006/relationships/image" Target="../media/image186.png"/><Relationship Id="rId4" Type="http://schemas.openxmlformats.org/officeDocument/2006/relationships/image" Target="../media/image187.png"/><Relationship Id="rId5" Type="http://schemas.openxmlformats.org/officeDocument/2006/relationships/image" Target="../media/image188.png"/><Relationship Id="rId6" Type="http://schemas.openxmlformats.org/officeDocument/2006/relationships/image" Target="../media/image189.png"/><Relationship Id="rId7" Type="http://schemas.openxmlformats.org/officeDocument/2006/relationships/image" Target="../media/image190.png"/><Relationship Id="rId8" Type="http://schemas.openxmlformats.org/officeDocument/2006/relationships/image" Target="../media/image191.png"/><Relationship Id="rId9" Type="http://schemas.openxmlformats.org/officeDocument/2006/relationships/image" Target="../media/image192.png"/><Relationship Id="rId10" Type="http://schemas.openxmlformats.org/officeDocument/2006/relationships/image" Target="../media/image193.png"/><Relationship Id="rId11" Type="http://schemas.openxmlformats.org/officeDocument/2006/relationships/image" Target="../media/image194.png"/><Relationship Id="rId12" Type="http://schemas.openxmlformats.org/officeDocument/2006/relationships/image" Target="../media/image195.png"/><Relationship Id="rId13" Type="http://schemas.openxmlformats.org/officeDocument/2006/relationships/image" Target="../media/image196.png"/><Relationship Id="rId14" Type="http://schemas.openxmlformats.org/officeDocument/2006/relationships/image" Target="../media/image197.png"/><Relationship Id="rId15" Type="http://schemas.openxmlformats.org/officeDocument/2006/relationships/image" Target="../media/image198.png"/><Relationship Id="rId16" Type="http://schemas.openxmlformats.org/officeDocument/2006/relationships/image" Target="../media/image199.png"/><Relationship Id="rId17" Type="http://schemas.openxmlformats.org/officeDocument/2006/relationships/image" Target="../media/image200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0304762" cy="10304762"/>
            <a:chOff x="-9524" y="-9524"/>
            <a:chExt cx="10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0304762" cy="103047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47619" y="514286"/>
            <a:ext cx="9142857" cy="9257143"/>
            <a:chOff x="647619" y="514286"/>
            <a:chExt cx="9142857" cy="92571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3830462" y="-4027880"/>
              <a:ext cx="18295238" cy="18523810"/>
            </a:xfrm>
            <a:prstGeom prst="rect">
              <a:avLst/>
            </a:prstGeom>
          </p:spPr>
        </p:pic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47619" y="514286"/>
              <a:ext cx="9142857" cy="925714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561905" y="1524778"/>
            <a:ext cx="9369048" cy="759887"/>
            <a:chOff x="561905" y="1524778"/>
            <a:chExt cx="9369048" cy="759887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61905" y="1524778"/>
              <a:ext cx="9369048" cy="759887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7746140" y="2576151"/>
            <a:ext cx="1690338" cy="2106588"/>
            <a:chOff x="7746140" y="2576151"/>
            <a:chExt cx="1690338" cy="2106588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rot="2640000">
              <a:off x="7746140" y="2576151"/>
              <a:ext cx="1690338" cy="2106588"/>
            </a:xfrm>
            <a:prstGeom prst="rect">
              <a:avLst/>
            </a:prstGeom>
          </p:spPr>
        </p:pic>
      </p:grpSp>
      <p:pic>
        <p:nvPicPr>
          <p:cNvPr id="15" name="Object 1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38656" y="1899546"/>
            <a:ext cx="9418602" cy="7922029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9447619" y="7637686"/>
            <a:ext cx="457143" cy="649893"/>
            <a:chOff x="9447619" y="7637686"/>
            <a:chExt cx="457143" cy="649893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447619" y="7637686"/>
              <a:ext cx="457143" cy="649893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9447619" y="6180811"/>
            <a:ext cx="580952" cy="1127822"/>
            <a:chOff x="9447619" y="6180811"/>
            <a:chExt cx="580952" cy="1127822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447619" y="6180811"/>
              <a:ext cx="580952" cy="1127822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2229752" y="7804173"/>
            <a:ext cx="6762402" cy="915549"/>
            <a:chOff x="2229752" y="7804173"/>
            <a:chExt cx="6762402" cy="915549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-1160724" y="7372719"/>
              <a:ext cx="13533333" cy="1838095"/>
            </a:xfrm>
            <a:prstGeom prst="rect">
              <a:avLst/>
            </a:prstGeom>
          </p:spPr>
        </p:pic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229752" y="7804173"/>
              <a:ext cx="6762402" cy="915549"/>
            </a:xfrm>
            <a:prstGeom prst="rect">
              <a:avLst/>
            </a:prstGeom>
          </p:spPr>
        </p:pic>
      </p:grpSp>
      <p:pic>
        <p:nvPicPr>
          <p:cNvPr id="26" name="Object 25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438010" y="7894286"/>
            <a:ext cx="6621417" cy="780112"/>
          </a:xfrm>
          <a:prstGeom prst="rect">
            <a:avLst/>
          </a:prstGeom>
        </p:spPr>
      </p:pic>
      <p:pic>
        <p:nvPicPr>
          <p:cNvPr id="27" name="Object 26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666859" y="921167"/>
            <a:ext cx="5469459" cy="2265322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1244608" y="6919246"/>
            <a:ext cx="1700420" cy="2109440"/>
            <a:chOff x="1244608" y="6919246"/>
            <a:chExt cx="1700420" cy="2109440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 rot="60000">
              <a:off x="1244608" y="6919246"/>
              <a:ext cx="1700420" cy="2109440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2108780" y="3012934"/>
            <a:ext cx="328932" cy="506755"/>
            <a:chOff x="2108780" y="3012934"/>
            <a:chExt cx="328932" cy="506755"/>
          </a:xfrm>
        </p:grpSpPr>
        <p:pic>
          <p:nvPicPr>
            <p:cNvPr id="32" name="Object 31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 rot="-480000">
              <a:off x="2108780" y="3012934"/>
              <a:ext cx="328932" cy="506755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1648725" y="2711955"/>
            <a:ext cx="404678" cy="623451"/>
            <a:chOff x="1648725" y="2711955"/>
            <a:chExt cx="404678" cy="623451"/>
          </a:xfrm>
        </p:grpSpPr>
        <p:pic>
          <p:nvPicPr>
            <p:cNvPr id="35" name="Object 34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 rot="-480000">
              <a:off x="1648725" y="2711955"/>
              <a:ext cx="404678" cy="623451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7332434" y="5462308"/>
            <a:ext cx="363458" cy="559947"/>
            <a:chOff x="7332434" y="5462308"/>
            <a:chExt cx="363458" cy="559947"/>
          </a:xfrm>
        </p:grpSpPr>
        <p:pic>
          <p:nvPicPr>
            <p:cNvPr id="38" name="Object 37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 rot="-480000">
              <a:off x="7332434" y="5462308"/>
              <a:ext cx="363458" cy="559947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8304130" y="4696540"/>
            <a:ext cx="342857" cy="184536"/>
            <a:chOff x="8304130" y="4696540"/>
            <a:chExt cx="342857" cy="184536"/>
          </a:xfrm>
        </p:grpSpPr>
        <p:pic>
          <p:nvPicPr>
            <p:cNvPr id="41" name="Object 40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 rot="-14640000">
              <a:off x="8304130" y="4696540"/>
              <a:ext cx="342857" cy="184536"/>
            </a:xfrm>
            <a:prstGeom prst="rect">
              <a:avLst/>
            </a:prstGeom>
          </p:spPr>
        </p:pic>
      </p:grpSp>
      <p:pic>
        <p:nvPicPr>
          <p:cNvPr id="43" name="Object 42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3812679" y="8674008"/>
            <a:ext cx="4915793" cy="54855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0304762" cy="10304762"/>
            <a:chOff x="-9524" y="-9524"/>
            <a:chExt cx="10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0304762" cy="103047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476190" y="514286"/>
            <a:ext cx="9314286" cy="9257143"/>
            <a:chOff x="476190" y="514286"/>
            <a:chExt cx="9314286" cy="92571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4086319" y="-4026681"/>
              <a:ext cx="18638095" cy="18523810"/>
            </a:xfrm>
            <a:prstGeom prst="rect">
              <a:avLst/>
            </a:prstGeom>
          </p:spPr>
        </p:pic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6190" y="514286"/>
              <a:ext cx="9314286" cy="925714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-204305" y="514286"/>
            <a:ext cx="1042400" cy="9260606"/>
            <a:chOff x="-204305" y="514286"/>
            <a:chExt cx="1042400" cy="9260606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-204305" y="514286"/>
              <a:ext cx="1042400" cy="9260606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9447619" y="8647619"/>
            <a:ext cx="584127" cy="459008"/>
            <a:chOff x="9447619" y="8647619"/>
            <a:chExt cx="584127" cy="459008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447619" y="8647619"/>
              <a:ext cx="584127" cy="45900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3371429" y="1330892"/>
            <a:ext cx="3542857" cy="722556"/>
            <a:chOff x="3371429" y="1330892"/>
            <a:chExt cx="3542857" cy="722556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71429" y="1330892"/>
              <a:ext cx="3542857" cy="722556"/>
            </a:xfrm>
            <a:prstGeom prst="rect">
              <a:avLst/>
            </a:prstGeom>
          </p:spPr>
        </p:pic>
      </p:grpSp>
      <p:pic>
        <p:nvPicPr>
          <p:cNvPr id="18" name="Object 1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881202" y="1382840"/>
            <a:ext cx="1704101" cy="685696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9457143" y="3646994"/>
            <a:ext cx="482540" cy="742999"/>
            <a:chOff x="9457143" y="3646994"/>
            <a:chExt cx="482540" cy="742999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457143" y="3646994"/>
              <a:ext cx="482540" cy="742999"/>
            </a:xfrm>
            <a:prstGeom prst="rect">
              <a:avLst/>
            </a:prstGeom>
          </p:spPr>
        </p:pic>
      </p:grpSp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466676" y="4147379"/>
            <a:ext cx="6782769" cy="26666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0304762" cy="10304762"/>
            <a:chOff x="-9524" y="-9524"/>
            <a:chExt cx="10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0304762" cy="103047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476190" y="514286"/>
            <a:ext cx="9314286" cy="9257143"/>
            <a:chOff x="476190" y="514286"/>
            <a:chExt cx="9314286" cy="92571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4086319" y="-4026681"/>
              <a:ext cx="18638095" cy="18523810"/>
            </a:xfrm>
            <a:prstGeom prst="rect">
              <a:avLst/>
            </a:prstGeom>
          </p:spPr>
        </p:pic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6190" y="514286"/>
              <a:ext cx="9314286" cy="925714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-204305" y="514286"/>
            <a:ext cx="1042400" cy="9260606"/>
            <a:chOff x="-204305" y="514286"/>
            <a:chExt cx="1042400" cy="9260606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-204305" y="514286"/>
              <a:ext cx="1042400" cy="9260606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9447619" y="8647619"/>
            <a:ext cx="584127" cy="459008"/>
            <a:chOff x="9447619" y="8647619"/>
            <a:chExt cx="584127" cy="459008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447619" y="8647619"/>
              <a:ext cx="584127" cy="45900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3371429" y="1330892"/>
            <a:ext cx="3542857" cy="722556"/>
            <a:chOff x="3371429" y="1330892"/>
            <a:chExt cx="3542857" cy="722556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71429" y="1330892"/>
              <a:ext cx="3542857" cy="722556"/>
            </a:xfrm>
            <a:prstGeom prst="rect">
              <a:avLst/>
            </a:prstGeom>
          </p:spPr>
        </p:pic>
      </p:grpSp>
      <p:pic>
        <p:nvPicPr>
          <p:cNvPr id="18" name="Object 1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881202" y="1382840"/>
            <a:ext cx="1699575" cy="685696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9457143" y="3646994"/>
            <a:ext cx="482540" cy="742999"/>
            <a:chOff x="9457143" y="3646994"/>
            <a:chExt cx="482540" cy="742999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457143" y="3646994"/>
              <a:ext cx="482540" cy="742999"/>
            </a:xfrm>
            <a:prstGeom prst="rect">
              <a:avLst/>
            </a:prstGeom>
          </p:spPr>
        </p:pic>
      </p:grpSp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466676" y="3134279"/>
            <a:ext cx="6782769" cy="2666600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862536" y="5620637"/>
            <a:ext cx="7785084" cy="2655553"/>
            <a:chOff x="862536" y="5620637"/>
            <a:chExt cx="7785084" cy="2655553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1638095" y="6313732"/>
              <a:ext cx="7009524" cy="1962459"/>
              <a:chOff x="1638095" y="6313732"/>
              <a:chExt cx="7009524" cy="1962459"/>
            </a:xfrm>
          </p:grpSpPr>
          <p:pic>
            <p:nvPicPr>
              <p:cNvPr id="25" name="Object 24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1638095" y="6313732"/>
                <a:ext cx="7009524" cy="1962459"/>
              </a:xfrm>
              <a:prstGeom prst="rect">
                <a:avLst/>
              </a:prstGeom>
            </p:spPr>
          </p:pic>
        </p:grpSp>
        <p:grpSp>
          <p:nvGrpSpPr>
            <p:cNvPr id="1009" name="그룹 1009"/>
            <p:cNvGrpSpPr/>
            <p:nvPr/>
          </p:nvGrpSpPr>
          <p:grpSpPr>
            <a:xfrm>
              <a:off x="1701587" y="6370874"/>
              <a:ext cx="2260317" cy="1867221"/>
              <a:chOff x="1701587" y="6370874"/>
              <a:chExt cx="2260317" cy="1867221"/>
            </a:xfrm>
          </p:grpSpPr>
          <p:pic>
            <p:nvPicPr>
              <p:cNvPr id="28" name="Object 27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701587" y="6370874"/>
                <a:ext cx="2260317" cy="1867221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2991066" y="7197796"/>
              <a:ext cx="1943411" cy="175282"/>
              <a:chOff x="2991066" y="7197796"/>
              <a:chExt cx="1943411" cy="175282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 rot="5400000">
                <a:off x="2991066" y="7197796"/>
                <a:ext cx="1943411" cy="175282"/>
              </a:xfrm>
              <a:prstGeom prst="rect">
                <a:avLst/>
              </a:prstGeom>
            </p:spPr>
          </p:pic>
        </p:grpSp>
        <p:grpSp>
          <p:nvGrpSpPr>
            <p:cNvPr id="1011" name="그룹 1011"/>
            <p:cNvGrpSpPr/>
            <p:nvPr/>
          </p:nvGrpSpPr>
          <p:grpSpPr>
            <a:xfrm>
              <a:off x="4638356" y="6130139"/>
              <a:ext cx="1009002" cy="367824"/>
              <a:chOff x="4638356" y="6130139"/>
              <a:chExt cx="1009002" cy="367824"/>
            </a:xfrm>
          </p:grpSpPr>
          <p:pic>
            <p:nvPicPr>
              <p:cNvPr id="34" name="Object 33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 rot="240000">
                <a:off x="4638356" y="6130139"/>
                <a:ext cx="1009002" cy="367824"/>
              </a:xfrm>
              <a:prstGeom prst="rect">
                <a:avLst/>
              </a:prstGeom>
            </p:spPr>
          </p:pic>
        </p:grpSp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102257" y="7056871"/>
              <a:ext cx="4433970" cy="571415"/>
            </a:xfrm>
            <a:prstGeom prst="rect">
              <a:avLst/>
            </a:prstGeom>
          </p:spPr>
        </p:pic>
        <p:pic>
          <p:nvPicPr>
            <p:cNvPr id="37" name="Object 36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968117" y="6990413"/>
              <a:ext cx="1595144" cy="628556"/>
            </a:xfrm>
            <a:prstGeom prst="rect">
              <a:avLst/>
            </a:prstGeom>
          </p:spPr>
        </p:pic>
        <p:grpSp>
          <p:nvGrpSpPr>
            <p:cNvPr id="1012" name="그룹 1012"/>
            <p:cNvGrpSpPr/>
            <p:nvPr/>
          </p:nvGrpSpPr>
          <p:grpSpPr>
            <a:xfrm>
              <a:off x="1015603" y="5829207"/>
              <a:ext cx="1279970" cy="1043905"/>
              <a:chOff x="1015603" y="5829207"/>
              <a:chExt cx="1279970" cy="1043905"/>
            </a:xfrm>
          </p:grpSpPr>
          <p:pic>
            <p:nvPicPr>
              <p:cNvPr id="39" name="Object 38"/>
              <p:cNvPicPr>
                <a:picLocks noChangeAspect="1"/>
              </p:cNvPicPr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 rot="-1380000">
                <a:off x="1015603" y="5829207"/>
                <a:ext cx="1279970" cy="1043905"/>
              </a:xfrm>
              <a:prstGeom prst="rect">
                <a:avLst/>
              </a:prstGeom>
            </p:spPr>
          </p:pic>
        </p:grpSp>
      </p:grpSp>
      <p:grpSp>
        <p:nvGrpSpPr>
          <p:cNvPr id="1013" name="그룹 1013"/>
          <p:cNvGrpSpPr/>
          <p:nvPr/>
        </p:nvGrpSpPr>
        <p:grpSpPr>
          <a:xfrm>
            <a:off x="4422917" y="7344018"/>
            <a:ext cx="2602633" cy="221062"/>
            <a:chOff x="4422917" y="7344018"/>
            <a:chExt cx="2602633" cy="221062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4422917" y="7344018"/>
              <a:ext cx="2602633" cy="22106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0304762" cy="10304762"/>
            <a:chOff x="-9524" y="-9524"/>
            <a:chExt cx="10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0304762" cy="103047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476190" y="514286"/>
            <a:ext cx="9314286" cy="9257143"/>
            <a:chOff x="476190" y="514286"/>
            <a:chExt cx="9314286" cy="92571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4086319" y="-4026681"/>
              <a:ext cx="18638095" cy="18523810"/>
            </a:xfrm>
            <a:prstGeom prst="rect">
              <a:avLst/>
            </a:prstGeom>
          </p:spPr>
        </p:pic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6190" y="514286"/>
              <a:ext cx="9314286" cy="925714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-204305" y="514286"/>
            <a:ext cx="1042400" cy="9260606"/>
            <a:chOff x="-204305" y="514286"/>
            <a:chExt cx="1042400" cy="9260606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-204305" y="514286"/>
              <a:ext cx="1042400" cy="9260606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9447619" y="8647619"/>
            <a:ext cx="584127" cy="459008"/>
            <a:chOff x="9447619" y="8647619"/>
            <a:chExt cx="584127" cy="459008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447619" y="8647619"/>
              <a:ext cx="584127" cy="45900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3371429" y="1330892"/>
            <a:ext cx="3542857" cy="722556"/>
            <a:chOff x="3371429" y="1330892"/>
            <a:chExt cx="3542857" cy="722556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71429" y="1330892"/>
              <a:ext cx="3542857" cy="722556"/>
            </a:xfrm>
            <a:prstGeom prst="rect">
              <a:avLst/>
            </a:prstGeom>
          </p:spPr>
        </p:pic>
      </p:grpSp>
      <p:pic>
        <p:nvPicPr>
          <p:cNvPr id="18" name="Object 1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881202" y="1382840"/>
            <a:ext cx="1704101" cy="685696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9457143" y="3646994"/>
            <a:ext cx="482540" cy="742999"/>
            <a:chOff x="9457143" y="3646994"/>
            <a:chExt cx="482540" cy="742999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457143" y="3646994"/>
              <a:ext cx="482540" cy="742999"/>
            </a:xfrm>
            <a:prstGeom prst="rect">
              <a:avLst/>
            </a:prstGeom>
          </p:spPr>
        </p:pic>
      </p:grpSp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466676" y="4147381"/>
            <a:ext cx="6266592" cy="26666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0304762" cy="10304762"/>
            <a:chOff x="-9524" y="-9524"/>
            <a:chExt cx="10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0304762" cy="103047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476190" y="514286"/>
            <a:ext cx="9314286" cy="9257143"/>
            <a:chOff x="476190" y="514286"/>
            <a:chExt cx="9314286" cy="92571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4086319" y="-4026681"/>
              <a:ext cx="18638095" cy="18523810"/>
            </a:xfrm>
            <a:prstGeom prst="rect">
              <a:avLst/>
            </a:prstGeom>
          </p:spPr>
        </p:pic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6190" y="514286"/>
              <a:ext cx="9314286" cy="925714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-204305" y="514286"/>
            <a:ext cx="1042400" cy="9260606"/>
            <a:chOff x="-204305" y="514286"/>
            <a:chExt cx="1042400" cy="9260606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-204305" y="514286"/>
              <a:ext cx="1042400" cy="9260606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9447619" y="8647619"/>
            <a:ext cx="584127" cy="459008"/>
            <a:chOff x="9447619" y="8647619"/>
            <a:chExt cx="584127" cy="459008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447619" y="8647619"/>
              <a:ext cx="584127" cy="45900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3371429" y="1330892"/>
            <a:ext cx="3542857" cy="722556"/>
            <a:chOff x="3371429" y="1330892"/>
            <a:chExt cx="3542857" cy="722556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71429" y="1330892"/>
              <a:ext cx="3542857" cy="722556"/>
            </a:xfrm>
            <a:prstGeom prst="rect">
              <a:avLst/>
            </a:prstGeom>
          </p:spPr>
        </p:pic>
      </p:grpSp>
      <p:pic>
        <p:nvPicPr>
          <p:cNvPr id="18" name="Object 1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881202" y="1368287"/>
            <a:ext cx="1699575" cy="685696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9457143" y="3646994"/>
            <a:ext cx="482540" cy="742999"/>
            <a:chOff x="9457143" y="3646994"/>
            <a:chExt cx="482540" cy="742999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457143" y="3646994"/>
              <a:ext cx="482540" cy="742999"/>
            </a:xfrm>
            <a:prstGeom prst="rect">
              <a:avLst/>
            </a:prstGeom>
          </p:spPr>
        </p:pic>
      </p:grpSp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466676" y="3134276"/>
            <a:ext cx="6266592" cy="2666600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862536" y="5620637"/>
            <a:ext cx="7785084" cy="2655553"/>
            <a:chOff x="862536" y="5620637"/>
            <a:chExt cx="7785084" cy="2655553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1638095" y="6313732"/>
              <a:ext cx="7009524" cy="1962459"/>
              <a:chOff x="1638095" y="6313732"/>
              <a:chExt cx="7009524" cy="1962459"/>
            </a:xfrm>
          </p:grpSpPr>
          <p:pic>
            <p:nvPicPr>
              <p:cNvPr id="25" name="Object 24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1638095" y="6313732"/>
                <a:ext cx="7009524" cy="1962459"/>
              </a:xfrm>
              <a:prstGeom prst="rect">
                <a:avLst/>
              </a:prstGeom>
            </p:spPr>
          </p:pic>
        </p:grpSp>
        <p:grpSp>
          <p:nvGrpSpPr>
            <p:cNvPr id="1009" name="그룹 1009"/>
            <p:cNvGrpSpPr/>
            <p:nvPr/>
          </p:nvGrpSpPr>
          <p:grpSpPr>
            <a:xfrm>
              <a:off x="1701587" y="6370874"/>
              <a:ext cx="2260317" cy="1867221"/>
              <a:chOff x="1701587" y="6370874"/>
              <a:chExt cx="2260317" cy="1867221"/>
            </a:xfrm>
          </p:grpSpPr>
          <p:pic>
            <p:nvPicPr>
              <p:cNvPr id="28" name="Object 27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701587" y="6370874"/>
                <a:ext cx="2260317" cy="1867221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2991066" y="7197796"/>
              <a:ext cx="1943411" cy="175282"/>
              <a:chOff x="2991066" y="7197796"/>
              <a:chExt cx="1943411" cy="175282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 rot="5400000">
                <a:off x="2991066" y="7197796"/>
                <a:ext cx="1943411" cy="175282"/>
              </a:xfrm>
              <a:prstGeom prst="rect">
                <a:avLst/>
              </a:prstGeom>
            </p:spPr>
          </p:pic>
        </p:grpSp>
        <p:grpSp>
          <p:nvGrpSpPr>
            <p:cNvPr id="1011" name="그룹 1011"/>
            <p:cNvGrpSpPr/>
            <p:nvPr/>
          </p:nvGrpSpPr>
          <p:grpSpPr>
            <a:xfrm>
              <a:off x="4638356" y="6130139"/>
              <a:ext cx="1009002" cy="367824"/>
              <a:chOff x="4638356" y="6130139"/>
              <a:chExt cx="1009002" cy="367824"/>
            </a:xfrm>
          </p:grpSpPr>
          <p:pic>
            <p:nvPicPr>
              <p:cNvPr id="34" name="Object 33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 rot="240000">
                <a:off x="4638356" y="6130139"/>
                <a:ext cx="1009002" cy="367824"/>
              </a:xfrm>
              <a:prstGeom prst="rect">
                <a:avLst/>
              </a:prstGeom>
            </p:spPr>
          </p:pic>
        </p:grpSp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102258" y="7056868"/>
              <a:ext cx="3840499" cy="571415"/>
            </a:xfrm>
            <a:prstGeom prst="rect">
              <a:avLst/>
            </a:prstGeom>
          </p:spPr>
        </p:pic>
        <p:pic>
          <p:nvPicPr>
            <p:cNvPr id="37" name="Object 36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968116" y="6990411"/>
              <a:ext cx="1443070" cy="628556"/>
            </a:xfrm>
            <a:prstGeom prst="rect">
              <a:avLst/>
            </a:prstGeom>
          </p:spPr>
        </p:pic>
        <p:grpSp>
          <p:nvGrpSpPr>
            <p:cNvPr id="1012" name="그룹 1012"/>
            <p:cNvGrpSpPr/>
            <p:nvPr/>
          </p:nvGrpSpPr>
          <p:grpSpPr>
            <a:xfrm>
              <a:off x="1015603" y="5829207"/>
              <a:ext cx="1279970" cy="1043905"/>
              <a:chOff x="1015603" y="5829207"/>
              <a:chExt cx="1279970" cy="1043905"/>
            </a:xfrm>
          </p:grpSpPr>
          <p:pic>
            <p:nvPicPr>
              <p:cNvPr id="39" name="Object 38"/>
              <p:cNvPicPr>
                <a:picLocks noChangeAspect="1"/>
              </p:cNvPicPr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 rot="-1380000">
                <a:off x="1015603" y="5829207"/>
                <a:ext cx="1279970" cy="1043905"/>
              </a:xfrm>
              <a:prstGeom prst="rect">
                <a:avLst/>
              </a:prstGeom>
            </p:spPr>
          </p:pic>
        </p:grpSp>
      </p:grpSp>
      <p:grpSp>
        <p:nvGrpSpPr>
          <p:cNvPr id="1013" name="그룹 1013"/>
          <p:cNvGrpSpPr/>
          <p:nvPr/>
        </p:nvGrpSpPr>
        <p:grpSpPr>
          <a:xfrm>
            <a:off x="4755077" y="7344018"/>
            <a:ext cx="1817694" cy="154391"/>
            <a:chOff x="4755077" y="7344018"/>
            <a:chExt cx="1817694" cy="154391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4755077" y="7344018"/>
              <a:ext cx="1817694" cy="15439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0304762" cy="10304762"/>
            <a:chOff x="-9524" y="-9524"/>
            <a:chExt cx="10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0304762" cy="103047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476190" y="514286"/>
            <a:ext cx="9314286" cy="9257143"/>
            <a:chOff x="476190" y="514286"/>
            <a:chExt cx="9314286" cy="92571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4086319" y="-4026681"/>
              <a:ext cx="18638095" cy="18523810"/>
            </a:xfrm>
            <a:prstGeom prst="rect">
              <a:avLst/>
            </a:prstGeom>
          </p:spPr>
        </p:pic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6190" y="514286"/>
              <a:ext cx="9314286" cy="925714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-204305" y="514286"/>
            <a:ext cx="1042400" cy="9260606"/>
            <a:chOff x="-204305" y="514286"/>
            <a:chExt cx="1042400" cy="9260606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-204305" y="514286"/>
              <a:ext cx="1042400" cy="9260606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9447619" y="8647619"/>
            <a:ext cx="584127" cy="459008"/>
            <a:chOff x="9447619" y="8647619"/>
            <a:chExt cx="584127" cy="459008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447619" y="8647619"/>
              <a:ext cx="584127" cy="45900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3371429" y="1330892"/>
            <a:ext cx="3542857" cy="722556"/>
            <a:chOff x="3371429" y="1330892"/>
            <a:chExt cx="3542857" cy="722556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71429" y="1330892"/>
              <a:ext cx="3542857" cy="722556"/>
            </a:xfrm>
            <a:prstGeom prst="rect">
              <a:avLst/>
            </a:prstGeom>
          </p:spPr>
        </p:pic>
      </p:grpSp>
      <p:pic>
        <p:nvPicPr>
          <p:cNvPr id="18" name="Object 1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881202" y="1382840"/>
            <a:ext cx="1704101" cy="685696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9457143" y="3646994"/>
            <a:ext cx="482540" cy="742999"/>
            <a:chOff x="9457143" y="3646994"/>
            <a:chExt cx="482540" cy="742999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457143" y="3646994"/>
              <a:ext cx="482540" cy="742999"/>
            </a:xfrm>
            <a:prstGeom prst="rect">
              <a:avLst/>
            </a:prstGeom>
          </p:spPr>
        </p:pic>
      </p:grpSp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466676" y="4147381"/>
            <a:ext cx="6337066" cy="26666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0304762" cy="10304762"/>
            <a:chOff x="-9524" y="-9524"/>
            <a:chExt cx="10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0304762" cy="103047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476190" y="514286"/>
            <a:ext cx="9314286" cy="9257143"/>
            <a:chOff x="476190" y="514286"/>
            <a:chExt cx="9314286" cy="92571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4086319" y="-4026681"/>
              <a:ext cx="18638095" cy="18523810"/>
            </a:xfrm>
            <a:prstGeom prst="rect">
              <a:avLst/>
            </a:prstGeom>
          </p:spPr>
        </p:pic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6190" y="514286"/>
              <a:ext cx="9314286" cy="925714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-204305" y="514286"/>
            <a:ext cx="1042400" cy="9260606"/>
            <a:chOff x="-204305" y="514286"/>
            <a:chExt cx="1042400" cy="9260606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-204305" y="514286"/>
              <a:ext cx="1042400" cy="9260606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9447619" y="8647619"/>
            <a:ext cx="584127" cy="459008"/>
            <a:chOff x="9447619" y="8647619"/>
            <a:chExt cx="584127" cy="459008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447619" y="8647619"/>
              <a:ext cx="584127" cy="45900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3371429" y="1330892"/>
            <a:ext cx="3542857" cy="722556"/>
            <a:chOff x="3371429" y="1330892"/>
            <a:chExt cx="3542857" cy="722556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71429" y="1330892"/>
              <a:ext cx="3542857" cy="722556"/>
            </a:xfrm>
            <a:prstGeom prst="rect">
              <a:avLst/>
            </a:prstGeom>
          </p:spPr>
        </p:pic>
      </p:grpSp>
      <p:pic>
        <p:nvPicPr>
          <p:cNvPr id="18" name="Object 1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881202" y="1368287"/>
            <a:ext cx="1699575" cy="685696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9457143" y="3646994"/>
            <a:ext cx="482540" cy="742999"/>
            <a:chOff x="9457143" y="3646994"/>
            <a:chExt cx="482540" cy="742999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457143" y="3646994"/>
              <a:ext cx="482540" cy="742999"/>
            </a:xfrm>
            <a:prstGeom prst="rect">
              <a:avLst/>
            </a:prstGeom>
          </p:spPr>
        </p:pic>
      </p:grpSp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466676" y="3134276"/>
            <a:ext cx="6337066" cy="2666600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1638095" y="6313732"/>
            <a:ext cx="7009524" cy="1962459"/>
            <a:chOff x="1638095" y="6313732"/>
            <a:chExt cx="7009524" cy="1962459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638095" y="6313732"/>
              <a:ext cx="7009524" cy="1962459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1701587" y="6370874"/>
            <a:ext cx="2260317" cy="1867221"/>
            <a:chOff x="1701587" y="6370874"/>
            <a:chExt cx="2260317" cy="1867221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701587" y="6370874"/>
              <a:ext cx="2260317" cy="1867221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2991066" y="7197796"/>
            <a:ext cx="1943411" cy="175282"/>
            <a:chOff x="2991066" y="7197796"/>
            <a:chExt cx="1943411" cy="175282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 rot="5400000">
              <a:off x="2991066" y="7197796"/>
              <a:ext cx="1943411" cy="175282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4638356" y="6130139"/>
            <a:ext cx="1009002" cy="367824"/>
            <a:chOff x="4638356" y="6130139"/>
            <a:chExt cx="1009002" cy="367824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 rot="240000">
              <a:off x="4638356" y="6130139"/>
              <a:ext cx="1009002" cy="367824"/>
            </a:xfrm>
            <a:prstGeom prst="rect">
              <a:avLst/>
            </a:prstGeom>
          </p:spPr>
        </p:pic>
      </p:grpSp>
      <p:pic>
        <p:nvPicPr>
          <p:cNvPr id="35" name="Object 34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4102258" y="6866392"/>
            <a:ext cx="4399083" cy="1034102"/>
          </a:xfrm>
          <a:prstGeom prst="rect">
            <a:avLst/>
          </a:prstGeom>
        </p:spPr>
      </p:pic>
      <p:pic>
        <p:nvPicPr>
          <p:cNvPr id="36" name="Object 35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968116" y="6990411"/>
            <a:ext cx="1443070" cy="628556"/>
          </a:xfrm>
          <a:prstGeom prst="rect">
            <a:avLst/>
          </a:prstGeom>
        </p:spPr>
      </p:pic>
      <p:grpSp>
        <p:nvGrpSpPr>
          <p:cNvPr id="1011" name="그룹 1011"/>
          <p:cNvGrpSpPr/>
          <p:nvPr/>
        </p:nvGrpSpPr>
        <p:grpSpPr>
          <a:xfrm>
            <a:off x="1015603" y="5829207"/>
            <a:ext cx="1279970" cy="1043905"/>
            <a:chOff x="1015603" y="5829207"/>
            <a:chExt cx="1279970" cy="1043905"/>
          </a:xfrm>
        </p:grpSpPr>
        <p:pic>
          <p:nvPicPr>
            <p:cNvPr id="38" name="Object 37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 rot="-1380000">
              <a:off x="1015603" y="5829207"/>
              <a:ext cx="1279970" cy="1043905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4404129" y="7172590"/>
            <a:ext cx="2336582" cy="198464"/>
            <a:chOff x="4404129" y="7172590"/>
            <a:chExt cx="2336582" cy="198464"/>
          </a:xfrm>
        </p:grpSpPr>
        <p:pic>
          <p:nvPicPr>
            <p:cNvPr id="41" name="Object 40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4404129" y="7172590"/>
              <a:ext cx="2336582" cy="19846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0304762" cy="10304762"/>
            <a:chOff x="-9524" y="-9524"/>
            <a:chExt cx="10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0304762" cy="103047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476190" y="514286"/>
            <a:ext cx="9314286" cy="9257143"/>
            <a:chOff x="476190" y="514286"/>
            <a:chExt cx="9314286" cy="92571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4086319" y="-4026681"/>
              <a:ext cx="18638095" cy="18523810"/>
            </a:xfrm>
            <a:prstGeom prst="rect">
              <a:avLst/>
            </a:prstGeom>
          </p:spPr>
        </p:pic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6190" y="514286"/>
              <a:ext cx="9314286" cy="925714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9447619" y="8647619"/>
            <a:ext cx="584127" cy="459008"/>
            <a:chOff x="9447619" y="8647619"/>
            <a:chExt cx="584127" cy="459008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447619" y="8647619"/>
              <a:ext cx="584127" cy="459008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9447619" y="1199858"/>
            <a:ext cx="482540" cy="742999"/>
            <a:chOff x="9447619" y="1199858"/>
            <a:chExt cx="482540" cy="742999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447619" y="1199858"/>
              <a:ext cx="482540" cy="742999"/>
            </a:xfrm>
            <a:prstGeom prst="rect">
              <a:avLst/>
            </a:prstGeom>
          </p:spPr>
        </p:pic>
      </p:grpSp>
      <p:pic>
        <p:nvPicPr>
          <p:cNvPr id="15" name="Object 1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525781" y="2008876"/>
            <a:ext cx="8003601" cy="3319532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286841" y="3783536"/>
            <a:ext cx="4918581" cy="1526256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771429" y="5390476"/>
            <a:ext cx="6742857" cy="3619048"/>
            <a:chOff x="1771429" y="5390476"/>
            <a:chExt cx="6742857" cy="3619048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771429" y="5390476"/>
              <a:ext cx="6742857" cy="3619048"/>
            </a:xfrm>
            <a:prstGeom prst="rect">
              <a:avLst/>
            </a:prstGeom>
          </p:spPr>
        </p:pic>
      </p:grpSp>
      <p:pic>
        <p:nvPicPr>
          <p:cNvPr id="20" name="Object 19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38096" y="6787687"/>
            <a:ext cx="4829353" cy="1873765"/>
          </a:xfrm>
          <a:prstGeom prst="rect">
            <a:avLst/>
          </a:prstGeom>
        </p:spPr>
      </p:pic>
      <p:pic>
        <p:nvPicPr>
          <p:cNvPr id="21" name="Object 20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974287" y="5833973"/>
            <a:ext cx="2650957" cy="651411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4647619" y="5226008"/>
            <a:ext cx="1142857" cy="402564"/>
            <a:chOff x="4647619" y="5226008"/>
            <a:chExt cx="1142857" cy="402564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647619" y="5226008"/>
              <a:ext cx="1142857" cy="402564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4299369" y="6978938"/>
            <a:ext cx="1885714" cy="221062"/>
            <a:chOff x="4299369" y="6978938"/>
            <a:chExt cx="1885714" cy="221062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299369" y="6978938"/>
              <a:ext cx="1885714" cy="221062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3756512" y="7478643"/>
            <a:ext cx="1619048" cy="221062"/>
            <a:chOff x="3756512" y="7478643"/>
            <a:chExt cx="1619048" cy="221062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756512" y="7478643"/>
              <a:ext cx="1619048" cy="221062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2484453" y="6473421"/>
            <a:ext cx="5515547" cy="175282"/>
            <a:chOff x="2484453" y="6473421"/>
            <a:chExt cx="5515547" cy="175282"/>
          </a:xfrm>
        </p:grpSpPr>
        <p:pic>
          <p:nvPicPr>
            <p:cNvPr id="32" name="Object 31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 rot="-10800000">
              <a:off x="2484453" y="6473421"/>
              <a:ext cx="5515547" cy="175282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3142857" y="1330892"/>
            <a:ext cx="4000000" cy="722556"/>
            <a:chOff x="3142857" y="1330892"/>
            <a:chExt cx="4000000" cy="722556"/>
          </a:xfrm>
        </p:grpSpPr>
        <p:pic>
          <p:nvPicPr>
            <p:cNvPr id="35" name="Object 34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142857" y="1330892"/>
              <a:ext cx="4000000" cy="722556"/>
            </a:xfrm>
            <a:prstGeom prst="rect">
              <a:avLst/>
            </a:prstGeom>
          </p:spPr>
        </p:pic>
      </p:grpSp>
      <p:pic>
        <p:nvPicPr>
          <p:cNvPr id="37" name="Object 36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3362805" y="1386567"/>
            <a:ext cx="2778770" cy="663141"/>
          </a:xfrm>
          <a:prstGeom prst="rect">
            <a:avLst/>
          </a:prstGeom>
        </p:spPr>
      </p:pic>
      <p:grpSp>
        <p:nvGrpSpPr>
          <p:cNvPr id="1011" name="그룹 1011"/>
          <p:cNvGrpSpPr/>
          <p:nvPr/>
        </p:nvGrpSpPr>
        <p:grpSpPr>
          <a:xfrm>
            <a:off x="-204305" y="514286"/>
            <a:ext cx="1042400" cy="9260606"/>
            <a:chOff x="-204305" y="514286"/>
            <a:chExt cx="1042400" cy="9260606"/>
          </a:xfrm>
        </p:grpSpPr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-204305" y="514286"/>
              <a:ext cx="1042400" cy="9260606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7809524" y="6925270"/>
            <a:ext cx="1390476" cy="2366927"/>
            <a:chOff x="7809524" y="6925270"/>
            <a:chExt cx="1390476" cy="2366927"/>
          </a:xfrm>
        </p:grpSpPr>
        <p:pic>
          <p:nvPicPr>
            <p:cNvPr id="42" name="Object 41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7809524" y="6925270"/>
              <a:ext cx="1390476" cy="2366927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1337034" y="5829849"/>
            <a:ext cx="1009019" cy="871199"/>
            <a:chOff x="1337034" y="5829849"/>
            <a:chExt cx="1009019" cy="871199"/>
          </a:xfrm>
        </p:grpSpPr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 rot="-11400000">
              <a:off x="1337034" y="5829849"/>
              <a:ext cx="1009019" cy="871199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4845421" y="7887671"/>
            <a:ext cx="1619048" cy="221062"/>
            <a:chOff x="4845421" y="7887671"/>
            <a:chExt cx="1619048" cy="221062"/>
          </a:xfrm>
        </p:grpSpPr>
        <p:pic>
          <p:nvPicPr>
            <p:cNvPr id="48" name="Object 47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4845421" y="7887671"/>
              <a:ext cx="1619048" cy="221062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5375560" y="8331261"/>
            <a:ext cx="1619048" cy="221062"/>
            <a:chOff x="5375560" y="8331261"/>
            <a:chExt cx="1619048" cy="221062"/>
          </a:xfrm>
        </p:grpSpPr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5375560" y="8331261"/>
              <a:ext cx="1619048" cy="22106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0304762" cy="10304762"/>
            <a:chOff x="-9524" y="-9524"/>
            <a:chExt cx="10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0304762" cy="103047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476190" y="514286"/>
            <a:ext cx="9314286" cy="9257143"/>
            <a:chOff x="476190" y="514286"/>
            <a:chExt cx="9314286" cy="92571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4086319" y="-4026681"/>
              <a:ext cx="18638095" cy="18523810"/>
            </a:xfrm>
            <a:prstGeom prst="rect">
              <a:avLst/>
            </a:prstGeom>
          </p:spPr>
        </p:pic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6190" y="514286"/>
              <a:ext cx="9314286" cy="925714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9447619" y="8647619"/>
            <a:ext cx="584127" cy="459008"/>
            <a:chOff x="9447619" y="8647619"/>
            <a:chExt cx="584127" cy="459008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447619" y="8647619"/>
              <a:ext cx="584127" cy="459008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9447619" y="1199858"/>
            <a:ext cx="482540" cy="742999"/>
            <a:chOff x="9447619" y="1199858"/>
            <a:chExt cx="482540" cy="742999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447619" y="1199858"/>
              <a:ext cx="482540" cy="742999"/>
            </a:xfrm>
            <a:prstGeom prst="rect">
              <a:avLst/>
            </a:prstGeom>
          </p:spPr>
        </p:pic>
      </p:grpSp>
      <p:pic>
        <p:nvPicPr>
          <p:cNvPr id="15" name="Object 1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525781" y="2008876"/>
            <a:ext cx="6253733" cy="3319532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286841" y="3783536"/>
            <a:ext cx="4918581" cy="1526256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771429" y="5390476"/>
            <a:ext cx="6742857" cy="3619048"/>
            <a:chOff x="1771429" y="5390476"/>
            <a:chExt cx="6742857" cy="3619048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771429" y="5390476"/>
              <a:ext cx="6742857" cy="3619048"/>
            </a:xfrm>
            <a:prstGeom prst="rect">
              <a:avLst/>
            </a:prstGeom>
          </p:spPr>
        </p:pic>
      </p:grpSp>
      <p:pic>
        <p:nvPicPr>
          <p:cNvPr id="20" name="Object 19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38096" y="6787687"/>
            <a:ext cx="4515174" cy="1873765"/>
          </a:xfrm>
          <a:prstGeom prst="rect">
            <a:avLst/>
          </a:prstGeom>
        </p:spPr>
      </p:pic>
      <p:pic>
        <p:nvPicPr>
          <p:cNvPr id="21" name="Object 20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974287" y="5833973"/>
            <a:ext cx="2650957" cy="651411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4647619" y="5226008"/>
            <a:ext cx="1142857" cy="402564"/>
            <a:chOff x="4647619" y="5226008"/>
            <a:chExt cx="1142857" cy="402564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647619" y="5226008"/>
              <a:ext cx="1142857" cy="402564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4299369" y="6978938"/>
            <a:ext cx="1885714" cy="221062"/>
            <a:chOff x="4299369" y="6978938"/>
            <a:chExt cx="1885714" cy="221062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299369" y="6978938"/>
              <a:ext cx="1885714" cy="221062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5219048" y="7429192"/>
            <a:ext cx="1619048" cy="221062"/>
            <a:chOff x="5219048" y="7429192"/>
            <a:chExt cx="1619048" cy="221062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219048" y="7429192"/>
              <a:ext cx="1619048" cy="221062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2484453" y="6473421"/>
            <a:ext cx="5515547" cy="175282"/>
            <a:chOff x="2484453" y="6473421"/>
            <a:chExt cx="5515547" cy="175282"/>
          </a:xfrm>
        </p:grpSpPr>
        <p:pic>
          <p:nvPicPr>
            <p:cNvPr id="32" name="Object 31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 rot="-10800000">
              <a:off x="2484453" y="6473421"/>
              <a:ext cx="5515547" cy="175282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3142857" y="1330892"/>
            <a:ext cx="4000000" cy="722556"/>
            <a:chOff x="3142857" y="1330892"/>
            <a:chExt cx="4000000" cy="722556"/>
          </a:xfrm>
        </p:grpSpPr>
        <p:pic>
          <p:nvPicPr>
            <p:cNvPr id="35" name="Object 34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142857" y="1330892"/>
              <a:ext cx="4000000" cy="722556"/>
            </a:xfrm>
            <a:prstGeom prst="rect">
              <a:avLst/>
            </a:prstGeom>
          </p:spPr>
        </p:pic>
      </p:grpSp>
      <p:pic>
        <p:nvPicPr>
          <p:cNvPr id="37" name="Object 36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3362805" y="1386567"/>
            <a:ext cx="2778770" cy="663141"/>
          </a:xfrm>
          <a:prstGeom prst="rect">
            <a:avLst/>
          </a:prstGeom>
        </p:spPr>
      </p:pic>
      <p:grpSp>
        <p:nvGrpSpPr>
          <p:cNvPr id="1011" name="그룹 1011"/>
          <p:cNvGrpSpPr/>
          <p:nvPr/>
        </p:nvGrpSpPr>
        <p:grpSpPr>
          <a:xfrm>
            <a:off x="-204305" y="514286"/>
            <a:ext cx="1042400" cy="9260606"/>
            <a:chOff x="-204305" y="514286"/>
            <a:chExt cx="1042400" cy="9260606"/>
          </a:xfrm>
        </p:grpSpPr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-204305" y="514286"/>
              <a:ext cx="1042400" cy="9260606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1337034" y="5829849"/>
            <a:ext cx="1009019" cy="871199"/>
            <a:chOff x="1337034" y="5829849"/>
            <a:chExt cx="1009019" cy="871199"/>
          </a:xfrm>
        </p:grpSpPr>
        <p:pic>
          <p:nvPicPr>
            <p:cNvPr id="42" name="Object 41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 rot="-11400000">
              <a:off x="1337034" y="5829849"/>
              <a:ext cx="1009019" cy="871199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4511630" y="7887671"/>
            <a:ext cx="1619048" cy="221062"/>
            <a:chOff x="4511630" y="7887671"/>
            <a:chExt cx="1619048" cy="221062"/>
          </a:xfrm>
        </p:grpSpPr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4511630" y="7887671"/>
              <a:ext cx="1619048" cy="221062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4566036" y="8269448"/>
            <a:ext cx="1619048" cy="221062"/>
            <a:chOff x="4566036" y="8269448"/>
            <a:chExt cx="1619048" cy="221062"/>
          </a:xfrm>
        </p:grpSpPr>
        <p:pic>
          <p:nvPicPr>
            <p:cNvPr id="48" name="Object 47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4566036" y="8269448"/>
              <a:ext cx="1619048" cy="221062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6488149" y="7712658"/>
            <a:ext cx="2598977" cy="2003256"/>
            <a:chOff x="6488149" y="7712658"/>
            <a:chExt cx="2598977" cy="2003256"/>
          </a:xfrm>
        </p:grpSpPr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6488149" y="7712658"/>
              <a:ext cx="2598977" cy="200325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0304762" cy="10304762"/>
            <a:chOff x="-9524" y="-9524"/>
            <a:chExt cx="10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0304762" cy="103047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476190" y="514286"/>
            <a:ext cx="9314286" cy="9257143"/>
            <a:chOff x="476190" y="514286"/>
            <a:chExt cx="9314286" cy="92571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4086319" y="-4026681"/>
              <a:ext cx="18638095" cy="18523810"/>
            </a:xfrm>
            <a:prstGeom prst="rect">
              <a:avLst/>
            </a:prstGeom>
          </p:spPr>
        </p:pic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6190" y="514286"/>
              <a:ext cx="9314286" cy="925714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9447619" y="8647619"/>
            <a:ext cx="584127" cy="459008"/>
            <a:chOff x="9447619" y="8647619"/>
            <a:chExt cx="584127" cy="459008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447619" y="8647619"/>
              <a:ext cx="584127" cy="459008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9447619" y="1199858"/>
            <a:ext cx="482540" cy="742999"/>
            <a:chOff x="9447619" y="1199858"/>
            <a:chExt cx="482540" cy="742999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447619" y="1199858"/>
              <a:ext cx="482540" cy="742999"/>
            </a:xfrm>
            <a:prstGeom prst="rect">
              <a:avLst/>
            </a:prstGeom>
          </p:spPr>
        </p:pic>
      </p:grpSp>
      <p:pic>
        <p:nvPicPr>
          <p:cNvPr id="15" name="Object 1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525781" y="2008876"/>
            <a:ext cx="6818054" cy="3319532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286841" y="3783536"/>
            <a:ext cx="4918581" cy="1526256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771429" y="5390476"/>
            <a:ext cx="6742857" cy="3619048"/>
            <a:chOff x="1771429" y="5390476"/>
            <a:chExt cx="6742857" cy="3619048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771429" y="5390476"/>
              <a:ext cx="6742857" cy="3619048"/>
            </a:xfrm>
            <a:prstGeom prst="rect">
              <a:avLst/>
            </a:prstGeom>
          </p:spPr>
        </p:pic>
      </p:grpSp>
      <p:pic>
        <p:nvPicPr>
          <p:cNvPr id="20" name="Object 19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509782" y="6924658"/>
            <a:ext cx="3942053" cy="1873765"/>
          </a:xfrm>
          <a:prstGeom prst="rect">
            <a:avLst/>
          </a:prstGeom>
        </p:spPr>
      </p:pic>
      <p:pic>
        <p:nvPicPr>
          <p:cNvPr id="21" name="Object 20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974287" y="5833973"/>
            <a:ext cx="2808561" cy="651411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4647619" y="5226008"/>
            <a:ext cx="1142857" cy="402564"/>
            <a:chOff x="4647619" y="5226008"/>
            <a:chExt cx="1142857" cy="402564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647619" y="5226008"/>
              <a:ext cx="1142857" cy="402564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4375560" y="7197986"/>
            <a:ext cx="1885714" cy="221062"/>
            <a:chOff x="4375560" y="7197986"/>
            <a:chExt cx="1885714" cy="221062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375560" y="7197986"/>
              <a:ext cx="1885714" cy="221062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4503920" y="7572345"/>
            <a:ext cx="1619048" cy="221062"/>
            <a:chOff x="4503920" y="7572345"/>
            <a:chExt cx="1619048" cy="221062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503920" y="7572345"/>
              <a:ext cx="1619048" cy="221062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2484453" y="6473421"/>
            <a:ext cx="5515547" cy="175282"/>
            <a:chOff x="2484453" y="6473421"/>
            <a:chExt cx="5515547" cy="175282"/>
          </a:xfrm>
        </p:grpSpPr>
        <p:pic>
          <p:nvPicPr>
            <p:cNvPr id="32" name="Object 31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 rot="-10800000">
              <a:off x="2484453" y="6473421"/>
              <a:ext cx="5515547" cy="175282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3142857" y="1330892"/>
            <a:ext cx="4000000" cy="722556"/>
            <a:chOff x="3142857" y="1330892"/>
            <a:chExt cx="4000000" cy="722556"/>
          </a:xfrm>
        </p:grpSpPr>
        <p:pic>
          <p:nvPicPr>
            <p:cNvPr id="35" name="Object 34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142857" y="1330892"/>
              <a:ext cx="4000000" cy="722556"/>
            </a:xfrm>
            <a:prstGeom prst="rect">
              <a:avLst/>
            </a:prstGeom>
          </p:spPr>
        </p:pic>
      </p:grpSp>
      <p:pic>
        <p:nvPicPr>
          <p:cNvPr id="37" name="Object 36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3362805" y="1386567"/>
            <a:ext cx="2778770" cy="663141"/>
          </a:xfrm>
          <a:prstGeom prst="rect">
            <a:avLst/>
          </a:prstGeom>
        </p:spPr>
      </p:pic>
      <p:grpSp>
        <p:nvGrpSpPr>
          <p:cNvPr id="1011" name="그룹 1011"/>
          <p:cNvGrpSpPr/>
          <p:nvPr/>
        </p:nvGrpSpPr>
        <p:grpSpPr>
          <a:xfrm>
            <a:off x="-204305" y="514286"/>
            <a:ext cx="1042400" cy="9260606"/>
            <a:chOff x="-204305" y="514286"/>
            <a:chExt cx="1042400" cy="9260606"/>
          </a:xfrm>
        </p:grpSpPr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-204305" y="514286"/>
              <a:ext cx="1042400" cy="9260606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7809524" y="6925270"/>
            <a:ext cx="1390476" cy="2366927"/>
            <a:chOff x="7809524" y="6925270"/>
            <a:chExt cx="1390476" cy="2366927"/>
          </a:xfrm>
        </p:grpSpPr>
        <p:pic>
          <p:nvPicPr>
            <p:cNvPr id="42" name="Object 41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7809524" y="6925270"/>
              <a:ext cx="1390476" cy="2366927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1337034" y="5829849"/>
            <a:ext cx="1009019" cy="871199"/>
            <a:chOff x="1337034" y="5829849"/>
            <a:chExt cx="1009019" cy="871199"/>
          </a:xfrm>
        </p:grpSpPr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 rot="-11400000">
              <a:off x="1337034" y="5829849"/>
              <a:ext cx="1009019" cy="871199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4566036" y="7998202"/>
            <a:ext cx="1619048" cy="221062"/>
            <a:chOff x="4566036" y="7998202"/>
            <a:chExt cx="1619048" cy="221062"/>
          </a:xfrm>
        </p:grpSpPr>
        <p:pic>
          <p:nvPicPr>
            <p:cNvPr id="48" name="Object 47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4566036" y="7998202"/>
              <a:ext cx="1619048" cy="221062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4566036" y="8414194"/>
            <a:ext cx="1619048" cy="221062"/>
            <a:chOff x="4566036" y="8414194"/>
            <a:chExt cx="1619048" cy="221062"/>
          </a:xfrm>
        </p:grpSpPr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566036" y="8414194"/>
              <a:ext cx="1619048" cy="22106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0304762" cy="10304762"/>
            <a:chOff x="-9524" y="-9524"/>
            <a:chExt cx="10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0304762" cy="103047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476190" y="514286"/>
            <a:ext cx="9314286" cy="9257143"/>
            <a:chOff x="476190" y="514286"/>
            <a:chExt cx="9314286" cy="92571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4086319" y="-4026681"/>
              <a:ext cx="18638095" cy="18523810"/>
            </a:xfrm>
            <a:prstGeom prst="rect">
              <a:avLst/>
            </a:prstGeom>
          </p:spPr>
        </p:pic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6190" y="514286"/>
              <a:ext cx="9314286" cy="925714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-204305" y="514286"/>
            <a:ext cx="1042400" cy="9260606"/>
            <a:chOff x="-204305" y="514286"/>
            <a:chExt cx="1042400" cy="9260606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-204305" y="514286"/>
              <a:ext cx="1042400" cy="9260606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638095" y="3974603"/>
            <a:ext cx="7009524" cy="4996825"/>
            <a:chOff x="1638095" y="3974603"/>
            <a:chExt cx="7009524" cy="4996825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38095" y="3974603"/>
              <a:ext cx="7009524" cy="499682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701587" y="4050794"/>
            <a:ext cx="6895238" cy="850794"/>
            <a:chOff x="1701587" y="4050794"/>
            <a:chExt cx="6895238" cy="850794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701587" y="4050794"/>
              <a:ext cx="6895238" cy="850794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9447619" y="8647619"/>
            <a:ext cx="584127" cy="459008"/>
            <a:chOff x="9447619" y="8647619"/>
            <a:chExt cx="584127" cy="459008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447619" y="8647619"/>
              <a:ext cx="584127" cy="459008"/>
            </a:xfrm>
            <a:prstGeom prst="rect">
              <a:avLst/>
            </a:prstGeom>
          </p:spPr>
        </p:pic>
      </p:grpSp>
      <p:pic>
        <p:nvPicPr>
          <p:cNvPr id="21" name="Object 2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187306" y="5086506"/>
            <a:ext cx="5080147" cy="1765831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9457143" y="3646994"/>
            <a:ext cx="482540" cy="742999"/>
            <a:chOff x="9457143" y="3646994"/>
            <a:chExt cx="482540" cy="742999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457143" y="3646994"/>
              <a:ext cx="482540" cy="742999"/>
            </a:xfrm>
            <a:prstGeom prst="rect">
              <a:avLst/>
            </a:prstGeom>
          </p:spPr>
        </p:pic>
      </p:grpSp>
      <p:pic>
        <p:nvPicPr>
          <p:cNvPr id="25" name="Object 24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912128" y="932538"/>
            <a:ext cx="7116559" cy="3833237"/>
          </a:xfrm>
          <a:prstGeom prst="rect">
            <a:avLst/>
          </a:prstGeom>
        </p:spPr>
      </p:pic>
      <p:pic>
        <p:nvPicPr>
          <p:cNvPr id="26" name="Object 25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805487" y="4198421"/>
            <a:ext cx="3791256" cy="628553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2027454" y="6722259"/>
            <a:ext cx="545366" cy="545366"/>
            <a:chOff x="2027454" y="6722259"/>
            <a:chExt cx="545366" cy="545366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027454" y="6722259"/>
              <a:ext cx="545366" cy="545366"/>
            </a:xfrm>
            <a:prstGeom prst="rect">
              <a:avLst/>
            </a:prstGeom>
          </p:spPr>
        </p:pic>
      </p:grpSp>
      <p:pic>
        <p:nvPicPr>
          <p:cNvPr id="30" name="Object 29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068486" y="6780511"/>
            <a:ext cx="484246" cy="435113"/>
          </a:xfrm>
          <a:prstGeom prst="rect">
            <a:avLst/>
          </a:prstGeom>
        </p:spPr>
      </p:pic>
      <p:pic>
        <p:nvPicPr>
          <p:cNvPr id="31" name="Object 30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2521393" y="6715497"/>
            <a:ext cx="2753086" cy="617127"/>
          </a:xfrm>
          <a:prstGeom prst="rect">
            <a:avLst/>
          </a:prstGeom>
        </p:spPr>
      </p:pic>
      <p:pic>
        <p:nvPicPr>
          <p:cNvPr id="32" name="Object 31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2312117" y="7357155"/>
            <a:ext cx="2224859" cy="559396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1746032" y="4802495"/>
            <a:ext cx="6793651" cy="175282"/>
            <a:chOff x="1746032" y="4802495"/>
            <a:chExt cx="6793651" cy="175282"/>
          </a:xfrm>
        </p:grpSpPr>
        <p:pic>
          <p:nvPicPr>
            <p:cNvPr id="34" name="Object 33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 rot="-10800000">
              <a:off x="1746032" y="4802495"/>
              <a:ext cx="6793651" cy="175282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5496687" y="6722259"/>
            <a:ext cx="545366" cy="545366"/>
            <a:chOff x="5496687" y="6722259"/>
            <a:chExt cx="545366" cy="545366"/>
          </a:xfrm>
        </p:grpSpPr>
        <p:pic>
          <p:nvPicPr>
            <p:cNvPr id="37" name="Object 36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496687" y="6722259"/>
              <a:ext cx="545366" cy="545366"/>
            </a:xfrm>
            <a:prstGeom prst="rect">
              <a:avLst/>
            </a:prstGeom>
          </p:spPr>
        </p:pic>
      </p:grpSp>
      <p:pic>
        <p:nvPicPr>
          <p:cNvPr id="39" name="Object 38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5537719" y="6780511"/>
            <a:ext cx="491499" cy="435114"/>
          </a:xfrm>
          <a:prstGeom prst="rect">
            <a:avLst/>
          </a:prstGeom>
        </p:spPr>
      </p:pic>
      <p:pic>
        <p:nvPicPr>
          <p:cNvPr id="40" name="Object 39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6177144" y="6715497"/>
            <a:ext cx="1985870" cy="617127"/>
          </a:xfrm>
          <a:prstGeom prst="rect">
            <a:avLst/>
          </a:prstGeom>
        </p:spPr>
      </p:pic>
      <p:pic>
        <p:nvPicPr>
          <p:cNvPr id="41" name="Object 40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5731276" y="7365677"/>
            <a:ext cx="2536985" cy="1126956"/>
          </a:xfrm>
          <a:prstGeom prst="rect">
            <a:avLst/>
          </a:prstGeom>
        </p:spPr>
      </p:pic>
      <p:grpSp>
        <p:nvGrpSpPr>
          <p:cNvPr id="1011" name="그룹 1011"/>
          <p:cNvGrpSpPr/>
          <p:nvPr/>
        </p:nvGrpSpPr>
        <p:grpSpPr>
          <a:xfrm>
            <a:off x="8023925" y="3867953"/>
            <a:ext cx="1035821" cy="409075"/>
            <a:chOff x="8023925" y="3867953"/>
            <a:chExt cx="1035821" cy="409075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 rot="2400000">
              <a:off x="8023925" y="3867953"/>
              <a:ext cx="1035821" cy="409075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1638095" y="6342186"/>
            <a:ext cx="7009524" cy="243481"/>
            <a:chOff x="1638095" y="6342186"/>
            <a:chExt cx="7009524" cy="243481"/>
          </a:xfrm>
        </p:grpSpPr>
        <p:pic>
          <p:nvPicPr>
            <p:cNvPr id="46" name="Object 45"/>
            <p:cNvPicPr>
              <a:picLocks noChangeAspect="1"/>
            </p:cNvPicPr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638095" y="6342186"/>
              <a:ext cx="7009524" cy="243481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3885714" y="7611593"/>
            <a:ext cx="2514286" cy="243481"/>
            <a:chOff x="3885714" y="7611593"/>
            <a:chExt cx="2514286" cy="243481"/>
          </a:xfrm>
        </p:grpSpPr>
        <p:pic>
          <p:nvPicPr>
            <p:cNvPr id="49" name="Object 48"/>
            <p:cNvPicPr>
              <a:picLocks noChangeAspect="1"/>
            </p:cNvPicPr>
            <p:nvPr/>
          </p:nvPicPr>
          <p:blipFill>
            <a:blip r:embed="rId24" cstate="print"/>
            <a:stretch>
              <a:fillRect/>
            </a:stretch>
          </p:blipFill>
          <p:spPr>
            <a:xfrm rot="5400000">
              <a:off x="3885714" y="7611593"/>
              <a:ext cx="2514286" cy="243481"/>
            </a:xfrm>
            <a:prstGeom prst="rect">
              <a:avLst/>
            </a:prstGeom>
          </p:spPr>
        </p:pic>
      </p:grpSp>
      <p:pic>
        <p:nvPicPr>
          <p:cNvPr id="51" name="Object 50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2331167" y="7774020"/>
            <a:ext cx="2260525" cy="1126956"/>
          </a:xfrm>
          <a:prstGeom prst="rect">
            <a:avLst/>
          </a:prstGeom>
        </p:spPr>
      </p:pic>
      <p:grpSp>
        <p:nvGrpSpPr>
          <p:cNvPr id="1014" name="그룹 1014"/>
          <p:cNvGrpSpPr/>
          <p:nvPr/>
        </p:nvGrpSpPr>
        <p:grpSpPr>
          <a:xfrm>
            <a:off x="1213001" y="8672585"/>
            <a:ext cx="1083671" cy="409075"/>
            <a:chOff x="1213001" y="8672585"/>
            <a:chExt cx="1083671" cy="409075"/>
          </a:xfrm>
        </p:grpSpPr>
        <p:pic>
          <p:nvPicPr>
            <p:cNvPr id="53" name="Object 52"/>
            <p:cNvPicPr>
              <a:picLocks noChangeAspect="1"/>
            </p:cNvPicPr>
            <p:nvPr/>
          </p:nvPicPr>
          <p:blipFill>
            <a:blip r:embed="rId26" cstate="print"/>
            <a:stretch>
              <a:fillRect/>
            </a:stretch>
          </p:blipFill>
          <p:spPr>
            <a:xfrm rot="2040000">
              <a:off x="1213001" y="8672585"/>
              <a:ext cx="1083671" cy="40907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4" y="-9524"/>
            <a:ext cx="10304762" cy="10304762"/>
            <a:chOff x="-9524" y="-9524"/>
            <a:chExt cx="10304762" cy="103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9524" y="-9524"/>
              <a:ext cx="10304762" cy="103047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386905" y="514286"/>
            <a:ext cx="9142857" cy="9257143"/>
            <a:chOff x="386905" y="514286"/>
            <a:chExt cx="9142857" cy="92571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4091176" y="-4027880"/>
              <a:ext cx="18295238" cy="18523810"/>
            </a:xfrm>
            <a:prstGeom prst="rect">
              <a:avLst/>
            </a:prstGeom>
          </p:spPr>
        </p:pic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6905" y="514286"/>
              <a:ext cx="9142857" cy="925714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59830" y="1524778"/>
            <a:ext cx="9369048" cy="759887"/>
            <a:chOff x="259830" y="1524778"/>
            <a:chExt cx="9369048" cy="759887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59830" y="1524778"/>
              <a:ext cx="9369048" cy="759887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228571" y="7637686"/>
            <a:ext cx="363095" cy="649893"/>
            <a:chOff x="228571" y="7637686"/>
            <a:chExt cx="363095" cy="649893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8571" y="7637686"/>
              <a:ext cx="363095" cy="64989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316973" y="2944036"/>
            <a:ext cx="417551" cy="1127822"/>
            <a:chOff x="316973" y="2944036"/>
            <a:chExt cx="417551" cy="1127822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16973" y="2944036"/>
              <a:ext cx="417551" cy="1127822"/>
            </a:xfrm>
            <a:prstGeom prst="rect">
              <a:avLst/>
            </a:prstGeom>
          </p:spPr>
        </p:pic>
      </p:grpSp>
      <p:pic>
        <p:nvPicPr>
          <p:cNvPr id="18" name="Object 1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841967" y="2249843"/>
            <a:ext cx="7022301" cy="3239567"/>
          </a:xfrm>
          <a:prstGeom prst="rect">
            <a:avLst/>
          </a:prstGeom>
        </p:spPr>
      </p:pic>
      <p:pic>
        <p:nvPicPr>
          <p:cNvPr id="19" name="Object 1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724761" y="3675133"/>
            <a:ext cx="7390242" cy="4060004"/>
          </a:xfrm>
          <a:prstGeom prst="rect">
            <a:avLst/>
          </a:prstGeom>
        </p:spPr>
      </p:pic>
      <p:pic>
        <p:nvPicPr>
          <p:cNvPr id="20" name="Object 19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071582" y="5693344"/>
            <a:ext cx="7127739" cy="3302592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1809524" y="8266667"/>
            <a:ext cx="6723810" cy="938074"/>
            <a:chOff x="1809524" y="8266667"/>
            <a:chExt cx="6723810" cy="938074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809524" y="8266667"/>
              <a:ext cx="6723810" cy="938074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150478" y="8401354"/>
            <a:ext cx="5599194" cy="708554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1919674" y="603919"/>
            <a:ext cx="1582561" cy="1824394"/>
            <a:chOff x="1919674" y="603919"/>
            <a:chExt cx="1582561" cy="1824394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 rot="-660000">
              <a:off x="1919674" y="603919"/>
              <a:ext cx="1582561" cy="1824394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7784607" y="7555561"/>
            <a:ext cx="1076112" cy="1417747"/>
            <a:chOff x="7784607" y="7555561"/>
            <a:chExt cx="1076112" cy="1417747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 rot="2160000">
              <a:off x="7784607" y="7555561"/>
              <a:ext cx="1076112" cy="1417747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2180789" y="4126384"/>
            <a:ext cx="328932" cy="506755"/>
            <a:chOff x="2180789" y="4126384"/>
            <a:chExt cx="328932" cy="506755"/>
          </a:xfrm>
        </p:grpSpPr>
        <p:pic>
          <p:nvPicPr>
            <p:cNvPr id="32" name="Object 31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 rot="-480000">
              <a:off x="2180789" y="4126384"/>
              <a:ext cx="328932" cy="506755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1944787" y="4646661"/>
            <a:ext cx="404678" cy="623451"/>
            <a:chOff x="1944787" y="4646661"/>
            <a:chExt cx="404678" cy="623451"/>
          </a:xfrm>
        </p:grpSpPr>
        <p:pic>
          <p:nvPicPr>
            <p:cNvPr id="35" name="Object 34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 rot="-480000">
              <a:off x="1944787" y="4646661"/>
              <a:ext cx="404678" cy="623451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8018149" y="6347423"/>
            <a:ext cx="363458" cy="559947"/>
            <a:chOff x="8018149" y="6347423"/>
            <a:chExt cx="363458" cy="559947"/>
          </a:xfrm>
        </p:grpSpPr>
        <p:pic>
          <p:nvPicPr>
            <p:cNvPr id="38" name="Object 37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 rot="-480000">
              <a:off x="8018149" y="6347423"/>
              <a:ext cx="363458" cy="55994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officegen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officegen</dc:creator>
  <cp:lastModifiedBy>officegen</cp:lastModifiedBy>
  <cp:revision>1</cp:revision>
  <dcterms:created xsi:type="dcterms:W3CDTF">2021-06-13T19:54:21Z</dcterms:created>
  <dcterms:modified xsi:type="dcterms:W3CDTF">2021-06-13T19:54:21Z</dcterms:modified>
</cp:coreProperties>
</file>