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2" r:id="rId2"/>
    <p:sldId id="267" r:id="rId3"/>
    <p:sldId id="268" r:id="rId4"/>
    <p:sldId id="269" r:id="rId5"/>
    <p:sldId id="256" r:id="rId6"/>
    <p:sldId id="257" r:id="rId7"/>
    <p:sldId id="258" r:id="rId8"/>
    <p:sldId id="259" r:id="rId9"/>
    <p:sldId id="260" r:id="rId10"/>
    <p:sldId id="261" r:id="rId11"/>
    <p:sldId id="264" r:id="rId12"/>
    <p:sldId id="263" r:id="rId13"/>
    <p:sldId id="265" r:id="rId14"/>
    <p:sldId id="270" r:id="rId15"/>
  </p:sldIdLst>
  <p:sldSz cx="10287000" cy="10287000"/>
  <p:notesSz cx="10287000" cy="10287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194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57700" cy="515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827713" y="0"/>
            <a:ext cx="4457700" cy="515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251DB8-30BA-497D-ABA3-E60D5159799E}" type="datetimeFigureOut">
              <a:rPr lang="ko-KR" altLang="en-US" smtClean="0"/>
              <a:t>2022-05-20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406775" y="1285875"/>
            <a:ext cx="3473450" cy="3471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28700" y="4951413"/>
            <a:ext cx="8229600" cy="40497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71063"/>
            <a:ext cx="4457700" cy="515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827713" y="9771063"/>
            <a:ext cx="4457700" cy="515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69DC67-2D91-48A0-B3B6-91A5B29BE5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4807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69DC67-2D91-48A0-B3B6-91A5B29BE564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4527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image" Target="../media/image6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openxmlformats.org/officeDocument/2006/relationships/image" Target="../media/image9.png"/><Relationship Id="rId15" Type="http://schemas.openxmlformats.org/officeDocument/2006/relationships/image" Target="../media/image23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21.png"/><Relationship Id="rId1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5.png"/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12" Type="http://schemas.openxmlformats.org/officeDocument/2006/relationships/image" Target="../media/image25.png"/><Relationship Id="rId2" Type="http://schemas.openxmlformats.org/officeDocument/2006/relationships/image" Target="../media/image6.png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openxmlformats.org/officeDocument/2006/relationships/image" Target="../media/image9.png"/><Relationship Id="rId15" Type="http://schemas.openxmlformats.org/officeDocument/2006/relationships/image" Target="../media/image26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21.png"/><Relationship Id="rId1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5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28.png"/><Relationship Id="rId2" Type="http://schemas.openxmlformats.org/officeDocument/2006/relationships/image" Target="../media/image6.png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30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33.png"/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12" Type="http://schemas.openxmlformats.org/officeDocument/2006/relationships/image" Target="../media/image32.png"/><Relationship Id="rId2" Type="http://schemas.openxmlformats.org/officeDocument/2006/relationships/image" Target="../media/image6.png"/><Relationship Id="rId16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openxmlformats.org/officeDocument/2006/relationships/image" Target="../media/image9.png"/><Relationship Id="rId15" Type="http://schemas.openxmlformats.org/officeDocument/2006/relationships/image" Target="../media/image16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21.png"/><Relationship Id="rId1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6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openxmlformats.org/officeDocument/2006/relationships/image" Target="../media/image9.png"/><Relationship Id="rId15" Type="http://schemas.openxmlformats.org/officeDocument/2006/relationships/image" Target="../media/image36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21.png"/><Relationship Id="rId1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ocs.google.com/forms/d/e/1FAIpQLSf5I7w096i5gaK28J7chPYQErfq888yI1JJExGErXb6cC6pSA/viewfor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2977E33-1E03-2162-ECC5-DE159BDA42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A784E69-E6CE-294D-03AA-7557D1D5A53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 descr="텍스트이(가) 표시된 사진&#10;&#10;자동 생성된 설명">
            <a:extLst>
              <a:ext uri="{FF2B5EF4-FFF2-40B4-BE49-F238E27FC236}">
                <a16:creationId xmlns:a16="http://schemas.microsoft.com/office/drawing/2014/main" id="{5D9FA19A-F505-D57F-8DAE-362B7276D3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181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1002">
            <a:extLst>
              <a:ext uri="{FF2B5EF4-FFF2-40B4-BE49-F238E27FC236}">
                <a16:creationId xmlns:a16="http://schemas.microsoft.com/office/drawing/2014/main" id="{607366B8-C90E-9B15-F617-EF63A70C8690}"/>
              </a:ext>
            </a:extLst>
          </p:cNvPr>
          <p:cNvGrpSpPr/>
          <p:nvPr/>
        </p:nvGrpSpPr>
        <p:grpSpPr>
          <a:xfrm>
            <a:off x="-2576190" y="-57101"/>
            <a:ext cx="15438095" cy="10399916"/>
            <a:chOff x="-2576190" y="-57101"/>
            <a:chExt cx="15438095" cy="10399916"/>
          </a:xfrm>
        </p:grpSpPr>
        <p:pic>
          <p:nvPicPr>
            <p:cNvPr id="5" name="Object 5">
              <a:extLst>
                <a:ext uri="{FF2B5EF4-FFF2-40B4-BE49-F238E27FC236}">
                  <a16:creationId xmlns:a16="http://schemas.microsoft.com/office/drawing/2014/main" id="{F071489F-A9C3-3744-721D-9417900D6E3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576190" y="-57101"/>
              <a:ext cx="15438095" cy="10399916"/>
            </a:xfrm>
            <a:prstGeom prst="rect">
              <a:avLst/>
            </a:prstGeom>
          </p:spPr>
        </p:pic>
      </p:grpSp>
      <p:pic>
        <p:nvPicPr>
          <p:cNvPr id="7" name="그림 6" descr="텍스트이(가) 표시된 사진&#10;&#10;자동 생성된 설명">
            <a:extLst>
              <a:ext uri="{FF2B5EF4-FFF2-40B4-BE49-F238E27FC236}">
                <a16:creationId xmlns:a16="http://schemas.microsoft.com/office/drawing/2014/main" id="{7F57F1BA-5531-5409-701D-DB0431B003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431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1002">
            <a:extLst>
              <a:ext uri="{FF2B5EF4-FFF2-40B4-BE49-F238E27FC236}">
                <a16:creationId xmlns:a16="http://schemas.microsoft.com/office/drawing/2014/main" id="{FF8BD297-60EF-7588-71C4-FF8BA3BC78FD}"/>
              </a:ext>
            </a:extLst>
          </p:cNvPr>
          <p:cNvGrpSpPr/>
          <p:nvPr/>
        </p:nvGrpSpPr>
        <p:grpSpPr>
          <a:xfrm>
            <a:off x="-2576190" y="-57101"/>
            <a:ext cx="15438095" cy="10399916"/>
            <a:chOff x="-2576190" y="-57101"/>
            <a:chExt cx="15438095" cy="10399916"/>
          </a:xfrm>
        </p:grpSpPr>
        <p:pic>
          <p:nvPicPr>
            <p:cNvPr id="7" name="Object 5">
              <a:extLst>
                <a:ext uri="{FF2B5EF4-FFF2-40B4-BE49-F238E27FC236}">
                  <a16:creationId xmlns:a16="http://schemas.microsoft.com/office/drawing/2014/main" id="{51A64B9F-DA10-A23E-1DDA-277F7711C6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576190" y="-57101"/>
              <a:ext cx="15438095" cy="10399916"/>
            </a:xfrm>
            <a:prstGeom prst="rect">
              <a:avLst/>
            </a:prstGeom>
          </p:spPr>
        </p:pic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A7FC5D85-CAFA-099F-C28D-9AC4B5794F5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6978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1002">
            <a:extLst>
              <a:ext uri="{FF2B5EF4-FFF2-40B4-BE49-F238E27FC236}">
                <a16:creationId xmlns:a16="http://schemas.microsoft.com/office/drawing/2014/main" id="{EECFED53-8FD3-CCC1-9489-1471E97E6E77}"/>
              </a:ext>
            </a:extLst>
          </p:cNvPr>
          <p:cNvGrpSpPr/>
          <p:nvPr/>
        </p:nvGrpSpPr>
        <p:grpSpPr>
          <a:xfrm>
            <a:off x="-2576190" y="-57101"/>
            <a:ext cx="15438095" cy="10399916"/>
            <a:chOff x="-2576190" y="-57101"/>
            <a:chExt cx="15438095" cy="10399916"/>
          </a:xfrm>
        </p:grpSpPr>
        <p:pic>
          <p:nvPicPr>
            <p:cNvPr id="5" name="Object 5">
              <a:extLst>
                <a:ext uri="{FF2B5EF4-FFF2-40B4-BE49-F238E27FC236}">
                  <a16:creationId xmlns:a16="http://schemas.microsoft.com/office/drawing/2014/main" id="{65D43F00-B358-DFF5-9906-FAF90DA7925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576190" y="-57101"/>
              <a:ext cx="15438095" cy="10399916"/>
            </a:xfrm>
            <a:prstGeom prst="rect">
              <a:avLst/>
            </a:prstGeom>
          </p:spPr>
        </p:pic>
      </p:grpSp>
      <p:pic>
        <p:nvPicPr>
          <p:cNvPr id="7" name="그림 6" descr="텍스트이(가) 표시된 사진&#10;&#10;자동 생성된 설명">
            <a:extLst>
              <a:ext uri="{FF2B5EF4-FFF2-40B4-BE49-F238E27FC236}">
                <a16:creationId xmlns:a16="http://schemas.microsoft.com/office/drawing/2014/main" id="{1E7EE1F4-31E8-94A0-8716-74FD90B7B2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626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10285714" cy="10285714"/>
            <a:chOff x="0" y="0"/>
            <a:chExt cx="10285714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0285714" cy="1028571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2576190" y="-57101"/>
            <a:ext cx="15438095" cy="10399916"/>
            <a:chOff x="-2576190" y="-57101"/>
            <a:chExt cx="15438095" cy="1039991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2576190" y="-57101"/>
              <a:ext cx="15438095" cy="1039991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80952" y="380952"/>
            <a:ext cx="9523810" cy="9523810"/>
            <a:chOff x="380952" y="380952"/>
            <a:chExt cx="9523810" cy="9523810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0952" y="380952"/>
              <a:ext cx="9523810" cy="9523810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685714" y="685714"/>
            <a:ext cx="8914286" cy="7091275"/>
            <a:chOff x="685714" y="685714"/>
            <a:chExt cx="8914286" cy="7091275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85714" y="685714"/>
              <a:ext cx="8914286" cy="709127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685714" y="685714"/>
            <a:ext cx="8914286" cy="8190097"/>
            <a:chOff x="685714" y="685714"/>
            <a:chExt cx="8914286" cy="8190097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5714" y="685714"/>
              <a:ext cx="8914286" cy="8190097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80952" y="380952"/>
            <a:ext cx="304762" cy="9523810"/>
            <a:chOff x="380952" y="380952"/>
            <a:chExt cx="304762" cy="9523810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0952" y="380952"/>
              <a:ext cx="304762" cy="9523810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4990476" y="-4228571"/>
            <a:ext cx="304762" cy="9523810"/>
            <a:chOff x="4990476" y="-4228571"/>
            <a:chExt cx="304762" cy="9523810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4990476" y="-4228571"/>
              <a:ext cx="304762" cy="9523810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337076" y="337076"/>
            <a:ext cx="9611562" cy="9611562"/>
            <a:chOff x="337076" y="337076"/>
            <a:chExt cx="9611562" cy="9611562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37076" y="337076"/>
              <a:ext cx="9611562" cy="9611562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9600000" y="380952"/>
            <a:ext cx="304762" cy="9523810"/>
            <a:chOff x="9600000" y="380952"/>
            <a:chExt cx="304762" cy="9523810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600000" y="380952"/>
              <a:ext cx="304762" cy="9523810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4246636" y="380952"/>
            <a:ext cx="1792443" cy="760459"/>
            <a:chOff x="4246636" y="380952"/>
            <a:chExt cx="1792443" cy="760459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246636" y="380952"/>
              <a:ext cx="1792443" cy="760459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4165393" y="380952"/>
            <a:ext cx="1954928" cy="721376"/>
            <a:chOff x="4165393" y="380952"/>
            <a:chExt cx="1954928" cy="721376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 rot="-10800000">
              <a:off x="4165393" y="380952"/>
              <a:ext cx="1954928" cy="721376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424829" y="533333"/>
            <a:ext cx="9523810" cy="9523810"/>
            <a:chOff x="424829" y="533333"/>
            <a:chExt cx="9523810" cy="9523810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24829" y="533333"/>
              <a:ext cx="9523810" cy="9523810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0" y="6952381"/>
            <a:ext cx="10285714" cy="6983307"/>
            <a:chOff x="0" y="6952381"/>
            <a:chExt cx="10285714" cy="6983307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 rot="10800000">
              <a:off x="0" y="6952381"/>
              <a:ext cx="10285714" cy="6983307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2761905" y="952381"/>
            <a:ext cx="4761905" cy="17142857"/>
            <a:chOff x="2761905" y="952381"/>
            <a:chExt cx="4761905" cy="17142857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16200000">
              <a:off x="2761905" y="952381"/>
              <a:ext cx="4761905" cy="17142857"/>
            </a:xfrm>
            <a:prstGeom prst="rect">
              <a:avLst/>
            </a:prstGeom>
          </p:spPr>
        </p:pic>
      </p:grpSp>
      <p:pic>
        <p:nvPicPr>
          <p:cNvPr id="44" name="Object 43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085028" y="7862684"/>
            <a:ext cx="3940778" cy="366187"/>
          </a:xfrm>
          <a:prstGeom prst="rect">
            <a:avLst/>
          </a:prstGeom>
        </p:spPr>
      </p:pic>
      <p:pic>
        <p:nvPicPr>
          <p:cNvPr id="45" name="Object 4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983182" y="8686268"/>
            <a:ext cx="8376358" cy="1428758"/>
          </a:xfrm>
          <a:prstGeom prst="rect">
            <a:avLst/>
          </a:prstGeom>
        </p:spPr>
      </p:pic>
      <p:pic>
        <p:nvPicPr>
          <p:cNvPr id="46" name="Object 45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723817" y="4872708"/>
            <a:ext cx="9188370" cy="3009331"/>
          </a:xfrm>
          <a:prstGeom prst="rect">
            <a:avLst/>
          </a:prstGeom>
        </p:spPr>
      </p:pic>
      <p:grpSp>
        <p:nvGrpSpPr>
          <p:cNvPr id="1015" name="그룹 1015"/>
          <p:cNvGrpSpPr/>
          <p:nvPr/>
        </p:nvGrpSpPr>
        <p:grpSpPr>
          <a:xfrm>
            <a:off x="2101019" y="1356464"/>
            <a:ext cx="6171429" cy="3463557"/>
            <a:chOff x="2101019" y="1356464"/>
            <a:chExt cx="6171429" cy="3463557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101019" y="1356464"/>
              <a:ext cx="6171429" cy="346355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10285714" cy="10285714"/>
            <a:chOff x="0" y="0"/>
            <a:chExt cx="10285714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0285714" cy="1028571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2576190" y="-57101"/>
            <a:ext cx="15438095" cy="10400000"/>
            <a:chOff x="-2576190" y="-57101"/>
            <a:chExt cx="15438095" cy="10400000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-2576190" y="-57101"/>
              <a:ext cx="15438095" cy="10399916"/>
              <a:chOff x="-2576190" y="-57101"/>
              <a:chExt cx="15438095" cy="10399916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-2576190" y="-57101"/>
                <a:ext cx="15438095" cy="10399916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380952" y="380952"/>
              <a:ext cx="9523810" cy="9523810"/>
              <a:chOff x="380952" y="380952"/>
              <a:chExt cx="9523810" cy="9523810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80952" y="380952"/>
                <a:ext cx="9523810" cy="9523810"/>
              </a:xfrm>
              <a:prstGeom prst="rect">
                <a:avLst/>
              </a:prstGeom>
            </p:spPr>
          </p:pic>
        </p:grpSp>
        <p:grpSp>
          <p:nvGrpSpPr>
            <p:cNvPr id="1005" name="그룹 1005"/>
            <p:cNvGrpSpPr/>
            <p:nvPr/>
          </p:nvGrpSpPr>
          <p:grpSpPr>
            <a:xfrm>
              <a:off x="685714" y="685714"/>
              <a:ext cx="8914286" cy="8190097"/>
              <a:chOff x="685714" y="685714"/>
              <a:chExt cx="8914286" cy="8190097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685714" y="685714"/>
                <a:ext cx="8914286" cy="8190097"/>
              </a:xfrm>
              <a:prstGeom prst="rect">
                <a:avLst/>
              </a:prstGeom>
            </p:spPr>
          </p:pic>
        </p:grpSp>
        <p:grpSp>
          <p:nvGrpSpPr>
            <p:cNvPr id="1006" name="그룹 1006"/>
            <p:cNvGrpSpPr/>
            <p:nvPr/>
          </p:nvGrpSpPr>
          <p:grpSpPr>
            <a:xfrm>
              <a:off x="380952" y="380952"/>
              <a:ext cx="304762" cy="9523810"/>
              <a:chOff x="380952" y="380952"/>
              <a:chExt cx="304762" cy="9523810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380952" y="380952"/>
                <a:ext cx="304762" cy="9523810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4990476" y="-4228571"/>
              <a:ext cx="304762" cy="9523810"/>
              <a:chOff x="4990476" y="-4228571"/>
              <a:chExt cx="304762" cy="9523810"/>
            </a:xfrm>
          </p:grpSpPr>
          <p:pic>
            <p:nvPicPr>
              <p:cNvPr id="19" name="Object 18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 rot="5400000">
                <a:off x="4990476" y="-4228571"/>
                <a:ext cx="304762" cy="9523810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9600000" y="380952"/>
              <a:ext cx="304762" cy="9523810"/>
              <a:chOff x="9600000" y="380952"/>
              <a:chExt cx="304762" cy="9523810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9600000" y="380952"/>
                <a:ext cx="304762" cy="9523810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380952" y="380952"/>
              <a:ext cx="9523810" cy="9523810"/>
              <a:chOff x="380952" y="380952"/>
              <a:chExt cx="9523810" cy="9523810"/>
            </a:xfrm>
          </p:grpSpPr>
          <p:pic>
            <p:nvPicPr>
              <p:cNvPr id="25" name="Object 24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380952" y="380952"/>
                <a:ext cx="9523810" cy="9523810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337076" y="337076"/>
              <a:ext cx="9611562" cy="9611562"/>
              <a:chOff x="337076" y="337076"/>
              <a:chExt cx="9611562" cy="9611562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337076" y="337076"/>
                <a:ext cx="9611562" cy="9611562"/>
              </a:xfrm>
              <a:prstGeom prst="rect">
                <a:avLst/>
              </a:prstGeom>
            </p:spPr>
          </p:pic>
        </p:grpSp>
        <p:grpSp>
          <p:nvGrpSpPr>
            <p:cNvPr id="1011" name="그룹 1011"/>
            <p:cNvGrpSpPr/>
            <p:nvPr/>
          </p:nvGrpSpPr>
          <p:grpSpPr>
            <a:xfrm>
              <a:off x="1206416" y="1218255"/>
              <a:ext cx="7872882" cy="6674897"/>
              <a:chOff x="1206416" y="1218255"/>
              <a:chExt cx="7872882" cy="6674897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1206416" y="1218255"/>
                <a:ext cx="7872882" cy="6674897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4246636" y="380952"/>
              <a:ext cx="1792443" cy="760459"/>
              <a:chOff x="4246636" y="380952"/>
              <a:chExt cx="1792443" cy="760459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4246636" y="380952"/>
                <a:ext cx="1792443" cy="760459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4165393" y="380952"/>
              <a:ext cx="1954928" cy="721376"/>
              <a:chOff x="4165393" y="380952"/>
              <a:chExt cx="1954928" cy="721376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 rot="-10800000">
                <a:off x="4165393" y="380952"/>
                <a:ext cx="1954928" cy="721376"/>
              </a:xfrm>
              <a:prstGeom prst="rect">
                <a:avLst/>
              </a:prstGeom>
            </p:spPr>
          </p:pic>
        </p:grpSp>
        <p:grpSp>
          <p:nvGrpSpPr>
            <p:cNvPr id="1014" name="그룹 1014"/>
            <p:cNvGrpSpPr/>
            <p:nvPr/>
          </p:nvGrpSpPr>
          <p:grpSpPr>
            <a:xfrm>
              <a:off x="4165393" y="380952"/>
              <a:ext cx="1961905" cy="760459"/>
              <a:chOff x="4165393" y="380952"/>
              <a:chExt cx="1961905" cy="760459"/>
            </a:xfrm>
          </p:grpSpPr>
          <p:grpSp>
            <p:nvGrpSpPr>
              <p:cNvPr id="1015" name="그룹 1015"/>
              <p:cNvGrpSpPr/>
              <p:nvPr/>
            </p:nvGrpSpPr>
            <p:grpSpPr>
              <a:xfrm>
                <a:off x="4246636" y="380952"/>
                <a:ext cx="1792443" cy="760459"/>
                <a:chOff x="4246636" y="380952"/>
                <a:chExt cx="1792443" cy="760459"/>
              </a:xfrm>
            </p:grpSpPr>
            <p:pic>
              <p:nvPicPr>
                <p:cNvPr id="41" name="Object 40"/>
                <p:cNvPicPr>
                  <a:picLocks noChangeAspect="1"/>
                </p:cNvPicPr>
                <p:nvPr/>
              </p:nvPicPr>
              <p:blipFill>
                <a:blip r:embed="rId10" cstate="print"/>
                <a:stretch>
                  <a:fillRect/>
                </a:stretch>
              </p:blipFill>
              <p:spPr>
                <a:xfrm>
                  <a:off x="4246636" y="380952"/>
                  <a:ext cx="1792443" cy="760459"/>
                </a:xfrm>
                <a:prstGeom prst="rect">
                  <a:avLst/>
                </a:prstGeom>
              </p:spPr>
            </p:pic>
          </p:grpSp>
          <p:grpSp>
            <p:nvGrpSpPr>
              <p:cNvPr id="1016" name="그룹 1016"/>
              <p:cNvGrpSpPr/>
              <p:nvPr/>
            </p:nvGrpSpPr>
            <p:grpSpPr>
              <a:xfrm>
                <a:off x="4165393" y="380952"/>
                <a:ext cx="1954928" cy="721376"/>
                <a:chOff x="4165393" y="380952"/>
                <a:chExt cx="1954928" cy="721376"/>
              </a:xfrm>
            </p:grpSpPr>
            <p:pic>
              <p:nvPicPr>
                <p:cNvPr id="44" name="Object 43"/>
                <p:cNvPicPr>
                  <a:picLocks noChangeAspect="1"/>
                </p:cNvPicPr>
                <p:nvPr/>
              </p:nvPicPr>
              <p:blipFill>
                <a:blip r:embed="rId11" cstate="print"/>
                <a:stretch>
                  <a:fillRect/>
                </a:stretch>
              </p:blipFill>
              <p:spPr>
                <a:xfrm rot="-10800000">
                  <a:off x="4165393" y="380952"/>
                  <a:ext cx="1954928" cy="721376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1017" name="그룹 1017"/>
          <p:cNvGrpSpPr/>
          <p:nvPr/>
        </p:nvGrpSpPr>
        <p:grpSpPr>
          <a:xfrm>
            <a:off x="0" y="6952381"/>
            <a:ext cx="10285714" cy="6983307"/>
            <a:chOff x="0" y="6952381"/>
            <a:chExt cx="10285714" cy="6983307"/>
          </a:xfrm>
        </p:grpSpPr>
        <p:pic>
          <p:nvPicPr>
            <p:cNvPr id="49" name="Object 48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 rot="10800000">
              <a:off x="0" y="6952381"/>
              <a:ext cx="10285714" cy="6983307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2761905" y="952381"/>
            <a:ext cx="4761905" cy="17142857"/>
            <a:chOff x="2761905" y="952381"/>
            <a:chExt cx="4761905" cy="17142857"/>
          </a:xfrm>
        </p:grpSpPr>
        <p:pic>
          <p:nvPicPr>
            <p:cNvPr id="52" name="Object 5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16200000">
              <a:off x="2761905" y="952381"/>
              <a:ext cx="4761905" cy="17142857"/>
            </a:xfrm>
            <a:prstGeom prst="rect">
              <a:avLst/>
            </a:prstGeom>
          </p:spPr>
        </p:pic>
      </p:grpSp>
      <p:pic>
        <p:nvPicPr>
          <p:cNvPr id="54" name="Object 53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893237" y="8014190"/>
            <a:ext cx="8472995" cy="1833415"/>
          </a:xfrm>
          <a:prstGeom prst="rect">
            <a:avLst/>
          </a:prstGeom>
        </p:spPr>
      </p:pic>
      <p:pic>
        <p:nvPicPr>
          <p:cNvPr id="55" name="Object 5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37146" y="402050"/>
            <a:ext cx="9438656" cy="4478989"/>
          </a:xfrm>
          <a:prstGeom prst="rect">
            <a:avLst/>
          </a:prstGeom>
        </p:spPr>
      </p:pic>
      <p:grpSp>
        <p:nvGrpSpPr>
          <p:cNvPr id="1019" name="그룹 1019"/>
          <p:cNvGrpSpPr/>
          <p:nvPr/>
        </p:nvGrpSpPr>
        <p:grpSpPr>
          <a:xfrm>
            <a:off x="3038564" y="2716669"/>
            <a:ext cx="4208586" cy="4059048"/>
            <a:chOff x="3038564" y="2716669"/>
            <a:chExt cx="4208586" cy="4059048"/>
          </a:xfrm>
        </p:grpSpPr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038564" y="2716669"/>
              <a:ext cx="4208586" cy="405904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10285714" cy="10285714"/>
            <a:chOff x="0" y="0"/>
            <a:chExt cx="10285714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0285714" cy="1028571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2576190" y="-57101"/>
            <a:ext cx="15438095" cy="10400000"/>
            <a:chOff x="-2576190" y="-57101"/>
            <a:chExt cx="15438095" cy="10400000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-2576190" y="-57101"/>
              <a:ext cx="15438095" cy="10399916"/>
              <a:chOff x="-2576190" y="-57101"/>
              <a:chExt cx="15438095" cy="10399916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-2576190" y="-57101"/>
                <a:ext cx="15438095" cy="10399916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380952" y="380952"/>
              <a:ext cx="9523810" cy="9523810"/>
              <a:chOff x="380952" y="380952"/>
              <a:chExt cx="9523810" cy="9523810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80952" y="380952"/>
                <a:ext cx="9523810" cy="9523810"/>
              </a:xfrm>
              <a:prstGeom prst="rect">
                <a:avLst/>
              </a:prstGeom>
            </p:spPr>
          </p:pic>
        </p:grpSp>
        <p:grpSp>
          <p:nvGrpSpPr>
            <p:cNvPr id="1005" name="그룹 1005"/>
            <p:cNvGrpSpPr/>
            <p:nvPr/>
          </p:nvGrpSpPr>
          <p:grpSpPr>
            <a:xfrm>
              <a:off x="685714" y="685714"/>
              <a:ext cx="8914286" cy="8190097"/>
              <a:chOff x="685714" y="685714"/>
              <a:chExt cx="8914286" cy="8190097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685714" y="685714"/>
                <a:ext cx="8914286" cy="8190097"/>
              </a:xfrm>
              <a:prstGeom prst="rect">
                <a:avLst/>
              </a:prstGeom>
            </p:spPr>
          </p:pic>
        </p:grpSp>
        <p:grpSp>
          <p:nvGrpSpPr>
            <p:cNvPr id="1006" name="그룹 1006"/>
            <p:cNvGrpSpPr/>
            <p:nvPr/>
          </p:nvGrpSpPr>
          <p:grpSpPr>
            <a:xfrm>
              <a:off x="380952" y="380952"/>
              <a:ext cx="304762" cy="9523810"/>
              <a:chOff x="380952" y="380952"/>
              <a:chExt cx="304762" cy="9523810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380952" y="380952"/>
                <a:ext cx="304762" cy="9523810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4990476" y="-4228571"/>
              <a:ext cx="304762" cy="9523810"/>
              <a:chOff x="4990476" y="-4228571"/>
              <a:chExt cx="304762" cy="9523810"/>
            </a:xfrm>
          </p:grpSpPr>
          <p:pic>
            <p:nvPicPr>
              <p:cNvPr id="19" name="Object 18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 rot="5400000">
                <a:off x="4990476" y="-4228571"/>
                <a:ext cx="304762" cy="9523810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9600000" y="380952"/>
              <a:ext cx="304762" cy="9523810"/>
              <a:chOff x="9600000" y="380952"/>
              <a:chExt cx="304762" cy="9523810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9600000" y="380952"/>
                <a:ext cx="304762" cy="9523810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380952" y="380952"/>
              <a:ext cx="9523810" cy="9523810"/>
              <a:chOff x="380952" y="380952"/>
              <a:chExt cx="9523810" cy="9523810"/>
            </a:xfrm>
          </p:grpSpPr>
          <p:pic>
            <p:nvPicPr>
              <p:cNvPr id="25" name="Object 24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380952" y="380952"/>
                <a:ext cx="9523810" cy="9523810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337076" y="337076"/>
              <a:ext cx="9611562" cy="9611562"/>
              <a:chOff x="337076" y="337076"/>
              <a:chExt cx="9611562" cy="9611562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337076" y="337076"/>
                <a:ext cx="9611562" cy="9611562"/>
              </a:xfrm>
              <a:prstGeom prst="rect">
                <a:avLst/>
              </a:prstGeom>
            </p:spPr>
          </p:pic>
        </p:grpSp>
        <p:grpSp>
          <p:nvGrpSpPr>
            <p:cNvPr id="1011" name="그룹 1011"/>
            <p:cNvGrpSpPr/>
            <p:nvPr/>
          </p:nvGrpSpPr>
          <p:grpSpPr>
            <a:xfrm>
              <a:off x="1206416" y="1218255"/>
              <a:ext cx="7872882" cy="6674897"/>
              <a:chOff x="1206416" y="1218255"/>
              <a:chExt cx="7872882" cy="6674897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1206416" y="1218255"/>
                <a:ext cx="7872882" cy="6674897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4246636" y="380952"/>
              <a:ext cx="1792443" cy="760459"/>
              <a:chOff x="4246636" y="380952"/>
              <a:chExt cx="1792443" cy="760459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4246636" y="380952"/>
                <a:ext cx="1792443" cy="760459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4165393" y="380952"/>
              <a:ext cx="1954928" cy="721376"/>
              <a:chOff x="4165393" y="380952"/>
              <a:chExt cx="1954928" cy="721376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 rot="-10800000">
                <a:off x="4165393" y="380952"/>
                <a:ext cx="1954928" cy="721376"/>
              </a:xfrm>
              <a:prstGeom prst="rect">
                <a:avLst/>
              </a:prstGeom>
            </p:spPr>
          </p:pic>
        </p:grpSp>
        <p:grpSp>
          <p:nvGrpSpPr>
            <p:cNvPr id="1014" name="그룹 1014"/>
            <p:cNvGrpSpPr/>
            <p:nvPr/>
          </p:nvGrpSpPr>
          <p:grpSpPr>
            <a:xfrm>
              <a:off x="4165393" y="380952"/>
              <a:ext cx="1961905" cy="760459"/>
              <a:chOff x="4165393" y="380952"/>
              <a:chExt cx="1961905" cy="760459"/>
            </a:xfrm>
          </p:grpSpPr>
          <p:grpSp>
            <p:nvGrpSpPr>
              <p:cNvPr id="1015" name="그룹 1015"/>
              <p:cNvGrpSpPr/>
              <p:nvPr/>
            </p:nvGrpSpPr>
            <p:grpSpPr>
              <a:xfrm>
                <a:off x="4246636" y="380952"/>
                <a:ext cx="1792443" cy="760459"/>
                <a:chOff x="4246636" y="380952"/>
                <a:chExt cx="1792443" cy="760459"/>
              </a:xfrm>
            </p:grpSpPr>
            <p:pic>
              <p:nvPicPr>
                <p:cNvPr id="41" name="Object 40"/>
                <p:cNvPicPr>
                  <a:picLocks noChangeAspect="1"/>
                </p:cNvPicPr>
                <p:nvPr/>
              </p:nvPicPr>
              <p:blipFill>
                <a:blip r:embed="rId10" cstate="print"/>
                <a:stretch>
                  <a:fillRect/>
                </a:stretch>
              </p:blipFill>
              <p:spPr>
                <a:xfrm>
                  <a:off x="4246636" y="380952"/>
                  <a:ext cx="1792443" cy="760459"/>
                </a:xfrm>
                <a:prstGeom prst="rect">
                  <a:avLst/>
                </a:prstGeom>
              </p:spPr>
            </p:pic>
          </p:grpSp>
          <p:grpSp>
            <p:nvGrpSpPr>
              <p:cNvPr id="1016" name="그룹 1016"/>
              <p:cNvGrpSpPr/>
              <p:nvPr/>
            </p:nvGrpSpPr>
            <p:grpSpPr>
              <a:xfrm>
                <a:off x="4165393" y="380952"/>
                <a:ext cx="1954928" cy="721376"/>
                <a:chOff x="4165393" y="380952"/>
                <a:chExt cx="1954928" cy="721376"/>
              </a:xfrm>
            </p:grpSpPr>
            <p:pic>
              <p:nvPicPr>
                <p:cNvPr id="44" name="Object 43"/>
                <p:cNvPicPr>
                  <a:picLocks noChangeAspect="1"/>
                </p:cNvPicPr>
                <p:nvPr/>
              </p:nvPicPr>
              <p:blipFill>
                <a:blip r:embed="rId11" cstate="print"/>
                <a:stretch>
                  <a:fillRect/>
                </a:stretch>
              </p:blipFill>
              <p:spPr>
                <a:xfrm rot="-10800000">
                  <a:off x="4165393" y="380952"/>
                  <a:ext cx="1954928" cy="721376"/>
                </a:xfrm>
                <a:prstGeom prst="rect">
                  <a:avLst/>
                </a:prstGeom>
              </p:spPr>
            </p:pic>
          </p:grpSp>
        </p:grpSp>
      </p:grpSp>
      <p:pic>
        <p:nvPicPr>
          <p:cNvPr id="48" name="Object 4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030461" y="564649"/>
            <a:ext cx="9396171" cy="4412562"/>
          </a:xfrm>
          <a:prstGeom prst="rect">
            <a:avLst/>
          </a:prstGeom>
        </p:spPr>
      </p:pic>
      <p:grpSp>
        <p:nvGrpSpPr>
          <p:cNvPr id="1017" name="그룹 1017"/>
          <p:cNvGrpSpPr/>
          <p:nvPr/>
        </p:nvGrpSpPr>
        <p:grpSpPr>
          <a:xfrm>
            <a:off x="0" y="6952381"/>
            <a:ext cx="10285714" cy="6983307"/>
            <a:chOff x="0" y="6952381"/>
            <a:chExt cx="10285714" cy="6983307"/>
          </a:xfrm>
        </p:grpSpPr>
        <p:pic>
          <p:nvPicPr>
            <p:cNvPr id="50" name="Object 49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10800000">
              <a:off x="0" y="6952381"/>
              <a:ext cx="10285714" cy="6983307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2761905" y="952381"/>
            <a:ext cx="4761905" cy="17142857"/>
            <a:chOff x="2761905" y="952381"/>
            <a:chExt cx="4761905" cy="17142857"/>
          </a:xfrm>
        </p:grpSpPr>
        <p:pic>
          <p:nvPicPr>
            <p:cNvPr id="53" name="Object 5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 rot="16200000">
              <a:off x="2761905" y="952381"/>
              <a:ext cx="4761905" cy="17142857"/>
            </a:xfrm>
            <a:prstGeom prst="rect">
              <a:avLst/>
            </a:prstGeom>
          </p:spPr>
        </p:pic>
      </p:grpSp>
      <p:pic>
        <p:nvPicPr>
          <p:cNvPr id="55" name="Object 5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932205" y="8182504"/>
            <a:ext cx="8495091" cy="1596530"/>
          </a:xfrm>
          <a:prstGeom prst="rect">
            <a:avLst/>
          </a:prstGeom>
        </p:spPr>
      </p:pic>
      <p:grpSp>
        <p:nvGrpSpPr>
          <p:cNvPr id="1019" name="그룹 1019"/>
          <p:cNvGrpSpPr/>
          <p:nvPr/>
        </p:nvGrpSpPr>
        <p:grpSpPr>
          <a:xfrm>
            <a:off x="2057143" y="3458057"/>
            <a:ext cx="6171429" cy="3369600"/>
            <a:chOff x="2057143" y="3458057"/>
            <a:chExt cx="6171429" cy="3369600"/>
          </a:xfrm>
        </p:grpSpPr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057143" y="3458057"/>
              <a:ext cx="6171429" cy="33696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10285714" cy="10285714"/>
            <a:chOff x="0" y="0"/>
            <a:chExt cx="10285714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0285714" cy="1028571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2575548" y="-56458"/>
            <a:ext cx="15438095" cy="10399916"/>
            <a:chOff x="-2576190" y="-57101"/>
            <a:chExt cx="15438095" cy="1039991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2576190" y="-57101"/>
              <a:ext cx="15438095" cy="1039991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80952" y="380952"/>
            <a:ext cx="9523810" cy="9523810"/>
            <a:chOff x="380952" y="380952"/>
            <a:chExt cx="9523810" cy="9523810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0952" y="380952"/>
              <a:ext cx="9523810" cy="9523810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685714" y="685714"/>
            <a:ext cx="8914286" cy="7091275"/>
            <a:chOff x="685714" y="685714"/>
            <a:chExt cx="8914286" cy="7091275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85714" y="685714"/>
              <a:ext cx="8914286" cy="709127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685714" y="685714"/>
            <a:ext cx="8914286" cy="8190097"/>
            <a:chOff x="685714" y="685714"/>
            <a:chExt cx="8914286" cy="8190097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5714" y="685714"/>
              <a:ext cx="8914286" cy="8190097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80952" y="380952"/>
            <a:ext cx="304762" cy="9523810"/>
            <a:chOff x="380952" y="380952"/>
            <a:chExt cx="304762" cy="9523810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0952" y="380952"/>
              <a:ext cx="304762" cy="9523810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4990476" y="-4228571"/>
            <a:ext cx="304762" cy="9523810"/>
            <a:chOff x="4990476" y="-4228571"/>
            <a:chExt cx="304762" cy="9523810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4990476" y="-4228571"/>
              <a:ext cx="304762" cy="9523810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337076" y="337076"/>
            <a:ext cx="9611562" cy="9611562"/>
            <a:chOff x="337076" y="337076"/>
            <a:chExt cx="9611562" cy="9611562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37076" y="337076"/>
              <a:ext cx="9611562" cy="9611562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9600000" y="380952"/>
            <a:ext cx="304762" cy="9523810"/>
            <a:chOff x="9600000" y="380952"/>
            <a:chExt cx="304762" cy="9523810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600000" y="380952"/>
              <a:ext cx="304762" cy="9523810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4246636" y="380952"/>
            <a:ext cx="1792443" cy="760459"/>
            <a:chOff x="4246636" y="380952"/>
            <a:chExt cx="1792443" cy="760459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246636" y="380952"/>
              <a:ext cx="1792443" cy="760459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4165393" y="380952"/>
            <a:ext cx="1954928" cy="721376"/>
            <a:chOff x="4165393" y="380952"/>
            <a:chExt cx="1954928" cy="721376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 rot="-10800000">
              <a:off x="4165393" y="380952"/>
              <a:ext cx="1954928" cy="721376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380952" y="380952"/>
            <a:ext cx="9523810" cy="9523810"/>
            <a:chOff x="380952" y="380952"/>
            <a:chExt cx="9523810" cy="9523810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80952" y="380952"/>
              <a:ext cx="9523810" cy="9523810"/>
            </a:xfrm>
            <a:prstGeom prst="rect">
              <a:avLst/>
            </a:prstGeom>
          </p:spPr>
        </p:pic>
      </p:grpSp>
      <p:pic>
        <p:nvPicPr>
          <p:cNvPr id="38" name="Object 3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-600000">
            <a:off x="1218228" y="4360291"/>
            <a:ext cx="548436" cy="2285283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0" y="6794061"/>
            <a:ext cx="10285714" cy="6983307"/>
            <a:chOff x="0" y="6794061"/>
            <a:chExt cx="10285714" cy="6983307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10800000">
              <a:off x="0" y="6794061"/>
              <a:ext cx="10285714" cy="6983307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3275298" y="1465774"/>
            <a:ext cx="3735119" cy="17142857"/>
            <a:chOff x="3275298" y="1465774"/>
            <a:chExt cx="3735119" cy="17142857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 rot="16200000">
              <a:off x="3275298" y="1465774"/>
              <a:ext cx="3735119" cy="17142857"/>
            </a:xfrm>
            <a:prstGeom prst="rect">
              <a:avLst/>
            </a:prstGeom>
          </p:spPr>
        </p:pic>
      </p:grpSp>
      <p:pic>
        <p:nvPicPr>
          <p:cNvPr id="45" name="Object 4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6800" y="5802763"/>
            <a:ext cx="8180297" cy="2041249"/>
          </a:xfrm>
          <a:prstGeom prst="rect">
            <a:avLst/>
          </a:prstGeom>
        </p:spPr>
      </p:pic>
      <p:grpSp>
        <p:nvGrpSpPr>
          <p:cNvPr id="1015" name="그룹 1015"/>
          <p:cNvGrpSpPr/>
          <p:nvPr/>
        </p:nvGrpSpPr>
        <p:grpSpPr>
          <a:xfrm>
            <a:off x="2085119" y="1141411"/>
            <a:ext cx="6428571" cy="4573945"/>
            <a:chOff x="2085119" y="1141411"/>
            <a:chExt cx="6428571" cy="4573945"/>
          </a:xfrm>
        </p:grpSpPr>
        <p:pic>
          <p:nvPicPr>
            <p:cNvPr id="47" name="Object 4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085119" y="1141411"/>
              <a:ext cx="6428571" cy="457394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10285714" cy="10285714"/>
            <a:chOff x="0" y="0"/>
            <a:chExt cx="10285714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0285714" cy="1028571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2576190" y="-57101"/>
            <a:ext cx="15438095" cy="10400000"/>
            <a:chOff x="-2576190" y="-57101"/>
            <a:chExt cx="15438095" cy="10400000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-2576190" y="-57101"/>
              <a:ext cx="15438095" cy="10399916"/>
              <a:chOff x="-2576190" y="-57101"/>
              <a:chExt cx="15438095" cy="10399916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-2576190" y="-57101"/>
                <a:ext cx="15438095" cy="10399916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380952" y="380952"/>
              <a:ext cx="9523810" cy="9523810"/>
              <a:chOff x="380952" y="380952"/>
              <a:chExt cx="9523810" cy="9523810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80952" y="380952"/>
                <a:ext cx="9523810" cy="9523810"/>
              </a:xfrm>
              <a:prstGeom prst="rect">
                <a:avLst/>
              </a:prstGeom>
            </p:spPr>
          </p:pic>
        </p:grpSp>
        <p:grpSp>
          <p:nvGrpSpPr>
            <p:cNvPr id="1005" name="그룹 1005"/>
            <p:cNvGrpSpPr/>
            <p:nvPr/>
          </p:nvGrpSpPr>
          <p:grpSpPr>
            <a:xfrm>
              <a:off x="685714" y="685714"/>
              <a:ext cx="8914286" cy="8190097"/>
              <a:chOff x="685714" y="685714"/>
              <a:chExt cx="8914286" cy="8190097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685714" y="685714"/>
                <a:ext cx="8914286" cy="8190097"/>
              </a:xfrm>
              <a:prstGeom prst="rect">
                <a:avLst/>
              </a:prstGeom>
            </p:spPr>
          </p:pic>
        </p:grpSp>
        <p:grpSp>
          <p:nvGrpSpPr>
            <p:cNvPr id="1006" name="그룹 1006"/>
            <p:cNvGrpSpPr/>
            <p:nvPr/>
          </p:nvGrpSpPr>
          <p:grpSpPr>
            <a:xfrm>
              <a:off x="380952" y="380952"/>
              <a:ext cx="304762" cy="9523810"/>
              <a:chOff x="380952" y="380952"/>
              <a:chExt cx="304762" cy="9523810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380952" y="380952"/>
                <a:ext cx="304762" cy="9523810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4990476" y="-4228571"/>
              <a:ext cx="304762" cy="9523810"/>
              <a:chOff x="4990476" y="-4228571"/>
              <a:chExt cx="304762" cy="9523810"/>
            </a:xfrm>
          </p:grpSpPr>
          <p:pic>
            <p:nvPicPr>
              <p:cNvPr id="19" name="Object 18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 rot="5400000">
                <a:off x="4990476" y="-4228571"/>
                <a:ext cx="304762" cy="9523810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9600000" y="380952"/>
              <a:ext cx="304762" cy="9523810"/>
              <a:chOff x="9600000" y="380952"/>
              <a:chExt cx="304762" cy="9523810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9600000" y="380952"/>
                <a:ext cx="304762" cy="9523810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380952" y="380952"/>
              <a:ext cx="9523810" cy="9523810"/>
              <a:chOff x="380952" y="380952"/>
              <a:chExt cx="9523810" cy="9523810"/>
            </a:xfrm>
          </p:grpSpPr>
          <p:pic>
            <p:nvPicPr>
              <p:cNvPr id="25" name="Object 24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380952" y="380952"/>
                <a:ext cx="9523810" cy="9523810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337076" y="337076"/>
              <a:ext cx="9611562" cy="9611562"/>
              <a:chOff x="337076" y="337076"/>
              <a:chExt cx="9611562" cy="9611562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337076" y="337076"/>
                <a:ext cx="9611562" cy="9611562"/>
              </a:xfrm>
              <a:prstGeom prst="rect">
                <a:avLst/>
              </a:prstGeom>
            </p:spPr>
          </p:pic>
        </p:grpSp>
        <p:grpSp>
          <p:nvGrpSpPr>
            <p:cNvPr id="1011" name="그룹 1011"/>
            <p:cNvGrpSpPr/>
            <p:nvPr/>
          </p:nvGrpSpPr>
          <p:grpSpPr>
            <a:xfrm>
              <a:off x="1206416" y="1218255"/>
              <a:ext cx="7872882" cy="6674897"/>
              <a:chOff x="1206416" y="1218255"/>
              <a:chExt cx="7872882" cy="6674897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1206416" y="1218255"/>
                <a:ext cx="7872882" cy="6674897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4246636" y="380952"/>
              <a:ext cx="1792443" cy="760459"/>
              <a:chOff x="4246636" y="380952"/>
              <a:chExt cx="1792443" cy="760459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4246636" y="380952"/>
                <a:ext cx="1792443" cy="760459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4165393" y="380952"/>
              <a:ext cx="1954928" cy="721376"/>
              <a:chOff x="4165393" y="380952"/>
              <a:chExt cx="1954928" cy="721376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 rot="-10800000">
                <a:off x="4165393" y="380952"/>
                <a:ext cx="1954928" cy="721376"/>
              </a:xfrm>
              <a:prstGeom prst="rect">
                <a:avLst/>
              </a:prstGeom>
            </p:spPr>
          </p:pic>
        </p:grpSp>
        <p:grpSp>
          <p:nvGrpSpPr>
            <p:cNvPr id="1014" name="그룹 1014"/>
            <p:cNvGrpSpPr/>
            <p:nvPr/>
          </p:nvGrpSpPr>
          <p:grpSpPr>
            <a:xfrm>
              <a:off x="4165393" y="380952"/>
              <a:ext cx="1961905" cy="760459"/>
              <a:chOff x="4165393" y="380952"/>
              <a:chExt cx="1961905" cy="760459"/>
            </a:xfrm>
          </p:grpSpPr>
          <p:grpSp>
            <p:nvGrpSpPr>
              <p:cNvPr id="1015" name="그룹 1015"/>
              <p:cNvGrpSpPr/>
              <p:nvPr/>
            </p:nvGrpSpPr>
            <p:grpSpPr>
              <a:xfrm>
                <a:off x="4246636" y="380952"/>
                <a:ext cx="1792443" cy="760459"/>
                <a:chOff x="4246636" y="380952"/>
                <a:chExt cx="1792443" cy="760459"/>
              </a:xfrm>
            </p:grpSpPr>
            <p:pic>
              <p:nvPicPr>
                <p:cNvPr id="41" name="Object 40"/>
                <p:cNvPicPr>
                  <a:picLocks noChangeAspect="1"/>
                </p:cNvPicPr>
                <p:nvPr/>
              </p:nvPicPr>
              <p:blipFill>
                <a:blip r:embed="rId10" cstate="print"/>
                <a:stretch>
                  <a:fillRect/>
                </a:stretch>
              </p:blipFill>
              <p:spPr>
                <a:xfrm>
                  <a:off x="4246636" y="380952"/>
                  <a:ext cx="1792443" cy="760459"/>
                </a:xfrm>
                <a:prstGeom prst="rect">
                  <a:avLst/>
                </a:prstGeom>
              </p:spPr>
            </p:pic>
          </p:grpSp>
          <p:grpSp>
            <p:nvGrpSpPr>
              <p:cNvPr id="1016" name="그룹 1016"/>
              <p:cNvGrpSpPr/>
              <p:nvPr/>
            </p:nvGrpSpPr>
            <p:grpSpPr>
              <a:xfrm>
                <a:off x="4165393" y="380952"/>
                <a:ext cx="1954928" cy="721376"/>
                <a:chOff x="4165393" y="380952"/>
                <a:chExt cx="1954928" cy="721376"/>
              </a:xfrm>
            </p:grpSpPr>
            <p:pic>
              <p:nvPicPr>
                <p:cNvPr id="44" name="Object 43"/>
                <p:cNvPicPr>
                  <a:picLocks noChangeAspect="1"/>
                </p:cNvPicPr>
                <p:nvPr/>
              </p:nvPicPr>
              <p:blipFill>
                <a:blip r:embed="rId11" cstate="print"/>
                <a:stretch>
                  <a:fillRect/>
                </a:stretch>
              </p:blipFill>
              <p:spPr>
                <a:xfrm rot="-10800000">
                  <a:off x="4165393" y="380952"/>
                  <a:ext cx="1954928" cy="721376"/>
                </a:xfrm>
                <a:prstGeom prst="rect">
                  <a:avLst/>
                </a:prstGeom>
              </p:spPr>
            </p:pic>
          </p:grpSp>
        </p:grpSp>
      </p:grpSp>
      <p:pic>
        <p:nvPicPr>
          <p:cNvPr id="48" name="Object 4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78869" y="1323383"/>
            <a:ext cx="7686839" cy="1809810"/>
          </a:xfrm>
          <a:prstGeom prst="rect">
            <a:avLst/>
          </a:prstGeom>
        </p:spPr>
      </p:pic>
      <p:grpSp>
        <p:nvGrpSpPr>
          <p:cNvPr id="1017" name="그룹 1017"/>
          <p:cNvGrpSpPr/>
          <p:nvPr/>
        </p:nvGrpSpPr>
        <p:grpSpPr>
          <a:xfrm>
            <a:off x="5493741" y="4464047"/>
            <a:ext cx="4482137" cy="3613723"/>
            <a:chOff x="5493741" y="4464047"/>
            <a:chExt cx="4482137" cy="3613723"/>
          </a:xfrm>
        </p:grpSpPr>
        <p:pic>
          <p:nvPicPr>
            <p:cNvPr id="50" name="Object 49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493741" y="4464047"/>
              <a:ext cx="4482137" cy="3613723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0" y="6952381"/>
            <a:ext cx="10285714" cy="6983307"/>
            <a:chOff x="0" y="6952381"/>
            <a:chExt cx="10285714" cy="6983307"/>
          </a:xfrm>
        </p:grpSpPr>
        <p:pic>
          <p:nvPicPr>
            <p:cNvPr id="53" name="Object 5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 rot="10800000">
              <a:off x="0" y="6952381"/>
              <a:ext cx="10285714" cy="6983307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2761905" y="952381"/>
            <a:ext cx="4761905" cy="17142857"/>
            <a:chOff x="2761905" y="952381"/>
            <a:chExt cx="4761905" cy="17142857"/>
          </a:xfrm>
        </p:grpSpPr>
        <p:pic>
          <p:nvPicPr>
            <p:cNvPr id="56" name="Object 55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 rot="16200000">
              <a:off x="2761905" y="952381"/>
              <a:ext cx="4761905" cy="17142857"/>
            </a:xfrm>
            <a:prstGeom prst="rect">
              <a:avLst/>
            </a:prstGeom>
          </p:spPr>
        </p:pic>
      </p:grpSp>
      <p:pic>
        <p:nvPicPr>
          <p:cNvPr id="58" name="Object 57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913154" y="3440269"/>
            <a:ext cx="5869794" cy="259041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10285714" cy="10285714"/>
            <a:chOff x="0" y="0"/>
            <a:chExt cx="10285714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0285714" cy="1028571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2576190" y="-57101"/>
            <a:ext cx="15438095" cy="10400000"/>
            <a:chOff x="-2576190" y="-57101"/>
            <a:chExt cx="15438095" cy="10400000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-2576190" y="-57101"/>
              <a:ext cx="15438095" cy="10399916"/>
              <a:chOff x="-2576190" y="-57101"/>
              <a:chExt cx="15438095" cy="10399916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-2576190" y="-57101"/>
                <a:ext cx="15438095" cy="10399916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380952" y="380952"/>
              <a:ext cx="9523810" cy="9523810"/>
              <a:chOff x="380952" y="380952"/>
              <a:chExt cx="9523810" cy="9523810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80952" y="380952"/>
                <a:ext cx="9523810" cy="9523810"/>
              </a:xfrm>
              <a:prstGeom prst="rect">
                <a:avLst/>
              </a:prstGeom>
            </p:spPr>
          </p:pic>
        </p:grpSp>
        <p:grpSp>
          <p:nvGrpSpPr>
            <p:cNvPr id="1005" name="그룹 1005"/>
            <p:cNvGrpSpPr/>
            <p:nvPr/>
          </p:nvGrpSpPr>
          <p:grpSpPr>
            <a:xfrm>
              <a:off x="685714" y="685714"/>
              <a:ext cx="8914286" cy="8190097"/>
              <a:chOff x="685714" y="685714"/>
              <a:chExt cx="8914286" cy="8190097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685714" y="685714"/>
                <a:ext cx="8914286" cy="8190097"/>
              </a:xfrm>
              <a:prstGeom prst="rect">
                <a:avLst/>
              </a:prstGeom>
            </p:spPr>
          </p:pic>
        </p:grpSp>
        <p:grpSp>
          <p:nvGrpSpPr>
            <p:cNvPr id="1006" name="그룹 1006"/>
            <p:cNvGrpSpPr/>
            <p:nvPr/>
          </p:nvGrpSpPr>
          <p:grpSpPr>
            <a:xfrm>
              <a:off x="380952" y="380952"/>
              <a:ext cx="304762" cy="9523810"/>
              <a:chOff x="380952" y="380952"/>
              <a:chExt cx="304762" cy="9523810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380952" y="380952"/>
                <a:ext cx="304762" cy="9523810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4990476" y="-4228571"/>
              <a:ext cx="304762" cy="9523810"/>
              <a:chOff x="4990476" y="-4228571"/>
              <a:chExt cx="304762" cy="9523810"/>
            </a:xfrm>
          </p:grpSpPr>
          <p:pic>
            <p:nvPicPr>
              <p:cNvPr id="19" name="Object 18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 rot="5400000">
                <a:off x="4990476" y="-4228571"/>
                <a:ext cx="304762" cy="9523810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9600000" y="380952"/>
              <a:ext cx="304762" cy="9523810"/>
              <a:chOff x="9600000" y="380952"/>
              <a:chExt cx="304762" cy="9523810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9600000" y="380952"/>
                <a:ext cx="304762" cy="9523810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380952" y="380952"/>
              <a:ext cx="9523810" cy="9523810"/>
              <a:chOff x="380952" y="380952"/>
              <a:chExt cx="9523810" cy="9523810"/>
            </a:xfrm>
          </p:grpSpPr>
          <p:pic>
            <p:nvPicPr>
              <p:cNvPr id="25" name="Object 24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380952" y="380952"/>
                <a:ext cx="9523810" cy="9523810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337076" y="337076"/>
              <a:ext cx="9611562" cy="9611562"/>
              <a:chOff x="337076" y="337076"/>
              <a:chExt cx="9611562" cy="9611562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337076" y="337076"/>
                <a:ext cx="9611562" cy="9611562"/>
              </a:xfrm>
              <a:prstGeom prst="rect">
                <a:avLst/>
              </a:prstGeom>
            </p:spPr>
          </p:pic>
        </p:grpSp>
        <p:grpSp>
          <p:nvGrpSpPr>
            <p:cNvPr id="1011" name="그룹 1011"/>
            <p:cNvGrpSpPr/>
            <p:nvPr/>
          </p:nvGrpSpPr>
          <p:grpSpPr>
            <a:xfrm>
              <a:off x="1206416" y="1218255"/>
              <a:ext cx="7872882" cy="6674897"/>
              <a:chOff x="1206416" y="1218255"/>
              <a:chExt cx="7872882" cy="6674897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1206416" y="1218255"/>
                <a:ext cx="7872882" cy="6674897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4246636" y="380952"/>
              <a:ext cx="1792443" cy="760459"/>
              <a:chOff x="4246636" y="380952"/>
              <a:chExt cx="1792443" cy="760459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4246636" y="380952"/>
                <a:ext cx="1792443" cy="760459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4165393" y="380952"/>
              <a:ext cx="1954928" cy="721376"/>
              <a:chOff x="4165393" y="380952"/>
              <a:chExt cx="1954928" cy="721376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 rot="-10800000">
                <a:off x="4165393" y="380952"/>
                <a:ext cx="1954928" cy="721376"/>
              </a:xfrm>
              <a:prstGeom prst="rect">
                <a:avLst/>
              </a:prstGeom>
            </p:spPr>
          </p:pic>
        </p:grpSp>
        <p:grpSp>
          <p:nvGrpSpPr>
            <p:cNvPr id="1014" name="그룹 1014"/>
            <p:cNvGrpSpPr/>
            <p:nvPr/>
          </p:nvGrpSpPr>
          <p:grpSpPr>
            <a:xfrm>
              <a:off x="4165393" y="380952"/>
              <a:ext cx="1961905" cy="760459"/>
              <a:chOff x="4165393" y="380952"/>
              <a:chExt cx="1961905" cy="760459"/>
            </a:xfrm>
          </p:grpSpPr>
          <p:grpSp>
            <p:nvGrpSpPr>
              <p:cNvPr id="1015" name="그룹 1015"/>
              <p:cNvGrpSpPr/>
              <p:nvPr/>
            </p:nvGrpSpPr>
            <p:grpSpPr>
              <a:xfrm>
                <a:off x="4246636" y="380952"/>
                <a:ext cx="1792443" cy="760459"/>
                <a:chOff x="4246636" y="380952"/>
                <a:chExt cx="1792443" cy="760459"/>
              </a:xfrm>
            </p:grpSpPr>
            <p:pic>
              <p:nvPicPr>
                <p:cNvPr id="41" name="Object 40"/>
                <p:cNvPicPr>
                  <a:picLocks noChangeAspect="1"/>
                </p:cNvPicPr>
                <p:nvPr/>
              </p:nvPicPr>
              <p:blipFill>
                <a:blip r:embed="rId10" cstate="print"/>
                <a:stretch>
                  <a:fillRect/>
                </a:stretch>
              </p:blipFill>
              <p:spPr>
                <a:xfrm>
                  <a:off x="4246636" y="380952"/>
                  <a:ext cx="1792443" cy="760459"/>
                </a:xfrm>
                <a:prstGeom prst="rect">
                  <a:avLst/>
                </a:prstGeom>
              </p:spPr>
            </p:pic>
          </p:grpSp>
          <p:grpSp>
            <p:nvGrpSpPr>
              <p:cNvPr id="1016" name="그룹 1016"/>
              <p:cNvGrpSpPr/>
              <p:nvPr/>
            </p:nvGrpSpPr>
            <p:grpSpPr>
              <a:xfrm>
                <a:off x="4165393" y="380952"/>
                <a:ext cx="1954928" cy="721376"/>
                <a:chOff x="4165393" y="380952"/>
                <a:chExt cx="1954928" cy="721376"/>
              </a:xfrm>
            </p:grpSpPr>
            <p:pic>
              <p:nvPicPr>
                <p:cNvPr id="44" name="Object 43"/>
                <p:cNvPicPr>
                  <a:picLocks noChangeAspect="1"/>
                </p:cNvPicPr>
                <p:nvPr/>
              </p:nvPicPr>
              <p:blipFill>
                <a:blip r:embed="rId11" cstate="print"/>
                <a:stretch>
                  <a:fillRect/>
                </a:stretch>
              </p:blipFill>
              <p:spPr>
                <a:xfrm rot="-10800000">
                  <a:off x="4165393" y="380952"/>
                  <a:ext cx="1954928" cy="721376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1017" name="그룹 1017"/>
          <p:cNvGrpSpPr/>
          <p:nvPr/>
        </p:nvGrpSpPr>
        <p:grpSpPr>
          <a:xfrm>
            <a:off x="0" y="6952381"/>
            <a:ext cx="10285714" cy="6983307"/>
            <a:chOff x="0" y="6952381"/>
            <a:chExt cx="10285714" cy="6983307"/>
          </a:xfrm>
        </p:grpSpPr>
        <p:pic>
          <p:nvPicPr>
            <p:cNvPr id="49" name="Object 48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 rot="10800000">
              <a:off x="0" y="6952381"/>
              <a:ext cx="10285714" cy="6983307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2761905" y="1002976"/>
            <a:ext cx="4761905" cy="17142857"/>
            <a:chOff x="2761905" y="1002976"/>
            <a:chExt cx="4761905" cy="17142857"/>
          </a:xfrm>
        </p:grpSpPr>
        <p:pic>
          <p:nvPicPr>
            <p:cNvPr id="52" name="Object 5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16200000">
              <a:off x="2761905" y="1002976"/>
              <a:ext cx="4761905" cy="17142857"/>
            </a:xfrm>
            <a:prstGeom prst="rect">
              <a:avLst/>
            </a:prstGeom>
          </p:spPr>
        </p:pic>
      </p:grpSp>
      <p:pic>
        <p:nvPicPr>
          <p:cNvPr id="54" name="Object 53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37148" y="405237"/>
            <a:ext cx="11387461" cy="4380842"/>
          </a:xfrm>
          <a:prstGeom prst="rect">
            <a:avLst/>
          </a:prstGeom>
        </p:spPr>
      </p:pic>
      <p:grpSp>
        <p:nvGrpSpPr>
          <p:cNvPr id="1019" name="그룹 1019"/>
          <p:cNvGrpSpPr/>
          <p:nvPr/>
        </p:nvGrpSpPr>
        <p:grpSpPr>
          <a:xfrm>
            <a:off x="2057143" y="2651603"/>
            <a:ext cx="6171429" cy="4300778"/>
            <a:chOff x="2057143" y="2651603"/>
            <a:chExt cx="6171429" cy="4300778"/>
          </a:xfrm>
        </p:grpSpPr>
        <p:pic>
          <p:nvPicPr>
            <p:cNvPr id="56" name="Object 55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057143" y="2651603"/>
              <a:ext cx="6171429" cy="4300778"/>
            </a:xfrm>
            <a:prstGeom prst="rect">
              <a:avLst/>
            </a:prstGeom>
          </p:spPr>
        </p:pic>
      </p:grpSp>
      <p:pic>
        <p:nvPicPr>
          <p:cNvPr id="58" name="Object 57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237866" y="8083076"/>
            <a:ext cx="8090573" cy="155775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1002">
            <a:extLst>
              <a:ext uri="{FF2B5EF4-FFF2-40B4-BE49-F238E27FC236}">
                <a16:creationId xmlns:a16="http://schemas.microsoft.com/office/drawing/2014/main" id="{F3596FAE-32E4-A692-AAB1-5FB8673C4B90}"/>
              </a:ext>
            </a:extLst>
          </p:cNvPr>
          <p:cNvGrpSpPr/>
          <p:nvPr/>
        </p:nvGrpSpPr>
        <p:grpSpPr>
          <a:xfrm>
            <a:off x="-2575548" y="-56458"/>
            <a:ext cx="15438095" cy="10399916"/>
            <a:chOff x="-2576190" y="-57101"/>
            <a:chExt cx="15438095" cy="10399916"/>
          </a:xfrm>
        </p:grpSpPr>
        <p:pic>
          <p:nvPicPr>
            <p:cNvPr id="5" name="Object 5">
              <a:extLst>
                <a:ext uri="{FF2B5EF4-FFF2-40B4-BE49-F238E27FC236}">
                  <a16:creationId xmlns:a16="http://schemas.microsoft.com/office/drawing/2014/main" id="{668EE85C-3111-1547-224F-F7A7D6D0A3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576190" y="-57101"/>
              <a:ext cx="15438095" cy="10399916"/>
            </a:xfrm>
            <a:prstGeom prst="rect">
              <a:avLst/>
            </a:prstGeom>
          </p:spPr>
        </p:pic>
      </p:grpSp>
      <p:pic>
        <p:nvPicPr>
          <p:cNvPr id="7" name="그림 6" descr="텍스트이(가) 표시된 사진&#10;&#10;자동 생성된 설명">
            <a:extLst>
              <a:ext uri="{FF2B5EF4-FFF2-40B4-BE49-F238E27FC236}">
                <a16:creationId xmlns:a16="http://schemas.microsoft.com/office/drawing/2014/main" id="{F9B80599-184B-FCD8-8697-57A75C39BA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4571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002">
            <a:extLst>
              <a:ext uri="{FF2B5EF4-FFF2-40B4-BE49-F238E27FC236}">
                <a16:creationId xmlns:a16="http://schemas.microsoft.com/office/drawing/2014/main" id="{36C21D86-0E4E-3F87-0A61-E94E58661755}"/>
              </a:ext>
            </a:extLst>
          </p:cNvPr>
          <p:cNvGrpSpPr/>
          <p:nvPr/>
        </p:nvGrpSpPr>
        <p:grpSpPr>
          <a:xfrm>
            <a:off x="-2575548" y="-56458"/>
            <a:ext cx="15438095" cy="10399916"/>
            <a:chOff x="-2576190" y="-57101"/>
            <a:chExt cx="15438095" cy="10399916"/>
          </a:xfrm>
        </p:grpSpPr>
        <p:pic>
          <p:nvPicPr>
            <p:cNvPr id="15" name="Object 5">
              <a:extLst>
                <a:ext uri="{FF2B5EF4-FFF2-40B4-BE49-F238E27FC236}">
                  <a16:creationId xmlns:a16="http://schemas.microsoft.com/office/drawing/2014/main" id="{02BCDD88-F33F-CB30-BEDF-BADACC4616A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2576190" y="-57101"/>
              <a:ext cx="15438095" cy="10399916"/>
            </a:xfrm>
            <a:prstGeom prst="rect">
              <a:avLst/>
            </a:prstGeom>
          </p:spPr>
        </p:pic>
      </p:grpSp>
      <p:pic>
        <p:nvPicPr>
          <p:cNvPr id="17" name="그림 16" descr="텍스트이(가) 표시된 사진&#10;&#10;자동 생성된 설명">
            <a:extLst>
              <a:ext uri="{FF2B5EF4-FFF2-40B4-BE49-F238E27FC236}">
                <a16:creationId xmlns:a16="http://schemas.microsoft.com/office/drawing/2014/main" id="{EC3AE89C-F97A-CDE2-FD39-0163669493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7656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1002">
            <a:extLst>
              <a:ext uri="{FF2B5EF4-FFF2-40B4-BE49-F238E27FC236}">
                <a16:creationId xmlns:a16="http://schemas.microsoft.com/office/drawing/2014/main" id="{40229A2A-6B86-88C1-6B81-ECC05BAC3877}"/>
              </a:ext>
            </a:extLst>
          </p:cNvPr>
          <p:cNvGrpSpPr/>
          <p:nvPr/>
        </p:nvGrpSpPr>
        <p:grpSpPr>
          <a:xfrm>
            <a:off x="-2575548" y="-56458"/>
            <a:ext cx="15438095" cy="10399916"/>
            <a:chOff x="-2576190" y="-57101"/>
            <a:chExt cx="15438095" cy="10399916"/>
          </a:xfrm>
        </p:grpSpPr>
        <p:pic>
          <p:nvPicPr>
            <p:cNvPr id="7" name="Object 5">
              <a:extLst>
                <a:ext uri="{FF2B5EF4-FFF2-40B4-BE49-F238E27FC236}">
                  <a16:creationId xmlns:a16="http://schemas.microsoft.com/office/drawing/2014/main" id="{7CA90106-3A5B-7FF0-A206-33194F55548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576190" y="-57101"/>
              <a:ext cx="15438095" cy="10399916"/>
            </a:xfrm>
            <a:prstGeom prst="rect">
              <a:avLst/>
            </a:prstGeom>
          </p:spPr>
        </p:pic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B54A256E-198A-2B1F-1382-14F72A6874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8072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1002">
            <a:extLst>
              <a:ext uri="{FF2B5EF4-FFF2-40B4-BE49-F238E27FC236}">
                <a16:creationId xmlns:a16="http://schemas.microsoft.com/office/drawing/2014/main" id="{907E1505-92DB-9AFC-C0C4-29E19CFC44F7}"/>
              </a:ext>
            </a:extLst>
          </p:cNvPr>
          <p:cNvGrpSpPr/>
          <p:nvPr/>
        </p:nvGrpSpPr>
        <p:grpSpPr>
          <a:xfrm>
            <a:off x="-2575548" y="-56458"/>
            <a:ext cx="15438095" cy="10399916"/>
            <a:chOff x="-2576190" y="-57101"/>
            <a:chExt cx="15438095" cy="10399916"/>
          </a:xfrm>
        </p:grpSpPr>
        <p:pic>
          <p:nvPicPr>
            <p:cNvPr id="7" name="Object 5">
              <a:extLst>
                <a:ext uri="{FF2B5EF4-FFF2-40B4-BE49-F238E27FC236}">
                  <a16:creationId xmlns:a16="http://schemas.microsoft.com/office/drawing/2014/main" id="{4FA29509-2820-566E-0309-334075170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576190" y="-57101"/>
              <a:ext cx="15438095" cy="10399916"/>
            </a:xfrm>
            <a:prstGeom prst="rect">
              <a:avLst/>
            </a:prstGeom>
          </p:spPr>
        </p:pic>
      </p:grpSp>
      <p:pic>
        <p:nvPicPr>
          <p:cNvPr id="9" name="그림 8" descr="텍스트이(가) 표시된 사진&#10;&#10;자동 생성된 설명">
            <a:extLst>
              <a:ext uri="{FF2B5EF4-FFF2-40B4-BE49-F238E27FC236}">
                <a16:creationId xmlns:a16="http://schemas.microsoft.com/office/drawing/2014/main" id="{15273CCE-ECBC-1818-E3CB-0AFEF1BC9E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</p:spPr>
      </p:pic>
      <p:sp>
        <p:nvSpPr>
          <p:cNvPr id="10" name="실행 단추: 비어 있음 9">
            <a:hlinkClick r:id="rId4" highlightClick="1"/>
            <a:extLst>
              <a:ext uri="{FF2B5EF4-FFF2-40B4-BE49-F238E27FC236}">
                <a16:creationId xmlns:a16="http://schemas.microsoft.com/office/drawing/2014/main" id="{2ADB05ED-650A-1183-C060-46817DC78F90}"/>
              </a:ext>
            </a:extLst>
          </p:cNvPr>
          <p:cNvSpPr/>
          <p:nvPr/>
        </p:nvSpPr>
        <p:spPr>
          <a:xfrm>
            <a:off x="3162300" y="5257651"/>
            <a:ext cx="2667000" cy="1295400"/>
          </a:xfrm>
          <a:prstGeom prst="actionButtonBlank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ABD4BC-DE25-D59B-4A9D-76D16C0CFF30}"/>
              </a:ext>
            </a:extLst>
          </p:cNvPr>
          <p:cNvSpPr txBox="1"/>
          <p:nvPr/>
        </p:nvSpPr>
        <p:spPr>
          <a:xfrm>
            <a:off x="3771900" y="5536019"/>
            <a:ext cx="137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600" dirty="0"/>
              <a:t>실행</a:t>
            </a:r>
          </a:p>
        </p:txBody>
      </p:sp>
    </p:spTree>
    <p:extLst>
      <p:ext uri="{BB962C8B-B14F-4D97-AF65-F5344CB8AC3E}">
        <p14:creationId xmlns:p14="http://schemas.microsoft.com/office/powerpoint/2010/main" val="23613054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</Words>
  <Application>Microsoft Office PowerPoint</Application>
  <PresentationFormat>사용자 지정</PresentationFormat>
  <Paragraphs>2</Paragraphs>
  <Slides>14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8" baseType="lpstr">
      <vt:lpstr>맑은 고딕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jun seok kim</cp:lastModifiedBy>
  <cp:revision>3</cp:revision>
  <dcterms:created xsi:type="dcterms:W3CDTF">2022-05-20T20:06:40Z</dcterms:created>
  <dcterms:modified xsi:type="dcterms:W3CDTF">2022-05-20T12:40:48Z</dcterms:modified>
</cp:coreProperties>
</file>