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9" r:id="rId5"/>
    <p:sldId id="264" r:id="rId6"/>
    <p:sldId id="270" r:id="rId7"/>
    <p:sldId id="263" r:id="rId8"/>
    <p:sldId id="272" r:id="rId9"/>
    <p:sldId id="271" r:id="rId10"/>
  </p:sldIdLst>
  <p:sldSz cx="12192000" cy="6858000"/>
  <p:notesSz cx="6858000" cy="9144000"/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C30A"/>
    <a:srgbClr val="F3D017"/>
    <a:srgbClr val="CE453A"/>
    <a:srgbClr val="F6D317"/>
    <a:srgbClr val="F3D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5"/>
  </p:normalViewPr>
  <p:slideViewPr>
    <p:cSldViewPr snapToGrid="0" snapToObjects="1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F78D20-72E0-C74E-9CB7-C6A0588471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44A1769-5996-0B47-B82F-BDD2BC124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/>
              <a:t>클릭하여 마스터 부제목 스타일 편집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472204-F552-E844-915D-BFE2F5502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2B8DB4-48A6-F74E-8102-3CD0C956B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996956-21C7-CD44-B837-A803B85CA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273504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30DA75-CB33-2D46-A098-79DFBBB2B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4735C95-94AE-104D-AE56-E1068277E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392218-18AC-7D43-AAE0-8648ADE9A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BCD25C9-5C07-F04B-8974-8B12B1035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71F456-C42D-3548-A4BD-1F5E7BDE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89769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B0F872-C673-5348-9AAE-71B4204F1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DF2849F-AE2F-4049-A5B7-2632FED3A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310681-0FAD-C243-B62E-44E910D28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9399DA-521C-E24D-9A13-9388711EC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AFC380-8F34-6C4B-8A2B-96AA24BC1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66809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7AF453-A16C-2044-A5D8-23215F363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A5D978-E5DB-3D47-AF08-76E0CB8F35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FDAE80E-5E9C-3641-A406-19C2FA989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3F885B-D273-4741-B004-7C69A7D8B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7ADC068-2184-294A-9FC7-5FEE0FB85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1642AC-D5D0-3C40-A98E-8DFA6F996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34309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15867B-E5A8-1F41-BC50-69F8D30AE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3C04FB-F8C7-A54E-B21F-1B15A4975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161EFA0-5142-FE4B-8B4C-17C70F263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4C2BE9C-D148-D440-8AB6-EC817E49D4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F19057B-35B8-6641-945A-0215590BD5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EE9F2BA-749F-6443-A577-DA447FCEF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96E9345-4732-4044-9D23-315D21131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007BBEA-CCAD-3E40-BE39-42EEACF9F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24294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15CD1D-891A-364A-A5CA-AD9A3F610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20D9FF-8AB7-C74B-9B96-6B9E27CC7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6293486-6D74-CE46-B3B0-916DE6B39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51E8AEE-0D5A-1643-B7D1-B7BF747F5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98082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385A560-F7BA-A24D-A283-2E9537079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88DB3E4-17E1-664A-BBEF-20E9F7ABA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CE65782-292D-1B48-8324-E08A033F6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282436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D61818-6637-904D-9B3D-973F7B535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7A08A3-7D21-5343-9970-B032834DF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4019ECF-35BB-4E4B-B7A3-1A3F7358A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A3FE03-B9A5-D645-A636-6B35C37C4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0F07A6F-5963-C442-92D2-80F393EA7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45D4A7A-A023-1145-A363-FDED2545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1692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A6EB51-1984-964C-BCC0-26F19E1D1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48841A5-309C-9748-9EC6-C1BD006516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744F486-915D-E140-B08D-D321475B1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BE68ABA-1091-914F-BA6D-96F6B957A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EBEE8B9-E186-0141-A35B-60A8ED2EC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9531DC-8EF9-A545-B85F-7CC049A78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18841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6984EF-FA91-3041-B77D-CB0061635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007749F-16C6-A74D-BD97-888118D06A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BE4D0E2-3706-2A42-9BDA-7A360D33A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D2DDCA-433F-4B41-820B-4C5D9B2BA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DE39ED4-AB6E-9A41-BF9D-43E43365D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83574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CCABF88-22D4-6145-A2AA-4E02652364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A9F3958-FF74-CF4C-8138-B49AD12736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0CA9DF-1F75-B741-97AF-1E04A74C8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4DD26B-D249-6A43-A247-6359C17FF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8BA158-38B7-ED4F-9FC9-230126AC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95291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D614C7D-6E5C-614B-B7CF-4C8167E6C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1C2060-FE47-9442-9F79-B336257EA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878915-F48E-B246-B0AD-56B3E82A1F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1D7E1-6D86-DC4D-BF1D-00C162D1E3F2}" type="datetimeFigureOut">
              <a:rPr kumimoji="1" lang="ko-Kore-KR" altLang="en-US" smtClean="0"/>
              <a:t>07/25/2022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A08C42-E981-774D-9F6C-99E1CF2528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556859-C54F-A541-9FE0-B58DBCFA4D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21AD0-2B2E-A940-AA5D-41BABA881C7B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889153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kr/" TargetMode="External"/><Relationship Id="rId7" Type="http://schemas.openxmlformats.org/officeDocument/2006/relationships/hyperlink" Target="https://sigan.kr/bbs/board.php?bo_table=cm_free&amp;wr_id=907" TargetMode="External"/><Relationship Id="rId2" Type="http://schemas.openxmlformats.org/officeDocument/2006/relationships/hyperlink" Target="http://www.kizflashcard.com/contents/hangul.asp?opt=3&amp;sub_opt=h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witter.com/tumblbug/status/690472349481734145" TargetMode="External"/><Relationship Id="rId5" Type="http://schemas.openxmlformats.org/officeDocument/2006/relationships/hyperlink" Target="http://ezlife.co.kr/shop/list-40?1=1&amp;sort=it_price&amp;sortodr=asc" TargetMode="External"/><Relationship Id="rId4" Type="http://schemas.openxmlformats.org/officeDocument/2006/relationships/hyperlink" Target="https://m.blog.naver.com/PostView.naver?isHttpsRedirect=true&amp;blogId=ppppiqqqq&amp;logNo=220455056088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3542881"/>
            <a:ext cx="12192000" cy="3315118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1421811" y="2524045"/>
            <a:ext cx="94179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48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한글날 체험키트 꾸러미 아이디어</a:t>
            </a:r>
            <a:endParaRPr kumimoji="1" lang="ko-Kore-KR" altLang="en-US" sz="4800" b="1" dirty="0"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3CFB35-6F33-0E45-B3D1-753F2862A8E3}"/>
              </a:ext>
            </a:extLst>
          </p:cNvPr>
          <p:cNvSpPr txBox="1"/>
          <p:nvPr/>
        </p:nvSpPr>
        <p:spPr>
          <a:xfrm>
            <a:off x="9427864" y="4617578"/>
            <a:ext cx="2010487" cy="1835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2017009016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김현우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2020013590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박민정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2017006653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백태웅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2020084584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서주연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2016009889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오채은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2017008359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이경진</a:t>
            </a:r>
            <a:endParaRPr kumimoji="1" lang="en-US" altLang="ko-KR" sz="1600" spc="-15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9" name="직선 연결선[R] 18">
            <a:extLst>
              <a:ext uri="{FF2B5EF4-FFF2-40B4-BE49-F238E27FC236}">
                <a16:creationId xmlns:a16="http://schemas.microsoft.com/office/drawing/2014/main" id="{9AC8BA7C-285D-1748-89C1-D5556B4C1B53}"/>
              </a:ext>
            </a:extLst>
          </p:cNvPr>
          <p:cNvCxnSpPr/>
          <p:nvPr/>
        </p:nvCxnSpPr>
        <p:spPr>
          <a:xfrm>
            <a:off x="753649" y="2252700"/>
            <a:ext cx="10684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>
            <a:extLst>
              <a:ext uri="{FF2B5EF4-FFF2-40B4-BE49-F238E27FC236}">
                <a16:creationId xmlns:a16="http://schemas.microsoft.com/office/drawing/2014/main" id="{3359B952-4E6E-E548-8991-885CC4421CDE}"/>
              </a:ext>
            </a:extLst>
          </p:cNvPr>
          <p:cNvSpPr/>
          <p:nvPr/>
        </p:nvSpPr>
        <p:spPr>
          <a:xfrm>
            <a:off x="751561" y="2678585"/>
            <a:ext cx="475989" cy="475989"/>
          </a:xfrm>
          <a:prstGeom prst="ellipse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924838B-2C14-9B48-AC57-0DEDBB6D6B81}"/>
              </a:ext>
            </a:extLst>
          </p:cNvPr>
          <p:cNvSpPr txBox="1"/>
          <p:nvPr/>
        </p:nvSpPr>
        <p:spPr>
          <a:xfrm>
            <a:off x="657723" y="1674807"/>
            <a:ext cx="2497800" cy="35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경기</a:t>
            </a:r>
            <a:r>
              <a:rPr kumimoji="1"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-</a:t>
            </a:r>
            <a:r>
              <a:rPr kumimoji="1"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2022 </a:t>
            </a:r>
            <a:r>
              <a:rPr kumimoji="1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우리말 가꿈이</a:t>
            </a:r>
            <a:endParaRPr kumimoji="1" lang="ko-Kore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cxnSp>
        <p:nvCxnSpPr>
          <p:cNvPr id="16" name="직선 연결선[R] 15">
            <a:extLst>
              <a:ext uri="{FF2B5EF4-FFF2-40B4-BE49-F238E27FC236}">
                <a16:creationId xmlns:a16="http://schemas.microsoft.com/office/drawing/2014/main" id="{6C232A32-9565-864A-AF0F-504C43C3FB07}"/>
              </a:ext>
            </a:extLst>
          </p:cNvPr>
          <p:cNvCxnSpPr/>
          <p:nvPr/>
        </p:nvCxnSpPr>
        <p:spPr>
          <a:xfrm>
            <a:off x="753649" y="3837303"/>
            <a:ext cx="10684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5D51532-5D77-5D3D-E26F-074F6F190824}"/>
              </a:ext>
            </a:extLst>
          </p:cNvPr>
          <p:cNvSpPr txBox="1"/>
          <p:nvPr/>
        </p:nvSpPr>
        <p:spPr>
          <a:xfrm>
            <a:off x="9609440" y="4253255"/>
            <a:ext cx="1647333" cy="391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&lt;11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모둠</a:t>
            </a: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en-US" altLang="ko-KR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1110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1"/>
            <a:ext cx="3063711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805710" y="78936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2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목차</a:t>
            </a:r>
            <a:endParaRPr kumimoji="1" lang="ko-Kore-KR" altLang="en-US" sz="3200" b="1" dirty="0">
              <a:solidFill>
                <a:schemeClr val="bg1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E2509FC-8028-9446-A518-E58B11A7BA0D}"/>
              </a:ext>
            </a:extLst>
          </p:cNvPr>
          <p:cNvSpPr/>
          <p:nvPr/>
        </p:nvSpPr>
        <p:spPr>
          <a:xfrm>
            <a:off x="582567" y="1003714"/>
            <a:ext cx="127245" cy="1272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FDE1A3FC-AE98-7B44-9457-1A70E47A3134}"/>
              </a:ext>
            </a:extLst>
          </p:cNvPr>
          <p:cNvSpPr/>
          <p:nvPr/>
        </p:nvSpPr>
        <p:spPr>
          <a:xfrm>
            <a:off x="2564707" y="1791514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ore-KR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1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51D98-A2B4-6F40-9870-A220DB80FAF9}"/>
              </a:ext>
            </a:extLst>
          </p:cNvPr>
          <p:cNvSpPr txBox="1"/>
          <p:nvPr/>
        </p:nvSpPr>
        <p:spPr>
          <a:xfrm>
            <a:off x="3731883" y="1920397"/>
            <a:ext cx="2265364" cy="625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3200" b="1" spc="-150" dirty="0">
                <a:solidFill>
                  <a:schemeClr val="tx1">
                    <a:lumMod val="95000"/>
                    <a:lumOff val="5000"/>
                    <a:alpha val="8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주사위</a:t>
            </a:r>
            <a:endParaRPr kumimoji="1" lang="ko-Kore-KR" altLang="en-US" sz="32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A1760CF-C405-2143-8457-30BDA1307880}"/>
              </a:ext>
            </a:extLst>
          </p:cNvPr>
          <p:cNvSpPr txBox="1"/>
          <p:nvPr/>
        </p:nvSpPr>
        <p:spPr>
          <a:xfrm>
            <a:off x="3731883" y="3436047"/>
            <a:ext cx="2265364" cy="625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3200" b="1" spc="-150" dirty="0">
                <a:solidFill>
                  <a:schemeClr val="tx1">
                    <a:lumMod val="95000"/>
                    <a:lumOff val="5000"/>
                    <a:alpha val="8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</a:t>
            </a:r>
            <a:r>
              <a:rPr kumimoji="1" lang="ko-KR" altLang="en-US" sz="3200" b="1" spc="-150" dirty="0" err="1">
                <a:solidFill>
                  <a:schemeClr val="tx1">
                    <a:lumMod val="95000"/>
                    <a:lumOff val="5000"/>
                    <a:alpha val="8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달고나</a:t>
            </a:r>
            <a:endParaRPr kumimoji="1" lang="ko-Kore-KR" altLang="en-US" sz="32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EC8695D-93A1-7946-B00B-FE5F50AA229C}"/>
              </a:ext>
            </a:extLst>
          </p:cNvPr>
          <p:cNvSpPr/>
          <p:nvPr/>
        </p:nvSpPr>
        <p:spPr>
          <a:xfrm>
            <a:off x="2564707" y="3269585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ore-KR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2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D9A848-2BEA-6845-9548-9F01114CFDE2}"/>
              </a:ext>
            </a:extLst>
          </p:cNvPr>
          <p:cNvSpPr txBox="1"/>
          <p:nvPr/>
        </p:nvSpPr>
        <p:spPr>
          <a:xfrm>
            <a:off x="3731883" y="4926644"/>
            <a:ext cx="2265364" cy="625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3200" b="1" spc="-150" dirty="0">
                <a:solidFill>
                  <a:schemeClr val="tx1">
                    <a:lumMod val="95000"/>
                    <a:lumOff val="5000"/>
                    <a:alpha val="8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초콜릿</a:t>
            </a:r>
            <a:endParaRPr kumimoji="1" lang="ko-Kore-KR" altLang="en-US" sz="32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1D421884-9256-1C4D-A0FF-3F34EFE99592}"/>
              </a:ext>
            </a:extLst>
          </p:cNvPr>
          <p:cNvSpPr/>
          <p:nvPr/>
        </p:nvSpPr>
        <p:spPr>
          <a:xfrm>
            <a:off x="2564707" y="4760182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ore-KR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3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pic>
        <p:nvPicPr>
          <p:cNvPr id="1032" name="Picture 8" descr="오늘은 한글날~한글날에 대해서 알아볼까요?^^">
            <a:extLst>
              <a:ext uri="{FF2B5EF4-FFF2-40B4-BE49-F238E27FC236}">
                <a16:creationId xmlns:a16="http://schemas.microsoft.com/office/drawing/2014/main" id="{4E102CAB-F410-41F8-B215-D426E9E2E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474" y="0"/>
            <a:ext cx="4849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911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1"/>
            <a:ext cx="4875174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570040" y="74057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01</a:t>
            </a:r>
            <a:r>
              <a:rPr kumimoji="1" lang="en-US" altLang="ko-Kore-KR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 </a:t>
            </a:r>
            <a:r>
              <a:rPr kumimoji="1" lang="ko-KR" altLang="en-US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 주사위</a:t>
            </a:r>
            <a:endParaRPr kumimoji="1" lang="ko-Kore-KR" altLang="en-US" sz="2400" b="1" dirty="0">
              <a:solidFill>
                <a:schemeClr val="bg1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pic>
        <p:nvPicPr>
          <p:cNvPr id="27" name="Picture 7" descr="C:\Users\Kim\Desktop\그림2.png">
            <a:extLst>
              <a:ext uri="{FF2B5EF4-FFF2-40B4-BE49-F238E27FC236}">
                <a16:creationId xmlns:a16="http://schemas.microsoft.com/office/drawing/2014/main" id="{98C4B668-8323-97A5-51CD-31DDB180C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0039" y="4314674"/>
            <a:ext cx="3542121" cy="20706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042F965-7E20-0D38-3B85-0136B4F71F46}"/>
              </a:ext>
            </a:extLst>
          </p:cNvPr>
          <p:cNvSpPr txBox="1"/>
          <p:nvPr/>
        </p:nvSpPr>
        <p:spPr>
          <a:xfrm>
            <a:off x="707827" y="296944"/>
            <a:ext cx="2076209" cy="2920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주사위를 이용한 게임 키트</a:t>
            </a:r>
            <a:endParaRPr kumimoji="1" lang="en-US" altLang="ko-KR" sz="1200" b="1" spc="-15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F9B69A38-B7B5-F875-118B-5FA7B3692F1A}"/>
              </a:ext>
            </a:extLst>
          </p:cNvPr>
          <p:cNvSpPr/>
          <p:nvPr/>
        </p:nvSpPr>
        <p:spPr>
          <a:xfrm>
            <a:off x="570040" y="379355"/>
            <a:ext cx="127245" cy="1272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9052F48-81D8-4DCE-F2D4-3CB4FEDA6F0C}"/>
              </a:ext>
            </a:extLst>
          </p:cNvPr>
          <p:cNvSpPr/>
          <p:nvPr/>
        </p:nvSpPr>
        <p:spPr>
          <a:xfrm>
            <a:off x="5280637" y="665259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활동</a:t>
            </a:r>
            <a:r>
              <a:rPr kumimoji="1" lang="en-US" altLang="ko-KR" b="1" dirty="0">
                <a:latin typeface="Arial Black" panose="020B0604020202020204" pitchFamily="34" charset="0"/>
                <a:cs typeface="Arial Black" panose="020B0604020202020204" pitchFamily="34" charset="0"/>
              </a:rPr>
              <a:t>1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83C7573D-0940-301B-1386-237D787FB517}"/>
              </a:ext>
            </a:extLst>
          </p:cNvPr>
          <p:cNvSpPr/>
          <p:nvPr/>
        </p:nvSpPr>
        <p:spPr>
          <a:xfrm>
            <a:off x="5281885" y="2229050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활동</a:t>
            </a:r>
            <a:r>
              <a:rPr kumimoji="1" lang="en-US" altLang="ko-KR" b="1" dirty="0">
                <a:latin typeface="Arial Black" panose="020B0604020202020204" pitchFamily="34" charset="0"/>
                <a:cs typeface="Arial Black" panose="020B0604020202020204" pitchFamily="34" charset="0"/>
              </a:rPr>
              <a:t>2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8A2068E3-5C0C-07C3-BBD1-142353DA19C5}"/>
              </a:ext>
            </a:extLst>
          </p:cNvPr>
          <p:cNvSpPr/>
          <p:nvPr/>
        </p:nvSpPr>
        <p:spPr>
          <a:xfrm>
            <a:off x="5288169" y="4730172"/>
            <a:ext cx="990590" cy="99059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기대효과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FE04A42-32BB-767D-2E63-19BBE2569E84}"/>
              </a:ext>
            </a:extLst>
          </p:cNvPr>
          <p:cNvSpPr txBox="1"/>
          <p:nvPr/>
        </p:nvSpPr>
        <p:spPr>
          <a:xfrm>
            <a:off x="6450291" y="2394934"/>
            <a:ext cx="5314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한글 주사위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개를 이용한 초성 게임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272CBEB-71CD-CB5B-F853-AF5D25B4F0FF}"/>
              </a:ext>
            </a:extLst>
          </p:cNvPr>
          <p:cNvSpPr txBox="1"/>
          <p:nvPr/>
        </p:nvSpPr>
        <p:spPr>
          <a:xfrm>
            <a:off x="7299430" y="4565997"/>
            <a:ext cx="41642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사물의 용도에 맞는 연어를 연상하여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언어 구사능력이 상승한다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9" name="Picture 14" descr="C:\Users\Kim\Desktop\그림1.png">
            <a:extLst>
              <a:ext uri="{FF2B5EF4-FFF2-40B4-BE49-F238E27FC236}">
                <a16:creationId xmlns:a16="http://schemas.microsoft.com/office/drawing/2014/main" id="{980467B1-5696-DE77-D838-C592066D4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040" y="1723133"/>
            <a:ext cx="3542121" cy="2070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E2F8662-9242-CECF-A5C8-1B6883CFB939}"/>
              </a:ext>
            </a:extLst>
          </p:cNvPr>
          <p:cNvSpPr txBox="1"/>
          <p:nvPr/>
        </p:nvSpPr>
        <p:spPr>
          <a:xfrm>
            <a:off x="6450290" y="786740"/>
            <a:ext cx="5314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한글 주사위와 사물 주사위를 이용한 문장 만들기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772351C-04B5-72BE-864C-B172B5FDA8D0}"/>
              </a:ext>
            </a:extLst>
          </p:cNvPr>
          <p:cNvSpPr txBox="1"/>
          <p:nvPr/>
        </p:nvSpPr>
        <p:spPr>
          <a:xfrm>
            <a:off x="574771" y="1353801"/>
            <a:ext cx="10289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 Black" panose="020B0604020202020204" pitchFamily="34" charset="0"/>
              </a:rPr>
              <a:t>활동 </a:t>
            </a:r>
            <a:r>
              <a:rPr kumimoji="1"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 Black" panose="020B0604020202020204" pitchFamily="34" charset="0"/>
              </a:rPr>
              <a:t>1</a:t>
            </a:r>
            <a:endParaRPr kumimoji="1" lang="ko-Kore-KR" altLang="en-US" b="1" dirty="0">
              <a:latin typeface="맑은 고딕" panose="020B0503020000020004" pitchFamily="50" charset="-127"/>
              <a:ea typeface="맑은 고딕" panose="020B0503020000020004" pitchFamily="50" charset="-127"/>
              <a:cs typeface="Arial Black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B989184-E9AB-CE87-3F6F-D769A3210B8D}"/>
              </a:ext>
            </a:extLst>
          </p:cNvPr>
          <p:cNvSpPr txBox="1"/>
          <p:nvPr/>
        </p:nvSpPr>
        <p:spPr>
          <a:xfrm>
            <a:off x="542968" y="3921942"/>
            <a:ext cx="10289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 Black" panose="020B0604020202020204" pitchFamily="34" charset="0"/>
              </a:rPr>
              <a:t>활동 </a:t>
            </a:r>
            <a:r>
              <a:rPr kumimoji="1"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cs typeface="Arial Black" panose="020B0604020202020204" pitchFamily="34" charset="0"/>
              </a:rPr>
              <a:t>2</a:t>
            </a:r>
            <a:endParaRPr kumimoji="1" lang="ko-Kore-KR" altLang="en-US" b="1" dirty="0">
              <a:latin typeface="맑은 고딕" panose="020B0503020000020004" pitchFamily="50" charset="-127"/>
              <a:ea typeface="맑은 고딕" panose="020B0503020000020004" pitchFamily="50" charset="-127"/>
              <a:cs typeface="Arial Black" panose="020B0604020202020204" pitchFamily="34" charset="0"/>
            </a:endParaRPr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5819F36D-4963-F7AC-543F-E3062E87384D}"/>
              </a:ext>
            </a:extLst>
          </p:cNvPr>
          <p:cNvSpPr/>
          <p:nvPr/>
        </p:nvSpPr>
        <p:spPr>
          <a:xfrm>
            <a:off x="6730740" y="1645672"/>
            <a:ext cx="452487" cy="297370"/>
          </a:xfrm>
          <a:prstGeom prst="rightArrow">
            <a:avLst/>
          </a:prstGeom>
          <a:solidFill>
            <a:srgbClr val="CE453A"/>
          </a:solidFill>
          <a:ln>
            <a:solidFill>
              <a:srgbClr val="CE45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CAEDC10-A47E-EB01-B4EE-534A711CA263}"/>
              </a:ext>
            </a:extLst>
          </p:cNvPr>
          <p:cNvSpPr txBox="1"/>
          <p:nvPr/>
        </p:nvSpPr>
        <p:spPr>
          <a:xfrm>
            <a:off x="6517849" y="1193780"/>
            <a:ext cx="5314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한글 주사위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ㅁ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사물 주사위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음식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C3CC91F-87F3-357F-C0E7-CAD6854A3D98}"/>
              </a:ext>
            </a:extLst>
          </p:cNvPr>
          <p:cNvSpPr txBox="1"/>
          <p:nvPr/>
        </p:nvSpPr>
        <p:spPr>
          <a:xfrm>
            <a:off x="7188780" y="1621921"/>
            <a:ext cx="31721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나는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음식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)’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먹는다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52C615C-D03F-5DC3-3CDD-08CA4309091D}"/>
              </a:ext>
            </a:extLst>
          </p:cNvPr>
          <p:cNvSpPr txBox="1"/>
          <p:nvPr/>
        </p:nvSpPr>
        <p:spPr>
          <a:xfrm>
            <a:off x="6450289" y="2758456"/>
            <a:ext cx="5314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예시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ㅈ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나왔다고 가정한다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68990CB5-3C49-7522-26A5-D183F3CDF815}"/>
              </a:ext>
            </a:extLst>
          </p:cNvPr>
          <p:cNvSpPr/>
          <p:nvPr/>
        </p:nvSpPr>
        <p:spPr>
          <a:xfrm>
            <a:off x="6730740" y="3165945"/>
            <a:ext cx="452487" cy="297370"/>
          </a:xfrm>
          <a:prstGeom prst="rightArrow">
            <a:avLst/>
          </a:prstGeom>
          <a:solidFill>
            <a:srgbClr val="CE453A"/>
          </a:solidFill>
          <a:ln>
            <a:solidFill>
              <a:srgbClr val="CE45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6C2A1D2-B4A4-5ED7-8B66-28B09FF74051}"/>
              </a:ext>
            </a:extLst>
          </p:cNvPr>
          <p:cNvSpPr txBox="1"/>
          <p:nvPr/>
        </p:nvSpPr>
        <p:spPr>
          <a:xfrm>
            <a:off x="7188780" y="3142194"/>
            <a:ext cx="4349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공주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강조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굴지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궁지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개장</a:t>
            </a:r>
            <a:endParaRPr lang="en-US" altLang="ko-KR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화살표: 오른쪽 47">
            <a:extLst>
              <a:ext uri="{FF2B5EF4-FFF2-40B4-BE49-F238E27FC236}">
                <a16:creationId xmlns:a16="http://schemas.microsoft.com/office/drawing/2014/main" id="{8061DC44-3852-DE40-6DE7-CE9608B70A4B}"/>
              </a:ext>
            </a:extLst>
          </p:cNvPr>
          <p:cNvSpPr/>
          <p:nvPr/>
        </p:nvSpPr>
        <p:spPr>
          <a:xfrm>
            <a:off x="6727594" y="4701049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37D1C36-550E-CF3E-4D2F-D30E7C0C1FF9}"/>
              </a:ext>
            </a:extLst>
          </p:cNvPr>
          <p:cNvSpPr txBox="1"/>
          <p:nvPr/>
        </p:nvSpPr>
        <p:spPr>
          <a:xfrm>
            <a:off x="7308129" y="5446916"/>
            <a:ext cx="41642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초성만으로 언어를 연상할 수 있으며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새로운 단어를 배울 수 있다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0" name="화살표: 오른쪽 49">
            <a:extLst>
              <a:ext uri="{FF2B5EF4-FFF2-40B4-BE49-F238E27FC236}">
                <a16:creationId xmlns:a16="http://schemas.microsoft.com/office/drawing/2014/main" id="{75C01CF6-6673-85CF-54A5-804BA7FB735C}"/>
              </a:ext>
            </a:extLst>
          </p:cNvPr>
          <p:cNvSpPr/>
          <p:nvPr/>
        </p:nvSpPr>
        <p:spPr>
          <a:xfrm>
            <a:off x="6736293" y="5581968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1" name="직선 연결선[R] 15">
            <a:extLst>
              <a:ext uri="{FF2B5EF4-FFF2-40B4-BE49-F238E27FC236}">
                <a16:creationId xmlns:a16="http://schemas.microsoft.com/office/drawing/2014/main" id="{1721ECF4-F578-F90F-8E59-02C36335AD0C}"/>
              </a:ext>
            </a:extLst>
          </p:cNvPr>
          <p:cNvCxnSpPr>
            <a:cxnSpLocks/>
          </p:cNvCxnSpPr>
          <p:nvPr/>
        </p:nvCxnSpPr>
        <p:spPr>
          <a:xfrm>
            <a:off x="5806912" y="4082400"/>
            <a:ext cx="547118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723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1"/>
            <a:ext cx="4875174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570040" y="74057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02</a:t>
            </a:r>
            <a:r>
              <a:rPr kumimoji="1" lang="en-US" altLang="ko-Kore-KR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 </a:t>
            </a:r>
            <a:r>
              <a:rPr kumimoji="1" lang="ko-KR" altLang="en-US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 </a:t>
            </a:r>
            <a:r>
              <a:rPr kumimoji="1" lang="ko-KR" altLang="en-US" sz="2400" b="1" dirty="0" err="1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달고나</a:t>
            </a:r>
            <a:endParaRPr kumimoji="1" lang="ko-Kore-KR" altLang="en-US" sz="2400" b="1" dirty="0">
              <a:solidFill>
                <a:schemeClr val="bg1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8DA2263-40E3-9302-D99B-585E7CDCDD79}"/>
              </a:ext>
            </a:extLst>
          </p:cNvPr>
          <p:cNvSpPr txBox="1"/>
          <p:nvPr/>
        </p:nvSpPr>
        <p:spPr>
          <a:xfrm>
            <a:off x="707827" y="296944"/>
            <a:ext cx="2954655" cy="2920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자음과 모음의 </a:t>
            </a:r>
            <a:r>
              <a:rPr kumimoji="1" lang="ko-KR" altLang="en-US" sz="1200" b="1" spc="-1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달고나를</a:t>
            </a: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만들 수 있는 체험키트</a:t>
            </a:r>
            <a:endParaRPr kumimoji="1" lang="en-US" altLang="ko-KR" sz="1200" b="1" spc="-15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A3C4BF47-E717-4324-1782-91D1D9ED239A}"/>
              </a:ext>
            </a:extLst>
          </p:cNvPr>
          <p:cNvSpPr/>
          <p:nvPr/>
        </p:nvSpPr>
        <p:spPr>
          <a:xfrm>
            <a:off x="570040" y="379355"/>
            <a:ext cx="127245" cy="1272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51BCCA6C-3C11-51C7-EA38-52697BE93D38}"/>
              </a:ext>
            </a:extLst>
          </p:cNvPr>
          <p:cNvSpPr/>
          <p:nvPr/>
        </p:nvSpPr>
        <p:spPr>
          <a:xfrm>
            <a:off x="5280637" y="665259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활동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86701B32-46D5-D000-3E2A-5E1320293D56}"/>
              </a:ext>
            </a:extLst>
          </p:cNvPr>
          <p:cNvSpPr/>
          <p:nvPr/>
        </p:nvSpPr>
        <p:spPr>
          <a:xfrm>
            <a:off x="5281885" y="2059364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구성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81536A01-1052-C1CD-AD70-663B879B16BC}"/>
              </a:ext>
            </a:extLst>
          </p:cNvPr>
          <p:cNvSpPr/>
          <p:nvPr/>
        </p:nvSpPr>
        <p:spPr>
          <a:xfrm>
            <a:off x="5239459" y="4584110"/>
            <a:ext cx="990590" cy="99059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기대효과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E790073-9516-AB2E-9830-621A5BB7050A}"/>
              </a:ext>
            </a:extLst>
          </p:cNvPr>
          <p:cNvSpPr txBox="1"/>
          <p:nvPr/>
        </p:nvSpPr>
        <p:spPr>
          <a:xfrm>
            <a:off x="6456243" y="879073"/>
            <a:ext cx="52424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아이들에게 자음과 모음의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달고나를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만들 수 있는 체험 키트를 제공한다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7369811-C4AE-8452-6495-0C5F26E56966}"/>
              </a:ext>
            </a:extLst>
          </p:cNvPr>
          <p:cNvSpPr txBox="1"/>
          <p:nvPr/>
        </p:nvSpPr>
        <p:spPr>
          <a:xfrm>
            <a:off x="6456242" y="2231493"/>
            <a:ext cx="4590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달고나용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국자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밑판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누름판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한글 모양 틀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끌개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케이스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바늘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식소다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D1F51173-CD27-6EC9-ABD8-5DB5BB331B9A}"/>
              </a:ext>
            </a:extLst>
          </p:cNvPr>
          <p:cNvSpPr/>
          <p:nvPr/>
        </p:nvSpPr>
        <p:spPr>
          <a:xfrm>
            <a:off x="6533787" y="4052815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8433DAA8-B526-B75B-8D88-7D9BE5990EBA}"/>
              </a:ext>
            </a:extLst>
          </p:cNvPr>
          <p:cNvSpPr/>
          <p:nvPr/>
        </p:nvSpPr>
        <p:spPr>
          <a:xfrm>
            <a:off x="6542486" y="4933734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화살표: 오른쪽 47">
            <a:extLst>
              <a:ext uri="{FF2B5EF4-FFF2-40B4-BE49-F238E27FC236}">
                <a16:creationId xmlns:a16="http://schemas.microsoft.com/office/drawing/2014/main" id="{7E4FA7B4-5D4B-F718-637A-02E9CDFCC08A}"/>
              </a:ext>
            </a:extLst>
          </p:cNvPr>
          <p:cNvSpPr/>
          <p:nvPr/>
        </p:nvSpPr>
        <p:spPr>
          <a:xfrm>
            <a:off x="6533787" y="5795027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91AEACE-EABC-273F-074E-429CE1F9CB8E}"/>
              </a:ext>
            </a:extLst>
          </p:cNvPr>
          <p:cNvSpPr txBox="1"/>
          <p:nvPr/>
        </p:nvSpPr>
        <p:spPr>
          <a:xfrm>
            <a:off x="7107923" y="3858202"/>
            <a:ext cx="39390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직접 한글 모양의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달고나를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만들며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한글에 대한 친화력을 높일 수 있다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18B2591-C56C-A8AE-AD7A-B96334892579}"/>
              </a:ext>
            </a:extLst>
          </p:cNvPr>
          <p:cNvSpPr txBox="1"/>
          <p:nvPr/>
        </p:nvSpPr>
        <p:spPr>
          <a:xfrm>
            <a:off x="7107923" y="4756239"/>
            <a:ext cx="48356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오징어 게임 속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달고나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유행을 이용해 적극적인 참여와 관심을 이끌어 낼 수 있다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313C9E1-466B-6A96-C253-53B108E99934}"/>
              </a:ext>
            </a:extLst>
          </p:cNvPr>
          <p:cNvSpPr txBox="1"/>
          <p:nvPr/>
        </p:nvSpPr>
        <p:spPr>
          <a:xfrm>
            <a:off x="7107923" y="5671732"/>
            <a:ext cx="39390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SNS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공유 이벤트와 결합해 바이럴 효과를 기대할 수 있음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15ECB803-7DC0-7820-1686-56B1606D63D9}"/>
              </a:ext>
            </a:extLst>
          </p:cNvPr>
          <p:cNvSpPr/>
          <p:nvPr/>
        </p:nvSpPr>
        <p:spPr>
          <a:xfrm>
            <a:off x="633662" y="1329584"/>
            <a:ext cx="3401561" cy="53634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pic>
        <p:nvPicPr>
          <p:cNvPr id="53" name="그림 52">
            <a:extLst>
              <a:ext uri="{FF2B5EF4-FFF2-40B4-BE49-F238E27FC236}">
                <a16:creationId xmlns:a16="http://schemas.microsoft.com/office/drawing/2014/main" id="{DACCD4D6-DFC1-8865-07C5-CE7FA30D9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24" y="1380653"/>
            <a:ext cx="3401561" cy="5180403"/>
          </a:xfrm>
          <a:prstGeom prst="rect">
            <a:avLst/>
          </a:prstGeom>
        </p:spPr>
      </p:pic>
      <p:cxnSp>
        <p:nvCxnSpPr>
          <p:cNvPr id="55" name="직선 연결선[R] 15">
            <a:extLst>
              <a:ext uri="{FF2B5EF4-FFF2-40B4-BE49-F238E27FC236}">
                <a16:creationId xmlns:a16="http://schemas.microsoft.com/office/drawing/2014/main" id="{1B14B64B-FDBF-1824-A523-965B1D78F072}"/>
              </a:ext>
            </a:extLst>
          </p:cNvPr>
          <p:cNvCxnSpPr>
            <a:cxnSpLocks/>
          </p:cNvCxnSpPr>
          <p:nvPr/>
        </p:nvCxnSpPr>
        <p:spPr>
          <a:xfrm>
            <a:off x="5806912" y="3479084"/>
            <a:ext cx="547118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725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5F80959D-5338-7241-805E-BF995E074C14}"/>
              </a:ext>
            </a:extLst>
          </p:cNvPr>
          <p:cNvSpPr/>
          <p:nvPr/>
        </p:nvSpPr>
        <p:spPr>
          <a:xfrm>
            <a:off x="0" y="1"/>
            <a:ext cx="12189807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EBE59E-869A-1A29-CAE9-835BF73A5E23}"/>
              </a:ext>
            </a:extLst>
          </p:cNvPr>
          <p:cNvSpPr txBox="1"/>
          <p:nvPr/>
        </p:nvSpPr>
        <p:spPr>
          <a:xfrm>
            <a:off x="570040" y="74057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02</a:t>
            </a:r>
            <a:r>
              <a:rPr kumimoji="1" lang="en-US" altLang="ko-Kore-KR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 </a:t>
            </a:r>
            <a:r>
              <a:rPr kumimoji="1" lang="ko-KR" altLang="en-US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 </a:t>
            </a:r>
            <a:r>
              <a:rPr kumimoji="1" lang="ko-KR" altLang="en-US" sz="2400" b="1" dirty="0" err="1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달고나</a:t>
            </a:r>
            <a:endParaRPr kumimoji="1" lang="ko-Kore-KR" altLang="en-US" sz="2400" b="1" dirty="0">
              <a:solidFill>
                <a:schemeClr val="bg1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5EB7DB-6D45-E308-FFCE-7585E71DD455}"/>
              </a:ext>
            </a:extLst>
          </p:cNvPr>
          <p:cNvSpPr txBox="1"/>
          <p:nvPr/>
        </p:nvSpPr>
        <p:spPr>
          <a:xfrm>
            <a:off x="707827" y="296944"/>
            <a:ext cx="2954655" cy="2920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자음과 모음의 </a:t>
            </a:r>
            <a:r>
              <a:rPr kumimoji="1" lang="ko-KR" altLang="en-US" sz="1200" b="1" spc="-1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달고나를</a:t>
            </a: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만들 수 있는 체험키트</a:t>
            </a:r>
            <a:endParaRPr kumimoji="1" lang="en-US" altLang="ko-KR" sz="1200" b="1" spc="-15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EA5686B8-D619-00D9-C307-17E9E1AC6F10}"/>
              </a:ext>
            </a:extLst>
          </p:cNvPr>
          <p:cNvSpPr/>
          <p:nvPr/>
        </p:nvSpPr>
        <p:spPr>
          <a:xfrm>
            <a:off x="570040" y="379355"/>
            <a:ext cx="127245" cy="1272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FA64B24A-7D19-350F-EAB2-F27AF4AB8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975" y="1538314"/>
            <a:ext cx="5060128" cy="3515817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8C4E157-E837-0257-A708-D9C722FDD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79" y="1538315"/>
            <a:ext cx="5060128" cy="3487693"/>
          </a:xfrm>
          <a:prstGeom prst="rect">
            <a:avLst/>
          </a:prstGeom>
        </p:spPr>
      </p:pic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88EA17C0-032B-82EB-9F9C-B7A5DF63A011}"/>
              </a:ext>
            </a:extLst>
          </p:cNvPr>
          <p:cNvSpPr/>
          <p:nvPr/>
        </p:nvSpPr>
        <p:spPr>
          <a:xfrm>
            <a:off x="850479" y="5495949"/>
            <a:ext cx="452487" cy="297370"/>
          </a:xfrm>
          <a:prstGeom prst="rightArrow">
            <a:avLst/>
          </a:prstGeom>
          <a:solidFill>
            <a:srgbClr val="CE453A"/>
          </a:solidFill>
          <a:ln>
            <a:solidFill>
              <a:srgbClr val="CE45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2F1B94-8796-5C25-BC5A-6F031F16253A}"/>
              </a:ext>
            </a:extLst>
          </p:cNvPr>
          <p:cNvSpPr txBox="1"/>
          <p:nvPr/>
        </p:nvSpPr>
        <p:spPr>
          <a:xfrm>
            <a:off x="1435231" y="5471095"/>
            <a:ext cx="7369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현장에서 직접 한글 </a:t>
            </a:r>
            <a:r>
              <a:rPr lang="ko-KR" altLang="en-US" sz="1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달고나를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만들 수 있는 체험 부스 설치도 가능</a:t>
            </a:r>
            <a:endParaRPr lang="en-US" altLang="ko-KR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화살표: 오른쪽 26">
            <a:extLst>
              <a:ext uri="{FF2B5EF4-FFF2-40B4-BE49-F238E27FC236}">
                <a16:creationId xmlns:a16="http://schemas.microsoft.com/office/drawing/2014/main" id="{9793AFAC-CFD7-406A-DE78-C4DD6738FF2B}"/>
              </a:ext>
            </a:extLst>
          </p:cNvPr>
          <p:cNvSpPr/>
          <p:nvPr/>
        </p:nvSpPr>
        <p:spPr>
          <a:xfrm>
            <a:off x="850479" y="6114575"/>
            <a:ext cx="452487" cy="297370"/>
          </a:xfrm>
          <a:prstGeom prst="rightArrow">
            <a:avLst/>
          </a:prstGeom>
          <a:solidFill>
            <a:srgbClr val="CE453A"/>
          </a:solidFill>
          <a:ln>
            <a:solidFill>
              <a:srgbClr val="CE45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AC493FE-C193-3E2B-F7EE-8B0B6D91035D}"/>
              </a:ext>
            </a:extLst>
          </p:cNvPr>
          <p:cNvSpPr txBox="1"/>
          <p:nvPr/>
        </p:nvSpPr>
        <p:spPr>
          <a:xfrm>
            <a:off x="1447801" y="6076285"/>
            <a:ext cx="9770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사전에 봉사활동 지원자를 모집해 부스에서 아이들의 체험활동을 보조</a:t>
            </a:r>
          </a:p>
        </p:txBody>
      </p:sp>
    </p:spTree>
    <p:extLst>
      <p:ext uri="{BB962C8B-B14F-4D97-AF65-F5344CB8AC3E}">
        <p14:creationId xmlns:p14="http://schemas.microsoft.com/office/powerpoint/2010/main" val="791017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1"/>
            <a:ext cx="4875174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570040" y="74057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03</a:t>
            </a:r>
            <a:r>
              <a:rPr kumimoji="1" lang="en-US" altLang="ko-Kore-KR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 </a:t>
            </a:r>
            <a:r>
              <a:rPr kumimoji="1" lang="ko-KR" altLang="en-US" sz="2400" b="1" dirty="0">
                <a:solidFill>
                  <a:schemeClr val="bg1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 초콜릿</a:t>
            </a:r>
            <a:endParaRPr kumimoji="1" lang="ko-Kore-KR" altLang="en-US" sz="2400" b="1" dirty="0">
              <a:solidFill>
                <a:schemeClr val="bg1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377AE2B-C09F-8509-7F3F-9A1D153C2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421" y="1451649"/>
            <a:ext cx="3315672" cy="30967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FB9C5CE-1861-58C3-7C9D-A44C7476E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21" y="4548361"/>
            <a:ext cx="3315672" cy="186980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C61985C-4EFF-017D-A664-BB72BF3078B5}"/>
              </a:ext>
            </a:extLst>
          </p:cNvPr>
          <p:cNvSpPr txBox="1"/>
          <p:nvPr/>
        </p:nvSpPr>
        <p:spPr>
          <a:xfrm>
            <a:off x="707827" y="296944"/>
            <a:ext cx="1502334" cy="2920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초콜릿 제작 키트</a:t>
            </a:r>
            <a:endParaRPr kumimoji="1" lang="en-US" altLang="ko-KR" sz="1200" b="1" spc="-15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05B79CF8-1E96-6192-F519-3D935A1964F6}"/>
              </a:ext>
            </a:extLst>
          </p:cNvPr>
          <p:cNvSpPr/>
          <p:nvPr/>
        </p:nvSpPr>
        <p:spPr>
          <a:xfrm>
            <a:off x="570040" y="379355"/>
            <a:ext cx="127245" cy="1272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04D7A7-DF95-08D9-339E-A3DFEDE85BF3}"/>
              </a:ext>
            </a:extLst>
          </p:cNvPr>
          <p:cNvSpPr/>
          <p:nvPr/>
        </p:nvSpPr>
        <p:spPr>
          <a:xfrm>
            <a:off x="5280637" y="665259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활동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2CA8E68F-4325-1B51-DDDB-1694436F3A11}"/>
              </a:ext>
            </a:extLst>
          </p:cNvPr>
          <p:cNvSpPr/>
          <p:nvPr/>
        </p:nvSpPr>
        <p:spPr>
          <a:xfrm>
            <a:off x="5281885" y="2059364"/>
            <a:ext cx="990590" cy="990590"/>
          </a:xfrm>
          <a:prstGeom prst="ellipse">
            <a:avLst/>
          </a:prstGeom>
          <a:solidFill>
            <a:srgbClr val="F6C30A"/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구성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C4B6258-2A01-A33F-2FD9-F3378057BED8}"/>
              </a:ext>
            </a:extLst>
          </p:cNvPr>
          <p:cNvSpPr txBox="1"/>
          <p:nvPr/>
        </p:nvSpPr>
        <p:spPr>
          <a:xfrm>
            <a:off x="6456243" y="879073"/>
            <a:ext cx="52424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아이들에게 한글 모양의 초콜릿을 만들 수 있는 키트를 제공한다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938A3BB-7127-BA77-D0E6-A5FBDA9ED500}"/>
              </a:ext>
            </a:extLst>
          </p:cNvPr>
          <p:cNvSpPr txBox="1"/>
          <p:nvPr/>
        </p:nvSpPr>
        <p:spPr>
          <a:xfrm>
            <a:off x="6456242" y="2231493"/>
            <a:ext cx="52424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100g </a:t>
            </a:r>
            <a:r>
              <a:rPr lang="ko-KR" altLang="en-US" dirty="0" err="1"/>
              <a:t>초코펜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 20g </a:t>
            </a:r>
            <a:r>
              <a:rPr lang="ko-KR" altLang="en-US" dirty="0" err="1"/>
              <a:t>초코펜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한글몰드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포장용기</a:t>
            </a:r>
            <a:r>
              <a:rPr lang="en-US" altLang="ko-KR" dirty="0"/>
              <a:t>20</a:t>
            </a:r>
            <a:r>
              <a:rPr lang="ko-KR" altLang="en-US" dirty="0"/>
              <a:t>개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화살표: 오른쪽 29">
            <a:extLst>
              <a:ext uri="{FF2B5EF4-FFF2-40B4-BE49-F238E27FC236}">
                <a16:creationId xmlns:a16="http://schemas.microsoft.com/office/drawing/2014/main" id="{651116F1-95D2-36B9-1857-E3AE21D93FB9}"/>
              </a:ext>
            </a:extLst>
          </p:cNvPr>
          <p:cNvSpPr/>
          <p:nvPr/>
        </p:nvSpPr>
        <p:spPr>
          <a:xfrm>
            <a:off x="6533787" y="4052815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화살표: 오른쪽 30">
            <a:extLst>
              <a:ext uri="{FF2B5EF4-FFF2-40B4-BE49-F238E27FC236}">
                <a16:creationId xmlns:a16="http://schemas.microsoft.com/office/drawing/2014/main" id="{B2509C3D-2676-0AE2-D676-4DCB033C017D}"/>
              </a:ext>
            </a:extLst>
          </p:cNvPr>
          <p:cNvSpPr/>
          <p:nvPr/>
        </p:nvSpPr>
        <p:spPr>
          <a:xfrm>
            <a:off x="6542486" y="4933734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화살표: 오른쪽 31">
            <a:extLst>
              <a:ext uri="{FF2B5EF4-FFF2-40B4-BE49-F238E27FC236}">
                <a16:creationId xmlns:a16="http://schemas.microsoft.com/office/drawing/2014/main" id="{F46AAE75-F55D-1F57-474D-C44F8CB4A85A}"/>
              </a:ext>
            </a:extLst>
          </p:cNvPr>
          <p:cNvSpPr/>
          <p:nvPr/>
        </p:nvSpPr>
        <p:spPr>
          <a:xfrm>
            <a:off x="6533787" y="5795027"/>
            <a:ext cx="452487" cy="29737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ACD8619-4900-FCDA-9E19-F528B5800072}"/>
              </a:ext>
            </a:extLst>
          </p:cNvPr>
          <p:cNvSpPr txBox="1"/>
          <p:nvPr/>
        </p:nvSpPr>
        <p:spPr>
          <a:xfrm>
            <a:off x="7107923" y="3858202"/>
            <a:ext cx="39390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초콜렛</a:t>
            </a:r>
            <a:r>
              <a:rPr lang="ko-KR" altLang="en-US" dirty="0"/>
              <a:t> 만들기 체험을 통해 재미있게 한글을 배울 수 있다</a:t>
            </a:r>
            <a:r>
              <a:rPr lang="en-US" altLang="ko-KR" dirty="0"/>
              <a:t>.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D96667B-F3F0-49CC-61D4-F82D04A58363}"/>
              </a:ext>
            </a:extLst>
          </p:cNvPr>
          <p:cNvSpPr txBox="1"/>
          <p:nvPr/>
        </p:nvSpPr>
        <p:spPr>
          <a:xfrm>
            <a:off x="7107923" y="4766677"/>
            <a:ext cx="48356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발렌타인데이와</a:t>
            </a:r>
            <a:r>
              <a:rPr lang="ko-KR" altLang="en-US" dirty="0"/>
              <a:t> 같은 기념일에 한글이 적힌 </a:t>
            </a:r>
            <a:r>
              <a:rPr lang="ko-KR" altLang="en-US" dirty="0" err="1"/>
              <a:t>초콜렛을</a:t>
            </a:r>
            <a:r>
              <a:rPr lang="ko-KR" altLang="en-US" dirty="0"/>
              <a:t> 선물할 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361C95-5B3E-B116-3520-5B2AF66530E9}"/>
              </a:ext>
            </a:extLst>
          </p:cNvPr>
          <p:cNvSpPr txBox="1"/>
          <p:nvPr/>
        </p:nvSpPr>
        <p:spPr>
          <a:xfrm>
            <a:off x="7107923" y="5671732"/>
            <a:ext cx="39390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SNS</a:t>
            </a:r>
            <a:r>
              <a:rPr lang="ko-KR" altLang="en-US" dirty="0"/>
              <a:t>에 게시하면서 한글의 아름다움을 알릴 수 있는 기회가 된다</a:t>
            </a:r>
            <a:r>
              <a:rPr lang="en-US" altLang="ko-KR" dirty="0"/>
              <a:t>.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6" name="직선 연결선[R] 15">
            <a:extLst>
              <a:ext uri="{FF2B5EF4-FFF2-40B4-BE49-F238E27FC236}">
                <a16:creationId xmlns:a16="http://schemas.microsoft.com/office/drawing/2014/main" id="{227E1EA1-B94B-E525-C44C-0074D7D25062}"/>
              </a:ext>
            </a:extLst>
          </p:cNvPr>
          <p:cNvCxnSpPr>
            <a:cxnSpLocks/>
          </p:cNvCxnSpPr>
          <p:nvPr/>
        </p:nvCxnSpPr>
        <p:spPr>
          <a:xfrm>
            <a:off x="5806912" y="3479084"/>
            <a:ext cx="547118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타원 36">
            <a:extLst>
              <a:ext uri="{FF2B5EF4-FFF2-40B4-BE49-F238E27FC236}">
                <a16:creationId xmlns:a16="http://schemas.microsoft.com/office/drawing/2014/main" id="{E9E238FB-CBF7-033B-0BDC-796F14C0BDA2}"/>
              </a:ext>
            </a:extLst>
          </p:cNvPr>
          <p:cNvSpPr/>
          <p:nvPr/>
        </p:nvSpPr>
        <p:spPr>
          <a:xfrm>
            <a:off x="5288169" y="4588771"/>
            <a:ext cx="990590" cy="99059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>
                <a:latin typeface="Arial Black" panose="020B0604020202020204" pitchFamily="34" charset="0"/>
                <a:cs typeface="Arial Black" panose="020B0604020202020204" pitchFamily="34" charset="0"/>
              </a:rPr>
              <a:t>기대효과</a:t>
            </a:r>
            <a:endParaRPr kumimoji="1" lang="ko-Kore-KR" altLang="en-US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185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5F80959D-5338-7241-805E-BF995E074C14}"/>
              </a:ext>
            </a:extLst>
          </p:cNvPr>
          <p:cNvSpPr/>
          <p:nvPr/>
        </p:nvSpPr>
        <p:spPr>
          <a:xfrm>
            <a:off x="0" y="1"/>
            <a:ext cx="12189807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-1" y="2"/>
            <a:ext cx="12192001" cy="43278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FDE1A3FC-AE98-7B44-9457-1A70E47A3134}"/>
              </a:ext>
            </a:extLst>
          </p:cNvPr>
          <p:cNvSpPr/>
          <p:nvPr/>
        </p:nvSpPr>
        <p:spPr>
          <a:xfrm>
            <a:off x="1805026" y="3427894"/>
            <a:ext cx="1800000" cy="18000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en-US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1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D9A848-2BEA-6845-9548-9F01114CFDE2}"/>
              </a:ext>
            </a:extLst>
          </p:cNvPr>
          <p:cNvSpPr txBox="1"/>
          <p:nvPr/>
        </p:nvSpPr>
        <p:spPr>
          <a:xfrm>
            <a:off x="1616402" y="5579693"/>
            <a:ext cx="2176856" cy="590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초코펜을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따듯한 물에서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5~7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 정도 녹여준다</a:t>
            </a:r>
            <a:endParaRPr kumimoji="1" lang="ko-Kore-KR" altLang="en-US" sz="14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D0DF0CCB-7036-FC49-957E-1F2005DF1269}"/>
              </a:ext>
            </a:extLst>
          </p:cNvPr>
          <p:cNvSpPr/>
          <p:nvPr/>
        </p:nvSpPr>
        <p:spPr>
          <a:xfrm>
            <a:off x="5266084" y="3427894"/>
            <a:ext cx="1800000" cy="18000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ore-KR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2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E68CBCB7-7124-E947-99F4-8341054968F4}"/>
              </a:ext>
            </a:extLst>
          </p:cNvPr>
          <p:cNvSpPr/>
          <p:nvPr/>
        </p:nvSpPr>
        <p:spPr>
          <a:xfrm>
            <a:off x="8708292" y="3427894"/>
            <a:ext cx="1800000" cy="18000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ore-KR" sz="4000" b="1" dirty="0">
                <a:latin typeface="Arial Black" panose="020B0604020202020204" pitchFamily="34" charset="0"/>
                <a:cs typeface="Arial Black" panose="020B0604020202020204" pitchFamily="34" charset="0"/>
              </a:rPr>
              <a:t>3</a:t>
            </a:r>
            <a:endParaRPr kumimoji="1" lang="ko-Kore-KR" altLang="en-US" sz="4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1F4853C-40AA-064F-B4EB-A3E729C8ECE2}"/>
              </a:ext>
            </a:extLst>
          </p:cNvPr>
          <p:cNvSpPr txBox="1"/>
          <p:nvPr/>
        </p:nvSpPr>
        <p:spPr>
          <a:xfrm>
            <a:off x="4753212" y="5579693"/>
            <a:ext cx="3014475" cy="84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작은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초코펜으로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글자 부분을 먼저 채운 후 살짝 굳으면 큰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초코펜으로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몰드의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80~90%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 채워준다</a:t>
            </a:r>
            <a:endParaRPr kumimoji="1" lang="ko-Kore-KR" altLang="en-US" sz="14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A983D54-EBFA-E748-929F-72E888A13AEB}"/>
              </a:ext>
            </a:extLst>
          </p:cNvPr>
          <p:cNvSpPr txBox="1"/>
          <p:nvPr/>
        </p:nvSpPr>
        <p:spPr>
          <a:xfrm>
            <a:off x="8456270" y="5579694"/>
            <a:ext cx="2752204" cy="583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냉동고에서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 또는 서늘한 곳에서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시간정도 굳혀준다</a:t>
            </a:r>
            <a:endParaRPr kumimoji="1" lang="ko-Kore-KR" altLang="en-US" sz="1400" b="1" spc="-150" dirty="0">
              <a:solidFill>
                <a:schemeClr val="tx1">
                  <a:lumMod val="95000"/>
                  <a:lumOff val="5000"/>
                  <a:alpha val="8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3CC4B2-C152-E505-E97C-D63FC8A76EC4}"/>
              </a:ext>
            </a:extLst>
          </p:cNvPr>
          <p:cNvSpPr txBox="1"/>
          <p:nvPr/>
        </p:nvSpPr>
        <p:spPr>
          <a:xfrm>
            <a:off x="707827" y="296944"/>
            <a:ext cx="1502334" cy="2920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2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한글 초콜릿 제작 키트</a:t>
            </a:r>
            <a:endParaRPr kumimoji="1" lang="en-US" altLang="ko-KR" sz="1200" b="1" spc="-15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300892AA-7F59-A71D-3B29-8185215F3453}"/>
              </a:ext>
            </a:extLst>
          </p:cNvPr>
          <p:cNvSpPr/>
          <p:nvPr/>
        </p:nvSpPr>
        <p:spPr>
          <a:xfrm>
            <a:off x="570040" y="379355"/>
            <a:ext cx="127245" cy="127245"/>
          </a:xfrm>
          <a:prstGeom prst="ellipse">
            <a:avLst/>
          </a:prstGeom>
          <a:solidFill>
            <a:srgbClr val="F3D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A22523-5291-EA9E-52B6-9AE6C16D744A}"/>
              </a:ext>
            </a:extLst>
          </p:cNvPr>
          <p:cNvSpPr txBox="1"/>
          <p:nvPr/>
        </p:nvSpPr>
        <p:spPr>
          <a:xfrm>
            <a:off x="570040" y="740574"/>
            <a:ext cx="2441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03 </a:t>
            </a:r>
            <a:r>
              <a:rPr kumimoji="1" lang="ko-KR" altLang="en-US" sz="2400" b="1" dirty="0">
                <a:solidFill>
                  <a:srgbClr val="F6C30A"/>
                </a:solidFill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한글 초콜릿 </a:t>
            </a:r>
            <a:endParaRPr kumimoji="1" lang="ko-Kore-KR" altLang="en-US" sz="2400" b="1" dirty="0">
              <a:solidFill>
                <a:srgbClr val="F6C30A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84C99A2-6A9E-7AFC-76CC-EAAAD8B31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714" y="1630106"/>
            <a:ext cx="2827226" cy="1584596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FBA05BF-5A88-20CC-7AD2-1CE0E1D33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6528" y="1602363"/>
            <a:ext cx="2839172" cy="1612339"/>
          </a:xfrm>
          <a:prstGeom prst="rect">
            <a:avLst/>
          </a:prstGeom>
        </p:spPr>
      </p:pic>
      <p:pic>
        <p:nvPicPr>
          <p:cNvPr id="2050" name="Picture 2" descr="초콜릿만들기 상품리스트 | 이지라이프">
            <a:extLst>
              <a:ext uri="{FF2B5EF4-FFF2-40B4-BE49-F238E27FC236}">
                <a16:creationId xmlns:a16="http://schemas.microsoft.com/office/drawing/2014/main" id="{67470664-EB11-AE08-5714-45A6A0BF3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120223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196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5F80959D-5338-7241-805E-BF995E074C14}"/>
              </a:ext>
            </a:extLst>
          </p:cNvPr>
          <p:cNvSpPr/>
          <p:nvPr/>
        </p:nvSpPr>
        <p:spPr>
          <a:xfrm>
            <a:off x="0" y="1"/>
            <a:ext cx="12189807" cy="6857999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-1" y="2"/>
            <a:ext cx="12192001" cy="65610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300892AA-7F59-A71D-3B29-8185215F3453}"/>
              </a:ext>
            </a:extLst>
          </p:cNvPr>
          <p:cNvSpPr/>
          <p:nvPr/>
        </p:nvSpPr>
        <p:spPr>
          <a:xfrm>
            <a:off x="570040" y="869549"/>
            <a:ext cx="127245" cy="127245"/>
          </a:xfrm>
          <a:prstGeom prst="ellipse">
            <a:avLst/>
          </a:prstGeom>
          <a:solidFill>
            <a:srgbClr val="F3D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A22523-5291-EA9E-52B6-9AE6C16D744A}"/>
              </a:ext>
            </a:extLst>
          </p:cNvPr>
          <p:cNvSpPr txBox="1"/>
          <p:nvPr/>
        </p:nvSpPr>
        <p:spPr>
          <a:xfrm>
            <a:off x="739724" y="721720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ore-KR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 </a:t>
            </a:r>
            <a:r>
              <a:rPr kumimoji="1" lang="ko-KR" altLang="en-US" sz="24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출처</a:t>
            </a:r>
            <a:endParaRPr kumimoji="1" lang="ko-Kore-KR" altLang="en-US" sz="2400" b="1" dirty="0">
              <a:solidFill>
                <a:srgbClr val="F6C30A"/>
              </a:solidFill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0A5EED-FD7F-8D49-F3CD-65E0DB7C901E}"/>
              </a:ext>
            </a:extLst>
          </p:cNvPr>
          <p:cNvSpPr txBox="1"/>
          <p:nvPr/>
        </p:nvSpPr>
        <p:spPr>
          <a:xfrm>
            <a:off x="570040" y="1470865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pPr marL="342900" indent="-342900">
              <a:buAutoNum type="arabicPeriod"/>
            </a:pPr>
            <a:r>
              <a:rPr lang="en-US" altLang="ko-KR" dirty="0" err="1"/>
              <a:t>Kizflashcard</a:t>
            </a:r>
            <a:r>
              <a:rPr lang="en-US" altLang="ko-KR" dirty="0"/>
              <a:t>, </a:t>
            </a:r>
            <a:r>
              <a:rPr lang="ko-KR" altLang="en-US" dirty="0"/>
              <a:t>한글 배우기 학습지</a:t>
            </a:r>
            <a:r>
              <a:rPr lang="en-US" altLang="ko-KR" dirty="0"/>
              <a:t>, </a:t>
            </a:r>
            <a:r>
              <a:rPr lang="en-US" altLang="ko-KR" sz="1600" dirty="0">
                <a:hlinkClick r:id="rId2"/>
              </a:rPr>
              <a:t>http://www.kizflashcard.com/contents/hangul.asp?opt=3&amp;sub_opt=h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en-US" altLang="ko-KR" sz="1600" dirty="0" err="1"/>
              <a:t>Flaticon</a:t>
            </a:r>
            <a:r>
              <a:rPr lang="en-US" altLang="ko-KR" sz="1600" dirty="0"/>
              <a:t>, </a:t>
            </a:r>
            <a:r>
              <a:rPr lang="ko-KR" altLang="en-US" sz="1600" dirty="0"/>
              <a:t>무료 아이콘</a:t>
            </a:r>
            <a:r>
              <a:rPr lang="en-US" altLang="ko-KR" sz="1600" dirty="0"/>
              <a:t>, </a:t>
            </a:r>
            <a:r>
              <a:rPr lang="en-US" altLang="ko-KR" sz="1600" dirty="0">
                <a:hlinkClick r:id="rId3"/>
              </a:rPr>
              <a:t>https://www.flaticon.com/kr/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en-US" altLang="ko-KR" sz="1600" dirty="0">
                <a:hlinkClick r:id="rId4"/>
              </a:rPr>
              <a:t>https://m.blog.naver.com/PostView.naver?isHttpsRedirect=true&amp;blogId=ppppiqqqq&amp;logNo=220455056088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en-US" altLang="ko-KR" sz="1600" dirty="0">
                <a:hlinkClick r:id="rId5"/>
              </a:rPr>
              <a:t>http://ezlife.co.kr/shop/list-40?1=1&amp;sort=it_price&amp;sortodr=asc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en-US" altLang="ko-KR" sz="1600" dirty="0">
                <a:hlinkClick r:id="rId6"/>
              </a:rPr>
              <a:t>https://twitter.com/tumblbug/status/690472349481734145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en-US" altLang="ko-KR" sz="1600" dirty="0">
                <a:hlinkClick r:id="rId7"/>
              </a:rPr>
              <a:t>https://sigan.kr/bbs/board.php?bo_table=cm_free&amp;wr_id=907</a:t>
            </a: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0369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2018354-DDBE-1046-B270-04FCDE69B503}"/>
              </a:ext>
            </a:extLst>
          </p:cNvPr>
          <p:cNvSpPr/>
          <p:nvPr/>
        </p:nvSpPr>
        <p:spPr>
          <a:xfrm>
            <a:off x="0" y="3542881"/>
            <a:ext cx="12192000" cy="3315118"/>
          </a:xfrm>
          <a:prstGeom prst="rect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E2B51B-6C96-2346-AEF5-A7A6FEBFC640}"/>
              </a:ext>
            </a:extLst>
          </p:cNvPr>
          <p:cNvSpPr txBox="1"/>
          <p:nvPr/>
        </p:nvSpPr>
        <p:spPr>
          <a:xfrm>
            <a:off x="1421811" y="2524045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4800" b="1" dirty="0">
                <a:latin typeface="Arial Black" panose="020B0604020202020204" pitchFamily="34" charset="0"/>
                <a:ea typeface="NanumSquareOTF ExtraBold" panose="020B0600000101010101" pitchFamily="34" charset="-127"/>
                <a:cs typeface="Arial Black" panose="020B0604020202020204" pitchFamily="34" charset="0"/>
              </a:rPr>
              <a:t>감사합니다</a:t>
            </a:r>
            <a:endParaRPr kumimoji="1" lang="ko-Kore-KR" altLang="en-US" sz="4800" b="1" dirty="0">
              <a:latin typeface="Arial Black" panose="020B0604020202020204" pitchFamily="34" charset="0"/>
              <a:ea typeface="NanumSquareOTF ExtraBold" panose="020B0600000101010101" pitchFamily="34" charset="-127"/>
              <a:cs typeface="Arial Black" panose="020B0604020202020204" pitchFamily="34" charset="0"/>
            </a:endParaRPr>
          </a:p>
        </p:txBody>
      </p:sp>
      <p:cxnSp>
        <p:nvCxnSpPr>
          <p:cNvPr id="19" name="직선 연결선[R] 18">
            <a:extLst>
              <a:ext uri="{FF2B5EF4-FFF2-40B4-BE49-F238E27FC236}">
                <a16:creationId xmlns:a16="http://schemas.microsoft.com/office/drawing/2014/main" id="{9AC8BA7C-285D-1748-89C1-D5556B4C1B53}"/>
              </a:ext>
            </a:extLst>
          </p:cNvPr>
          <p:cNvCxnSpPr/>
          <p:nvPr/>
        </p:nvCxnSpPr>
        <p:spPr>
          <a:xfrm>
            <a:off x="753649" y="2252700"/>
            <a:ext cx="10684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>
            <a:extLst>
              <a:ext uri="{FF2B5EF4-FFF2-40B4-BE49-F238E27FC236}">
                <a16:creationId xmlns:a16="http://schemas.microsoft.com/office/drawing/2014/main" id="{3359B952-4E6E-E548-8991-885CC4421CDE}"/>
              </a:ext>
            </a:extLst>
          </p:cNvPr>
          <p:cNvSpPr/>
          <p:nvPr/>
        </p:nvSpPr>
        <p:spPr>
          <a:xfrm>
            <a:off x="751561" y="2678585"/>
            <a:ext cx="475989" cy="475989"/>
          </a:xfrm>
          <a:prstGeom prst="ellipse">
            <a:avLst/>
          </a:prstGeom>
          <a:solidFill>
            <a:srgbClr val="F6C3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924838B-2C14-9B48-AC57-0DEDBB6D6B81}"/>
              </a:ext>
            </a:extLst>
          </p:cNvPr>
          <p:cNvSpPr txBox="1"/>
          <p:nvPr/>
        </p:nvSpPr>
        <p:spPr>
          <a:xfrm>
            <a:off x="657723" y="1674807"/>
            <a:ext cx="2497800" cy="35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경기</a:t>
            </a:r>
            <a:r>
              <a:rPr kumimoji="1"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-</a:t>
            </a:r>
            <a:r>
              <a:rPr kumimoji="1"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2022 </a:t>
            </a:r>
            <a:r>
              <a:rPr kumimoji="1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우리말 가꿈이</a:t>
            </a:r>
            <a:endParaRPr kumimoji="1" lang="ko-Kore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cxnSp>
        <p:nvCxnSpPr>
          <p:cNvPr id="16" name="직선 연결선[R] 15">
            <a:extLst>
              <a:ext uri="{FF2B5EF4-FFF2-40B4-BE49-F238E27FC236}">
                <a16:creationId xmlns:a16="http://schemas.microsoft.com/office/drawing/2014/main" id="{6C232A32-9565-864A-AF0F-504C43C3FB07}"/>
              </a:ext>
            </a:extLst>
          </p:cNvPr>
          <p:cNvCxnSpPr/>
          <p:nvPr/>
        </p:nvCxnSpPr>
        <p:spPr>
          <a:xfrm>
            <a:off x="753649" y="3837303"/>
            <a:ext cx="10684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959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484</Words>
  <Application>Microsoft Office PowerPoint</Application>
  <PresentationFormat>와이드스크린</PresentationFormat>
  <Paragraphs>85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Malgun Gothic</vt:lpstr>
      <vt:lpstr>Malgun Gothic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희석</dc:creator>
  <cp:lastModifiedBy>서 주연</cp:lastModifiedBy>
  <cp:revision>12</cp:revision>
  <dcterms:created xsi:type="dcterms:W3CDTF">2020-04-23T02:50:06Z</dcterms:created>
  <dcterms:modified xsi:type="dcterms:W3CDTF">2022-07-25T13:47:59Z</dcterms:modified>
</cp:coreProperties>
</file>