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68" r:id="rId3"/>
    <p:sldId id="260" r:id="rId4"/>
    <p:sldId id="273" r:id="rId5"/>
    <p:sldId id="274" r:id="rId6"/>
    <p:sldId id="261" r:id="rId7"/>
    <p:sldId id="267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80" d="100"/>
          <a:sy n="80" d="100"/>
        </p:scale>
        <p:origin x="6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2FF19-9D0A-674D-9D47-6BFADE4156DE}" type="datetimeFigureOut">
              <a:rPr lang="zh-CN" altLang="en-US"/>
              <a:t>2022/7/30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F851F-98DE-E84B-B6F1-112EE897FC2E}" type="slidenum">
              <a:rPr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5441315" y="2735580"/>
            <a:ext cx="5969635" cy="46101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>
            <a:lvl1pPr marL="0" indent="0" latinLnBrk="0">
              <a:buFontTx/>
              <a:buNone/>
              <a:defRPr lang="en-GB" altLang="en-US" sz="4800">
                <a:solidFill>
                  <a:schemeClr val="bg1"/>
                </a:solidFill>
                <a:latin typeface="思源黑体 CN Heavy" charset="0"/>
                <a:ea typeface="思源黑体 CN Heavy" charset="0"/>
              </a:defRPr>
            </a:lvl1pPr>
          </a:lstStyle>
          <a:p>
            <a:pPr marL="0" indent="0" latinLnBrk="0">
              <a:buFontTx/>
              <a:buNone/>
            </a:pPr>
            <a:endParaRPr lang="ko-KR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232515" y="497205"/>
            <a:ext cx="627380" cy="5850255"/>
          </a:xfrm>
          <a:prstGeom prst="rect">
            <a:avLst/>
          </a:prstGeom>
          <a:solidFill>
            <a:srgbClr val="496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"/>
          <p:cNvSpPr txBox="1"/>
          <p:nvPr/>
        </p:nvSpPr>
        <p:spPr>
          <a:xfrm>
            <a:off x="8636635" y="1910080"/>
            <a:ext cx="850265" cy="258508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54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한</a:t>
            </a:r>
            <a:endParaRPr lang="ko-KR" altLang="en-US" sz="54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sz="54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글</a:t>
            </a:r>
            <a:endParaRPr lang="ko-KR" altLang="en-US" sz="54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sz="54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날</a:t>
            </a:r>
            <a:endParaRPr lang="ko-KR" altLang="en-US" sz="54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" name="图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" y="822325"/>
            <a:ext cx="7218680" cy="5426710"/>
          </a:xfrm>
          <a:prstGeom prst="rect">
            <a:avLst/>
          </a:prstGeom>
          <a:noFill/>
        </p:spPr>
      </p:pic>
      <p:sp>
        <p:nvSpPr>
          <p:cNvPr id="6" name="文本框 1">
            <a:extLst>
              <a:ext uri="{FF2B5EF4-FFF2-40B4-BE49-F238E27FC236}">
                <a16:creationId xmlns:a16="http://schemas.microsoft.com/office/drawing/2014/main" id="{982AA7DC-A3EF-8C05-7273-70A059C40235}"/>
              </a:ext>
            </a:extLst>
          </p:cNvPr>
          <p:cNvSpPr txBox="1"/>
          <p:nvPr/>
        </p:nvSpPr>
        <p:spPr>
          <a:xfrm>
            <a:off x="10082212" y="4961183"/>
            <a:ext cx="2657475" cy="401392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en-US" sz="20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ko-KR" altLang="en-US" sz="20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모둠</a:t>
            </a:r>
          </a:p>
        </p:txBody>
      </p:sp>
      <p:sp>
        <p:nvSpPr>
          <p:cNvPr id="7" name="文本框 1">
            <a:extLst>
              <a:ext uri="{FF2B5EF4-FFF2-40B4-BE49-F238E27FC236}">
                <a16:creationId xmlns:a16="http://schemas.microsoft.com/office/drawing/2014/main" id="{89A8EB14-3F2E-B66C-0161-63851FABB4A5}"/>
              </a:ext>
            </a:extLst>
          </p:cNvPr>
          <p:cNvSpPr txBox="1"/>
          <p:nvPr/>
        </p:nvSpPr>
        <p:spPr>
          <a:xfrm>
            <a:off x="9469755" y="5425088"/>
            <a:ext cx="2657475" cy="1386277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2019005614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장호천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2019027529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주지붕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2020064875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팽새영길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2019064102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궈펑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2019031094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후단양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2018060355</a:t>
            </a:r>
            <a:r>
              <a:rPr lang="ko-KR" altLang="en-US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강동민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2019059116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왕일균</a:t>
            </a:r>
            <a:endParaRPr lang="ko-KR" altLang="en-US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Rect 0"/>
          <p:cNvCxnSpPr/>
          <p:nvPr/>
        </p:nvCxnSpPr>
        <p:spPr>
          <a:xfrm>
            <a:off x="4218940" y="781050"/>
            <a:ext cx="7064375" cy="635"/>
          </a:xfrm>
          <a:prstGeom prst="line">
            <a:avLst/>
          </a:prstGeom>
          <a:ln w="12700" cap="flat" cmpd="sng">
            <a:solidFill>
              <a:schemeClr val="bg1">
                <a:lumMod val="75000"/>
                <a:alpha val="10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 0"/>
          <p:cNvSpPr txBox="1"/>
          <p:nvPr/>
        </p:nvSpPr>
        <p:spPr>
          <a:xfrm>
            <a:off x="5337175" y="3073400"/>
            <a:ext cx="704850" cy="277495"/>
          </a:xfrm>
          <a:prstGeom prst="rect">
            <a:avLst/>
          </a:prstGeom>
          <a:noFill/>
        </p:spPr>
        <p:txBody>
          <a:bodyPr vert="horz" wrap="none" lIns="91440" tIns="45720" rIns="91440" bIns="45720" numCol="1" anchor="ctr">
            <a:spAutoFit/>
          </a:bodyPr>
          <a:lstStyle/>
          <a:p>
            <a:pPr marL="0" indent="0" algn="ctr" latinLnBrk="0">
              <a:buFontTx/>
              <a:buNone/>
            </a:pPr>
            <a:r>
              <a:rPr lang="en-US" sz="12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方正黑体简体" charset="0"/>
              </a:rPr>
              <a:t>STEP 2</a:t>
            </a:r>
            <a:endParaRPr lang="ko-KR" altLang="en-US" sz="12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方正黑体简体" charset="0"/>
            </a:endParaRPr>
          </a:p>
        </p:txBody>
      </p:sp>
      <p:sp>
        <p:nvSpPr>
          <p:cNvPr id="18" name="Rect 0"/>
          <p:cNvSpPr txBox="1"/>
          <p:nvPr/>
        </p:nvSpPr>
        <p:spPr>
          <a:xfrm>
            <a:off x="5335905" y="4704715"/>
            <a:ext cx="704850" cy="277495"/>
          </a:xfrm>
          <a:prstGeom prst="rect">
            <a:avLst/>
          </a:prstGeom>
          <a:noFill/>
        </p:spPr>
        <p:txBody>
          <a:bodyPr vert="horz" wrap="none" lIns="91440" tIns="45720" rIns="91440" bIns="45720" numCol="1" anchor="ctr">
            <a:spAutoFit/>
          </a:bodyPr>
          <a:lstStyle/>
          <a:p>
            <a:pPr marL="0" indent="0" algn="ctr" latinLnBrk="0">
              <a:buFontTx/>
              <a:buNone/>
            </a:pPr>
            <a:r>
              <a:rPr lang="en-US" sz="12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方正黑体简体" charset="0"/>
              </a:rPr>
              <a:t>STEP 3</a:t>
            </a:r>
            <a:endParaRPr lang="ko-KR" altLang="en-US" sz="12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方正黑体简体" charset="0"/>
            </a:endParaRPr>
          </a:p>
        </p:txBody>
      </p:sp>
      <p:sp>
        <p:nvSpPr>
          <p:cNvPr id="19" name="Rect 0"/>
          <p:cNvSpPr txBox="1"/>
          <p:nvPr/>
        </p:nvSpPr>
        <p:spPr>
          <a:xfrm>
            <a:off x="5307330" y="1520825"/>
            <a:ext cx="704850" cy="277495"/>
          </a:xfrm>
          <a:prstGeom prst="rect">
            <a:avLst/>
          </a:prstGeom>
          <a:noFill/>
        </p:spPr>
        <p:txBody>
          <a:bodyPr vert="horz" wrap="none" lIns="91440" tIns="45720" rIns="91440" bIns="45720" numCol="1" anchor="ctr">
            <a:spAutoFit/>
          </a:bodyPr>
          <a:lstStyle/>
          <a:p>
            <a:pPr marL="0" indent="0" algn="ctr" latinLnBrk="0">
              <a:buFontTx/>
              <a:buNone/>
            </a:pPr>
            <a:r>
              <a:rPr lang="en-US" sz="1200" b="1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  <a:cs typeface="方正黑体简体" charset="0"/>
              </a:rPr>
              <a:t>STEP 1</a:t>
            </a:r>
            <a:endParaRPr lang="ko-KR" altLang="en-US" sz="1200" b="1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  <a:cs typeface="方正黑体简体" charset="0"/>
            </a:endParaRPr>
          </a:p>
        </p:txBody>
      </p:sp>
      <p:sp>
        <p:nvSpPr>
          <p:cNvPr id="20" name="Rect 0"/>
          <p:cNvSpPr/>
          <p:nvPr/>
        </p:nvSpPr>
        <p:spPr>
          <a:xfrm>
            <a:off x="4682490" y="1329690"/>
            <a:ext cx="548005" cy="548005"/>
          </a:xfrm>
          <a:custGeom>
            <a:avLst/>
            <a:gdLst>
              <a:gd name="TX0" fmla="*/ 11291 w 21601"/>
              <a:gd name="TY0" fmla="*/ 17673 h 21601"/>
              <a:gd name="TX1" fmla="*/ 11782 w 21601"/>
              <a:gd name="TY1" fmla="*/ 17182 h 21601"/>
              <a:gd name="TX2" fmla="*/ 11291 w 21601"/>
              <a:gd name="TY2" fmla="*/ 16691 h 21601"/>
              <a:gd name="TX3" fmla="*/ 10800 w 21601"/>
              <a:gd name="TY3" fmla="*/ 17182 h 21601"/>
              <a:gd name="TX4" fmla="*/ 11291 w 21601"/>
              <a:gd name="TY4" fmla="*/ 17673 h 21601"/>
              <a:gd name="TX5" fmla="*/ 17673 w 21601"/>
              <a:gd name="TY5" fmla="*/ 18655 h 21601"/>
              <a:gd name="TX6" fmla="*/ 13745 w 21601"/>
              <a:gd name="TY6" fmla="*/ 18655 h 21601"/>
              <a:gd name="TX7" fmla="*/ 13745 w 21601"/>
              <a:gd name="TY7" fmla="*/ 12273 h 21601"/>
              <a:gd name="TX8" fmla="*/ 13255 w 21601"/>
              <a:gd name="TY8" fmla="*/ 11782 h 21601"/>
              <a:gd name="TX9" fmla="*/ 8345 w 21601"/>
              <a:gd name="TY9" fmla="*/ 11782 h 21601"/>
              <a:gd name="TX10" fmla="*/ 7855 w 21601"/>
              <a:gd name="TY10" fmla="*/ 12273 h 21601"/>
              <a:gd name="TX11" fmla="*/ 7855 w 21601"/>
              <a:gd name="TY11" fmla="*/ 18655 h 21601"/>
              <a:gd name="TX12" fmla="*/ 3927 w 21601"/>
              <a:gd name="TY12" fmla="*/ 18655 h 21601"/>
              <a:gd name="TX13" fmla="*/ 3927 w 21601"/>
              <a:gd name="TY13" fmla="*/ 8058 h 21601"/>
              <a:gd name="TX14" fmla="*/ 10800 w 21601"/>
              <a:gd name="TY14" fmla="*/ 1185 h 21601"/>
              <a:gd name="TX15" fmla="*/ 17673 w 21601"/>
              <a:gd name="TY15" fmla="*/ 8058 h 21601"/>
              <a:gd name="TX16" fmla="*/ 17673 w 21601"/>
              <a:gd name="TY16" fmla="*/ 18655 h 21601"/>
              <a:gd name="TX18" fmla="*/ 17673 w 21601"/>
              <a:gd name="TY18" fmla="*/ 20618 h 21601"/>
              <a:gd name="TX19" fmla="*/ 13745 w 21601"/>
              <a:gd name="TY19" fmla="*/ 20618 h 21601"/>
              <a:gd name="TX20" fmla="*/ 13745 w 21601"/>
              <a:gd name="TY20" fmla="*/ 19636 h 21601"/>
              <a:gd name="TX21" fmla="*/ 17673 w 21601"/>
              <a:gd name="TY21" fmla="*/ 19636 h 21601"/>
              <a:gd name="TX22" fmla="*/ 17673 w 21601"/>
              <a:gd name="TY22" fmla="*/ 20618 h 21601"/>
              <a:gd name="TX24" fmla="*/ 12764 w 21601"/>
              <a:gd name="TY24" fmla="*/ 20618 h 21601"/>
              <a:gd name="TX25" fmla="*/ 8836 w 21601"/>
              <a:gd name="TY25" fmla="*/ 20618 h 21601"/>
              <a:gd name="TX26" fmla="*/ 8836 w 21601"/>
              <a:gd name="TY26" fmla="*/ 12764 h 21601"/>
              <a:gd name="TX27" fmla="*/ 12764 w 21601"/>
              <a:gd name="TY27" fmla="*/ 12764 h 21601"/>
              <a:gd name="TX28" fmla="*/ 12764 w 21601"/>
              <a:gd name="TY28" fmla="*/ 20618 h 21601"/>
              <a:gd name="TX30" fmla="*/ 7855 w 21601"/>
              <a:gd name="TY30" fmla="*/ 20618 h 21601"/>
              <a:gd name="TX31" fmla="*/ 3927 w 21601"/>
              <a:gd name="TY31" fmla="*/ 20618 h 21601"/>
              <a:gd name="TX32" fmla="*/ 3927 w 21601"/>
              <a:gd name="TY32" fmla="*/ 19636 h 21601"/>
              <a:gd name="TX33" fmla="*/ 7855 w 21601"/>
              <a:gd name="TY33" fmla="*/ 19636 h 21601"/>
              <a:gd name="TX34" fmla="*/ 7855 w 21601"/>
              <a:gd name="TY34" fmla="*/ 20618 h 21601"/>
              <a:gd name="TX36" fmla="*/ 14727 w 21601"/>
              <a:gd name="TY36" fmla="*/ 1964 h 21601"/>
              <a:gd name="TX37" fmla="*/ 16691 w 21601"/>
              <a:gd name="TY37" fmla="*/ 1964 h 21601"/>
              <a:gd name="TX38" fmla="*/ 16691 w 21601"/>
              <a:gd name="TY38" fmla="*/ 5688 h 21601"/>
              <a:gd name="TX39" fmla="*/ 14727 w 21601"/>
              <a:gd name="TY39" fmla="*/ 3724 h 21601"/>
              <a:gd name="TX40" fmla="*/ 14727 w 21601"/>
              <a:gd name="TY40" fmla="*/ 1964 h 21601"/>
              <a:gd name="TX42" fmla="*/ 21456 w 21601"/>
              <a:gd name="TY42" fmla="*/ 10453 h 21601"/>
              <a:gd name="TX43" fmla="*/ 17673 w 21601"/>
              <a:gd name="TY43" fmla="*/ 6670 h 21601"/>
              <a:gd name="TX44" fmla="*/ 17673 w 21601"/>
              <a:gd name="TY44" fmla="*/ 1473 h 21601"/>
              <a:gd name="TX45" fmla="*/ 17182 w 21601"/>
              <a:gd name="TY45" fmla="*/ 982 h 21601"/>
              <a:gd name="TX46" fmla="*/ 14236 w 21601"/>
              <a:gd name="TY46" fmla="*/ 982 h 21601"/>
              <a:gd name="TX47" fmla="*/ 13745 w 21601"/>
              <a:gd name="TY47" fmla="*/ 1473 h 21601"/>
              <a:gd name="TX48" fmla="*/ 13745 w 21601"/>
              <a:gd name="TY48" fmla="*/ 2742 h 21601"/>
              <a:gd name="TX49" fmla="*/ 11147 w 21601"/>
              <a:gd name="TY49" fmla="*/ 144 h 21601"/>
              <a:gd name="TX50" fmla="*/ 10800 w 21601"/>
              <a:gd name="TY50" fmla="*/ 0 h 21601"/>
              <a:gd name="TX51" fmla="*/ 10453 w 21601"/>
              <a:gd name="TY51" fmla="*/ 144 h 21601"/>
              <a:gd name="TX52" fmla="*/ 144 w 21601"/>
              <a:gd name="TY52" fmla="*/ 10453 h 21601"/>
              <a:gd name="TX53" fmla="*/ 0 w 21601"/>
              <a:gd name="TY53" fmla="*/ 10800 h 21601"/>
              <a:gd name="TX54" fmla="*/ 491 w 21601"/>
              <a:gd name="TY54" fmla="*/ 11291 h 21601"/>
              <a:gd name="TX55" fmla="*/ 838 w 21601"/>
              <a:gd name="TY55" fmla="*/ 11147 h 21601"/>
              <a:gd name="TX56" fmla="*/ 2945 w 21601"/>
              <a:gd name="TY56" fmla="*/ 9040 h 21601"/>
              <a:gd name="TX57" fmla="*/ 2945 w 21601"/>
              <a:gd name="TY57" fmla="*/ 21109 h 21601"/>
              <a:gd name="TX58" fmla="*/ 3436 w 21601"/>
              <a:gd name="TY58" fmla="*/ 21600 h 21601"/>
              <a:gd name="TX59" fmla="*/ 18164 w 21601"/>
              <a:gd name="TY59" fmla="*/ 21600 h 21601"/>
              <a:gd name="TX60" fmla="*/ 18655 w 21601"/>
              <a:gd name="TY60" fmla="*/ 21109 h 21601"/>
              <a:gd name="TX61" fmla="*/ 18655 w 21601"/>
              <a:gd name="TY61" fmla="*/ 9040 h 21601"/>
              <a:gd name="TX62" fmla="*/ 20762 w 21601"/>
              <a:gd name="TY62" fmla="*/ 11147 h 21601"/>
              <a:gd name="TX63" fmla="*/ 21109 w 21601"/>
              <a:gd name="TY63" fmla="*/ 11291 h 21601"/>
              <a:gd name="TX64" fmla="*/ 21600 w 21601"/>
              <a:gd name="TY64" fmla="*/ 10800 h 21601"/>
              <a:gd name="TX65" fmla="*/ 21456 w 21601"/>
              <a:gd name="TY65" fmla="*/ 10453 h 2160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  <a:cxn ang="0">
                <a:pos x="TX9" y="TY9"/>
              </a:cxn>
              <a:cxn ang="0">
                <a:pos x="TX10" y="TY10"/>
              </a:cxn>
              <a:cxn ang="0">
                <a:pos x="TX11" y="TY11"/>
              </a:cxn>
              <a:cxn ang="0">
                <a:pos x="TX12" y="TY12"/>
              </a:cxn>
              <a:cxn ang="0">
                <a:pos x="TX13" y="TY13"/>
              </a:cxn>
              <a:cxn ang="0">
                <a:pos x="TX14" y="TY14"/>
              </a:cxn>
              <a:cxn ang="0">
                <a:pos x="TX15" y="TY15"/>
              </a:cxn>
              <a:cxn ang="0">
                <a:pos x="TX16" y="TY16"/>
              </a:cxn>
              <a:cxn ang="0">
                <a:pos x="TX18" y="TY18"/>
              </a:cxn>
              <a:cxn ang="0">
                <a:pos x="TX19" y="TY19"/>
              </a:cxn>
              <a:cxn ang="0">
                <a:pos x="TX20" y="TY20"/>
              </a:cxn>
              <a:cxn ang="0">
                <a:pos x="TX21" y="TY21"/>
              </a:cxn>
              <a:cxn ang="0">
                <a:pos x="TX22" y="TY22"/>
              </a:cxn>
              <a:cxn ang="0">
                <a:pos x="TX24" y="TY24"/>
              </a:cxn>
              <a:cxn ang="0">
                <a:pos x="TX25" y="TY25"/>
              </a:cxn>
              <a:cxn ang="0">
                <a:pos x="TX26" y="TY26"/>
              </a:cxn>
              <a:cxn ang="0">
                <a:pos x="TX27" y="TY27"/>
              </a:cxn>
              <a:cxn ang="0">
                <a:pos x="TX28" y="TY28"/>
              </a:cxn>
              <a:cxn ang="0">
                <a:pos x="TX30" y="TY30"/>
              </a:cxn>
              <a:cxn ang="0">
                <a:pos x="TX31" y="TY31"/>
              </a:cxn>
              <a:cxn ang="0">
                <a:pos x="TX32" y="TY32"/>
              </a:cxn>
              <a:cxn ang="0">
                <a:pos x="TX33" y="TY33"/>
              </a:cxn>
              <a:cxn ang="0">
                <a:pos x="TX34" y="TY34"/>
              </a:cxn>
              <a:cxn ang="0">
                <a:pos x="TX36" y="TY36"/>
              </a:cxn>
              <a:cxn ang="0">
                <a:pos x="TX37" y="TY37"/>
              </a:cxn>
              <a:cxn ang="0">
                <a:pos x="TX38" y="TY38"/>
              </a:cxn>
              <a:cxn ang="0">
                <a:pos x="TX39" y="TY39"/>
              </a:cxn>
              <a:cxn ang="0">
                <a:pos x="TX40" y="TY40"/>
              </a:cxn>
              <a:cxn ang="0">
                <a:pos x="TX42" y="TY42"/>
              </a:cxn>
              <a:cxn ang="0">
                <a:pos x="TX43" y="TY43"/>
              </a:cxn>
              <a:cxn ang="0">
                <a:pos x="TX44" y="TY44"/>
              </a:cxn>
              <a:cxn ang="0">
                <a:pos x="TX45" y="TY45"/>
              </a:cxn>
              <a:cxn ang="0">
                <a:pos x="TX46" y="TY46"/>
              </a:cxn>
              <a:cxn ang="0">
                <a:pos x="TX47" y="TY47"/>
              </a:cxn>
              <a:cxn ang="0">
                <a:pos x="TX48" y="TY48"/>
              </a:cxn>
              <a:cxn ang="0">
                <a:pos x="TX49" y="TY49"/>
              </a:cxn>
              <a:cxn ang="0">
                <a:pos x="TX50" y="TY50"/>
              </a:cxn>
              <a:cxn ang="0">
                <a:pos x="TX51" y="TY51"/>
              </a:cxn>
              <a:cxn ang="0">
                <a:pos x="TX52" y="TY52"/>
              </a:cxn>
              <a:cxn ang="0">
                <a:pos x="TX53" y="TY53"/>
              </a:cxn>
              <a:cxn ang="0">
                <a:pos x="TX54" y="TY54"/>
              </a:cxn>
              <a:cxn ang="0">
                <a:pos x="TX55" y="TY55"/>
              </a:cxn>
              <a:cxn ang="0">
                <a:pos x="TX56" y="TY56"/>
              </a:cxn>
              <a:cxn ang="0">
                <a:pos x="TX57" y="TY57"/>
              </a:cxn>
              <a:cxn ang="0">
                <a:pos x="TX58" y="TY58"/>
              </a:cxn>
              <a:cxn ang="0">
                <a:pos x="TX59" y="TY59"/>
              </a:cxn>
              <a:cxn ang="0">
                <a:pos x="TX60" y="TY60"/>
              </a:cxn>
              <a:cxn ang="0">
                <a:pos x="TX61" y="TY61"/>
              </a:cxn>
              <a:cxn ang="0">
                <a:pos x="TX62" y="TY62"/>
              </a:cxn>
              <a:cxn ang="0">
                <a:pos x="TX63" y="TY63"/>
              </a:cxn>
              <a:cxn ang="0">
                <a:pos x="TX64" y="TY64"/>
              </a:cxn>
              <a:cxn ang="0">
                <a:pos x="TX65" y="TY65"/>
              </a:cxn>
            </a:cxnLst>
            <a:rect l="l" t="t" r="r" b="b"/>
            <a:pathLst>
              <a:path w="21601" h="21601">
                <a:moveTo>
                  <a:pt x="11291" y="17673"/>
                </a:moveTo>
                <a:cubicBezTo>
                  <a:pt x="11562" y="17673"/>
                  <a:pt x="11782" y="17453"/>
                  <a:pt x="11782" y="17182"/>
                </a:cubicBezTo>
                <a:cubicBezTo>
                  <a:pt x="11782" y="16911"/>
                  <a:pt x="11562" y="16691"/>
                  <a:pt x="11291" y="16691"/>
                </a:cubicBezTo>
                <a:cubicBezTo>
                  <a:pt x="11020" y="16691"/>
                  <a:pt x="10800" y="16911"/>
                  <a:pt x="10800" y="17182"/>
                </a:cubicBezTo>
                <a:cubicBezTo>
                  <a:pt x="10800" y="17453"/>
                  <a:pt x="11020" y="17673"/>
                  <a:pt x="11291" y="17673"/>
                </a:cubicBezTo>
                <a:moveTo>
                  <a:pt x="17673" y="18655"/>
                </a:moveTo>
                <a:lnTo>
                  <a:pt x="13745" y="18655"/>
                </a:lnTo>
                <a:lnTo>
                  <a:pt x="13745" y="12273"/>
                </a:lnTo>
                <a:cubicBezTo>
                  <a:pt x="13745" y="12002"/>
                  <a:pt x="13525" y="11782"/>
                  <a:pt x="13255" y="11782"/>
                </a:cubicBezTo>
                <a:lnTo>
                  <a:pt x="8345" y="11782"/>
                </a:lnTo>
                <a:cubicBezTo>
                  <a:pt x="8075" y="11782"/>
                  <a:pt x="7855" y="12002"/>
                  <a:pt x="7855" y="12273"/>
                </a:cubicBezTo>
                <a:lnTo>
                  <a:pt x="7855" y="18655"/>
                </a:lnTo>
                <a:lnTo>
                  <a:pt x="3927" y="18655"/>
                </a:lnTo>
                <a:lnTo>
                  <a:pt x="3927" y="8058"/>
                </a:lnTo>
                <a:lnTo>
                  <a:pt x="10800" y="1185"/>
                </a:lnTo>
                <a:lnTo>
                  <a:pt x="17673" y="8058"/>
                </a:lnTo>
                <a:cubicBezTo>
                  <a:pt x="17673" y="8058"/>
                  <a:pt x="17673" y="18655"/>
                  <a:pt x="17673" y="18655"/>
                </a:cubicBezTo>
                <a:close/>
                <a:moveTo>
                  <a:pt x="17673" y="20618"/>
                </a:moveTo>
                <a:lnTo>
                  <a:pt x="13745" y="20618"/>
                </a:lnTo>
                <a:lnTo>
                  <a:pt x="13745" y="19636"/>
                </a:lnTo>
                <a:lnTo>
                  <a:pt x="17673" y="19636"/>
                </a:lnTo>
                <a:cubicBezTo>
                  <a:pt x="17673" y="19636"/>
                  <a:pt x="17673" y="20618"/>
                  <a:pt x="17673" y="20618"/>
                </a:cubicBezTo>
                <a:close/>
                <a:moveTo>
                  <a:pt x="12764" y="20618"/>
                </a:moveTo>
                <a:lnTo>
                  <a:pt x="8836" y="20618"/>
                </a:lnTo>
                <a:lnTo>
                  <a:pt x="8836" y="12764"/>
                </a:lnTo>
                <a:lnTo>
                  <a:pt x="12764" y="12764"/>
                </a:lnTo>
                <a:cubicBezTo>
                  <a:pt x="12764" y="12764"/>
                  <a:pt x="12764" y="20618"/>
                  <a:pt x="12764" y="20618"/>
                </a:cubicBezTo>
                <a:close/>
                <a:moveTo>
                  <a:pt x="7855" y="20618"/>
                </a:moveTo>
                <a:lnTo>
                  <a:pt x="3927" y="20618"/>
                </a:lnTo>
                <a:lnTo>
                  <a:pt x="3927" y="19636"/>
                </a:lnTo>
                <a:lnTo>
                  <a:pt x="7855" y="19636"/>
                </a:lnTo>
                <a:cubicBezTo>
                  <a:pt x="7855" y="19636"/>
                  <a:pt x="7855" y="20618"/>
                  <a:pt x="7855" y="20618"/>
                </a:cubicBezTo>
                <a:close/>
                <a:moveTo>
                  <a:pt x="14727" y="1964"/>
                </a:moveTo>
                <a:lnTo>
                  <a:pt x="16691" y="1964"/>
                </a:lnTo>
                <a:lnTo>
                  <a:pt x="16691" y="5688"/>
                </a:lnTo>
                <a:lnTo>
                  <a:pt x="14727" y="3724"/>
                </a:lnTo>
                <a:cubicBezTo>
                  <a:pt x="14727" y="3724"/>
                  <a:pt x="14727" y="1964"/>
                  <a:pt x="14727" y="1964"/>
                </a:cubicBezTo>
                <a:close/>
                <a:moveTo>
                  <a:pt x="21456" y="10453"/>
                </a:moveTo>
                <a:lnTo>
                  <a:pt x="17673" y="6670"/>
                </a:lnTo>
                <a:lnTo>
                  <a:pt x="17673" y="1473"/>
                </a:lnTo>
                <a:cubicBezTo>
                  <a:pt x="17673" y="1202"/>
                  <a:pt x="17453" y="982"/>
                  <a:pt x="17182" y="982"/>
                </a:cubicBezTo>
                <a:lnTo>
                  <a:pt x="14236" y="982"/>
                </a:lnTo>
                <a:cubicBezTo>
                  <a:pt x="13966" y="982"/>
                  <a:pt x="13745" y="1202"/>
                  <a:pt x="13745" y="1473"/>
                </a:cubicBezTo>
                <a:lnTo>
                  <a:pt x="13745" y="2742"/>
                </a:lnTo>
                <a:lnTo>
                  <a:pt x="11147" y="144"/>
                </a:lnTo>
                <a:cubicBezTo>
                  <a:pt x="11058" y="55"/>
                  <a:pt x="10935" y="0"/>
                  <a:pt x="10800" y="0"/>
                </a:cubicBezTo>
                <a:cubicBezTo>
                  <a:pt x="10665" y="0"/>
                  <a:pt x="10542" y="55"/>
                  <a:pt x="10453" y="144"/>
                </a:cubicBezTo>
                <a:lnTo>
                  <a:pt x="144" y="10453"/>
                </a:lnTo>
                <a:cubicBezTo>
                  <a:pt x="55" y="10542"/>
                  <a:pt x="0" y="10665"/>
                  <a:pt x="0" y="10800"/>
                </a:cubicBezTo>
                <a:cubicBezTo>
                  <a:pt x="0" y="11072"/>
                  <a:pt x="220" y="11291"/>
                  <a:pt x="491" y="11291"/>
                </a:cubicBezTo>
                <a:cubicBezTo>
                  <a:pt x="626" y="11291"/>
                  <a:pt x="749" y="11236"/>
                  <a:pt x="838" y="11147"/>
                </a:cubicBezTo>
                <a:lnTo>
                  <a:pt x="2945" y="9040"/>
                </a:lnTo>
                <a:lnTo>
                  <a:pt x="2945" y="21109"/>
                </a:lnTo>
                <a:cubicBezTo>
                  <a:pt x="2945" y="21381"/>
                  <a:pt x="3166" y="21600"/>
                  <a:pt x="3436" y="21600"/>
                </a:cubicBezTo>
                <a:lnTo>
                  <a:pt x="18164" y="21600"/>
                </a:lnTo>
                <a:cubicBezTo>
                  <a:pt x="18434" y="21600"/>
                  <a:pt x="18655" y="21381"/>
                  <a:pt x="18655" y="21109"/>
                </a:cubicBezTo>
                <a:lnTo>
                  <a:pt x="18655" y="9040"/>
                </a:lnTo>
                <a:lnTo>
                  <a:pt x="20762" y="11147"/>
                </a:lnTo>
                <a:cubicBezTo>
                  <a:pt x="20851" y="11236"/>
                  <a:pt x="20974" y="11291"/>
                  <a:pt x="21109" y="11291"/>
                </a:cubicBezTo>
                <a:cubicBezTo>
                  <a:pt x="21380" y="11291"/>
                  <a:pt x="21600" y="11072"/>
                  <a:pt x="21600" y="10800"/>
                </a:cubicBezTo>
                <a:cubicBezTo>
                  <a:pt x="21600" y="10665"/>
                  <a:pt x="21545" y="10542"/>
                  <a:pt x="21456" y="10453"/>
                </a:cubicBezTo>
              </a:path>
            </a:pathLst>
          </a:custGeom>
          <a:solidFill>
            <a:srgbClr val="4963A8"/>
          </a:solidFill>
          <a:ln w="12700" cap="flat" cmpd="sng">
            <a:miter lim="800000"/>
          </a:ln>
        </p:spPr>
        <p:txBody>
          <a:bodyPr vert="horz" wrap="square" lIns="19050" tIns="19050" rIns="19050" bIns="19050" numCol="1" anchor="ctr">
            <a:noAutofit/>
          </a:bodyPr>
          <a:lstStyle/>
          <a:p>
            <a:pPr marL="0" indent="0" defTabSz="456565" latinLnBrk="0">
              <a:buFontTx/>
              <a:buNone/>
              <a:defRPr sz="3000" cap="none">
                <a:solidFill>
                  <a:srgbClr val="FFFFFF"/>
                </a:solidFill>
                <a:latin typeface="Gill Sans" charset="0"/>
                <a:ea typeface="Gill Sans" charset="0"/>
                <a:cs typeface="Gill Sans" charset="0"/>
              </a:defRPr>
            </a:pPr>
            <a:endParaRPr lang="ko-KR" altLang="en-US" sz="1500">
              <a:latin typeface="方正黑体简体" charset="0"/>
              <a:ea typeface="方正黑体简体" charset="0"/>
              <a:cs typeface="方正黑体简体" charset="0"/>
            </a:endParaRPr>
          </a:p>
        </p:txBody>
      </p:sp>
      <p:sp>
        <p:nvSpPr>
          <p:cNvPr id="21" name="Rect 0"/>
          <p:cNvSpPr/>
          <p:nvPr/>
        </p:nvSpPr>
        <p:spPr>
          <a:xfrm>
            <a:off x="4673600" y="2948305"/>
            <a:ext cx="548005" cy="548005"/>
          </a:xfrm>
          <a:custGeom>
            <a:avLst/>
            <a:gdLst>
              <a:gd name="TX0" fmla="*/ 18073 w 21601"/>
              <a:gd name="TY0" fmla="*/ 17379 h 21601"/>
              <a:gd name="TX1" fmla="*/ 15643 w 21601"/>
              <a:gd name="TY1" fmla="*/ 14949 h 21601"/>
              <a:gd name="TX2" fmla="*/ 17182 w 21601"/>
              <a:gd name="TY2" fmla="*/ 10800 h 21601"/>
              <a:gd name="TX3" fmla="*/ 15643 w 21601"/>
              <a:gd name="TY3" fmla="*/ 6651 h 21601"/>
              <a:gd name="TX4" fmla="*/ 18073 w 21601"/>
              <a:gd name="TY4" fmla="*/ 4221 h 21601"/>
              <a:gd name="TX5" fmla="*/ 20618 w 21601"/>
              <a:gd name="TY5" fmla="*/ 10800 h 21601"/>
              <a:gd name="TX6" fmla="*/ 18073 w 21601"/>
              <a:gd name="TY6" fmla="*/ 17379 h 21601"/>
              <a:gd name="TX7" fmla="*/ 10800 w 21601"/>
              <a:gd name="TY7" fmla="*/ 20619 h 21601"/>
              <a:gd name="TX8" fmla="*/ 4221 w 21601"/>
              <a:gd name="TY8" fmla="*/ 18073 h 21601"/>
              <a:gd name="TX9" fmla="*/ 6651 w 21601"/>
              <a:gd name="TY9" fmla="*/ 15643 h 21601"/>
              <a:gd name="TX10" fmla="*/ 10800 w 21601"/>
              <a:gd name="TY10" fmla="*/ 17182 h 21601"/>
              <a:gd name="TX11" fmla="*/ 14949 w 21601"/>
              <a:gd name="TY11" fmla="*/ 15643 h 21601"/>
              <a:gd name="TX12" fmla="*/ 17379 w 21601"/>
              <a:gd name="TY12" fmla="*/ 18073 h 21601"/>
              <a:gd name="TX13" fmla="*/ 10800 w 21601"/>
              <a:gd name="TY13" fmla="*/ 20619 h 21601"/>
              <a:gd name="TX14" fmla="*/ 982 w 21601"/>
              <a:gd name="TY14" fmla="*/ 10800 h 21601"/>
              <a:gd name="TX15" fmla="*/ 3527 w 21601"/>
              <a:gd name="TY15" fmla="*/ 4221 h 21601"/>
              <a:gd name="TX16" fmla="*/ 5957 w 21601"/>
              <a:gd name="TY16" fmla="*/ 6651 h 21601"/>
              <a:gd name="TX17" fmla="*/ 4418 w 21601"/>
              <a:gd name="TY17" fmla="*/ 10800 h 21601"/>
              <a:gd name="TX18" fmla="*/ 5957 w 21601"/>
              <a:gd name="TY18" fmla="*/ 14949 h 21601"/>
              <a:gd name="TX19" fmla="*/ 3527 w 21601"/>
              <a:gd name="TY19" fmla="*/ 17379 h 21601"/>
              <a:gd name="TX20" fmla="*/ 982 w 21601"/>
              <a:gd name="TY20" fmla="*/ 10800 h 21601"/>
              <a:gd name="TX21" fmla="*/ 16200 w 21601"/>
              <a:gd name="TY21" fmla="*/ 10800 h 21601"/>
              <a:gd name="TX22" fmla="*/ 10800 w 21601"/>
              <a:gd name="TY22" fmla="*/ 16200 h 21601"/>
              <a:gd name="TX23" fmla="*/ 5400 w 21601"/>
              <a:gd name="TY23" fmla="*/ 10800 h 21601"/>
              <a:gd name="TX24" fmla="*/ 10800 w 21601"/>
              <a:gd name="TY24" fmla="*/ 5400 h 21601"/>
              <a:gd name="TX25" fmla="*/ 16200 w 21601"/>
              <a:gd name="TY25" fmla="*/ 10800 h 21601"/>
              <a:gd name="TX26" fmla="*/ 10800 w 21601"/>
              <a:gd name="TY26" fmla="*/ 982 h 21601"/>
              <a:gd name="TX27" fmla="*/ 17379 w 21601"/>
              <a:gd name="TY27" fmla="*/ 3527 h 21601"/>
              <a:gd name="TX28" fmla="*/ 14949 w 21601"/>
              <a:gd name="TY28" fmla="*/ 5957 h 21601"/>
              <a:gd name="TX29" fmla="*/ 10800 w 21601"/>
              <a:gd name="TY29" fmla="*/ 4418 h 21601"/>
              <a:gd name="TX30" fmla="*/ 6651 w 21601"/>
              <a:gd name="TY30" fmla="*/ 5957 h 21601"/>
              <a:gd name="TX31" fmla="*/ 4221 w 21601"/>
              <a:gd name="TY31" fmla="*/ 3527 h 21601"/>
              <a:gd name="TX32" fmla="*/ 10800 w 21601"/>
              <a:gd name="TY32" fmla="*/ 982 h 21601"/>
              <a:gd name="TX33" fmla="*/ 10800 w 21601"/>
              <a:gd name="TY33" fmla="*/ 0 h 21601"/>
              <a:gd name="TX34" fmla="*/ 0 w 21601"/>
              <a:gd name="TY34" fmla="*/ 10800 h 21601"/>
              <a:gd name="TX35" fmla="*/ 10800 w 21601"/>
              <a:gd name="TY35" fmla="*/ 21600 h 21601"/>
              <a:gd name="TX36" fmla="*/ 21600 w 21601"/>
              <a:gd name="TY36" fmla="*/ 10800 h 21601"/>
              <a:gd name="TX37" fmla="*/ 10800 w 21601"/>
              <a:gd name="TY37" fmla="*/ 0 h 2160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  <a:cxn ang="0">
                <a:pos x="TX9" y="TY9"/>
              </a:cxn>
              <a:cxn ang="0">
                <a:pos x="TX10" y="TY10"/>
              </a:cxn>
              <a:cxn ang="0">
                <a:pos x="TX11" y="TY11"/>
              </a:cxn>
              <a:cxn ang="0">
                <a:pos x="TX12" y="TY12"/>
              </a:cxn>
              <a:cxn ang="0">
                <a:pos x="TX13" y="TY13"/>
              </a:cxn>
              <a:cxn ang="0">
                <a:pos x="TX14" y="TY14"/>
              </a:cxn>
              <a:cxn ang="0">
                <a:pos x="TX15" y="TY15"/>
              </a:cxn>
              <a:cxn ang="0">
                <a:pos x="TX16" y="TY16"/>
              </a:cxn>
              <a:cxn ang="0">
                <a:pos x="TX17" y="TY17"/>
              </a:cxn>
              <a:cxn ang="0">
                <a:pos x="TX18" y="TY18"/>
              </a:cxn>
              <a:cxn ang="0">
                <a:pos x="TX19" y="TY19"/>
              </a:cxn>
              <a:cxn ang="0">
                <a:pos x="TX20" y="TY20"/>
              </a:cxn>
              <a:cxn ang="0">
                <a:pos x="TX21" y="TY21"/>
              </a:cxn>
              <a:cxn ang="0">
                <a:pos x="TX22" y="TY22"/>
              </a:cxn>
              <a:cxn ang="0">
                <a:pos x="TX23" y="TY23"/>
              </a:cxn>
              <a:cxn ang="0">
                <a:pos x="TX24" y="TY24"/>
              </a:cxn>
              <a:cxn ang="0">
                <a:pos x="TX25" y="TY25"/>
              </a:cxn>
              <a:cxn ang="0">
                <a:pos x="TX26" y="TY26"/>
              </a:cxn>
              <a:cxn ang="0">
                <a:pos x="TX27" y="TY27"/>
              </a:cxn>
              <a:cxn ang="0">
                <a:pos x="TX28" y="TY28"/>
              </a:cxn>
              <a:cxn ang="0">
                <a:pos x="TX29" y="TY29"/>
              </a:cxn>
              <a:cxn ang="0">
                <a:pos x="TX30" y="TY30"/>
              </a:cxn>
              <a:cxn ang="0">
                <a:pos x="TX31" y="TY31"/>
              </a:cxn>
              <a:cxn ang="0">
                <a:pos x="TX32" y="TY32"/>
              </a:cxn>
              <a:cxn ang="0">
                <a:pos x="TX33" y="TY33"/>
              </a:cxn>
              <a:cxn ang="0">
                <a:pos x="TX34" y="TY34"/>
              </a:cxn>
              <a:cxn ang="0">
                <a:pos x="TX35" y="TY35"/>
              </a:cxn>
              <a:cxn ang="0">
                <a:pos x="TX36" y="TY36"/>
              </a:cxn>
              <a:cxn ang="0">
                <a:pos x="TX37" y="TY37"/>
              </a:cxn>
            </a:cxnLst>
            <a:rect l="l" t="t" r="r" b="b"/>
            <a:pathLst>
              <a:path w="21601" h="21601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4963A8"/>
          </a:solidFill>
          <a:ln w="12700" cap="flat" cmpd="sng">
            <a:miter lim="800000"/>
          </a:ln>
        </p:spPr>
        <p:txBody>
          <a:bodyPr vert="horz" wrap="square" lIns="19050" tIns="19050" rIns="19050" bIns="19050" numCol="1" anchor="ctr">
            <a:noAutofit/>
          </a:bodyPr>
          <a:lstStyle/>
          <a:p>
            <a:pPr marL="0" indent="0" defTabSz="456565" latinLnBrk="0">
              <a:buFontTx/>
              <a:buNone/>
              <a:defRPr sz="3000" cap="none">
                <a:solidFill>
                  <a:srgbClr val="FFFFFF"/>
                </a:solidFill>
                <a:latin typeface="Gill Sans" charset="0"/>
                <a:ea typeface="Gill Sans" charset="0"/>
                <a:cs typeface="Gill Sans" charset="0"/>
              </a:defRPr>
            </a:pPr>
            <a:endParaRPr lang="ko-KR" altLang="en-US" sz="1500">
              <a:latin typeface="方正黑体简体" charset="0"/>
              <a:ea typeface="方正黑体简体" charset="0"/>
              <a:cs typeface="方正黑体简体" charset="0"/>
            </a:endParaRPr>
          </a:p>
        </p:txBody>
      </p:sp>
      <p:sp>
        <p:nvSpPr>
          <p:cNvPr id="22" name="Rect 0"/>
          <p:cNvSpPr/>
          <p:nvPr/>
        </p:nvSpPr>
        <p:spPr>
          <a:xfrm>
            <a:off x="4674235" y="4554220"/>
            <a:ext cx="548005" cy="498475"/>
          </a:xfrm>
          <a:custGeom>
            <a:avLst/>
            <a:gdLst>
              <a:gd name="TX0" fmla="*/ 7855 w 21601"/>
              <a:gd name="TY0" fmla="*/ 18900 h 21601"/>
              <a:gd name="TX1" fmla="*/ 6086 w 21601"/>
              <a:gd name="TY1" fmla="*/ 18683 h 21601"/>
              <a:gd name="TX2" fmla="*/ 5876 w 21601"/>
              <a:gd name="TY2" fmla="*/ 18658 h 21601"/>
              <a:gd name="TX3" fmla="*/ 5523 w 21601"/>
              <a:gd name="TY3" fmla="*/ 18729 h 21601"/>
              <a:gd name="TX4" fmla="*/ 2957 w 21601"/>
              <a:gd name="TY4" fmla="*/ 19815 h 21601"/>
              <a:gd name="TX5" fmla="*/ 3365 w 21601"/>
              <a:gd name="TY5" fmla="*/ 18243 h 21601"/>
              <a:gd name="TX6" fmla="*/ 3039 w 21601"/>
              <a:gd name="TY6" fmla="*/ 17108 h 21601"/>
              <a:gd name="TX7" fmla="*/ 982 w 21601"/>
              <a:gd name="TY7" fmla="*/ 12690 h 21601"/>
              <a:gd name="TX8" fmla="*/ 7855 w 21601"/>
              <a:gd name="TY8" fmla="*/ 6480 h 21601"/>
              <a:gd name="TX9" fmla="*/ 14727 w 21601"/>
              <a:gd name="TY9" fmla="*/ 12690 h 21601"/>
              <a:gd name="TX10" fmla="*/ 7855 w 21601"/>
              <a:gd name="TY10" fmla="*/ 18900 h 21601"/>
              <a:gd name="TX11" fmla="*/ 7855 w 21601"/>
              <a:gd name="TY11" fmla="*/ 5400 h 21601"/>
              <a:gd name="TX12" fmla="*/ 0 w 21601"/>
              <a:gd name="TY12" fmla="*/ 12690 h 21601"/>
              <a:gd name="TX13" fmla="*/ 2422 w 21601"/>
              <a:gd name="TY13" fmla="*/ 17947 h 21601"/>
              <a:gd name="TX14" fmla="*/ 1473 w 21601"/>
              <a:gd name="TY14" fmla="*/ 21600 h 21601"/>
              <a:gd name="TX15" fmla="*/ 5876 w 21601"/>
              <a:gd name="TY15" fmla="*/ 19738 h 21601"/>
              <a:gd name="TX16" fmla="*/ 7855 w 21601"/>
              <a:gd name="TY16" fmla="*/ 19980 h 21601"/>
              <a:gd name="TX17" fmla="*/ 15709 w 21601"/>
              <a:gd name="TY17" fmla="*/ 12690 h 21601"/>
              <a:gd name="TX18" fmla="*/ 7855 w 21601"/>
              <a:gd name="TY18" fmla="*/ 5400 h 21601"/>
              <a:gd name="TX19" fmla="*/ 21600 w 21601"/>
              <a:gd name="TY19" fmla="*/ 7290 h 21601"/>
              <a:gd name="TX20" fmla="*/ 13745 w 21601"/>
              <a:gd name="TY20" fmla="*/ 0 h 21601"/>
              <a:gd name="TX21" fmla="*/ 6525 w 21601"/>
              <a:gd name="TY21" fmla="*/ 4422 h 21601"/>
              <a:gd name="TX22" fmla="*/ 7708 w 21601"/>
              <a:gd name="TY22" fmla="*/ 4326 h 21601"/>
              <a:gd name="TX23" fmla="*/ 13745 w 21601"/>
              <a:gd name="TY23" fmla="*/ 1080 h 21601"/>
              <a:gd name="TX24" fmla="*/ 20618 w 21601"/>
              <a:gd name="TY24" fmla="*/ 7290 h 21601"/>
              <a:gd name="TX25" fmla="*/ 18561 w 21601"/>
              <a:gd name="TY25" fmla="*/ 11707 h 21601"/>
              <a:gd name="TX26" fmla="*/ 18234 w 21601"/>
              <a:gd name="TY26" fmla="*/ 12843 h 21601"/>
              <a:gd name="TX27" fmla="*/ 18643 w 21601"/>
              <a:gd name="TY27" fmla="*/ 14415 h 21601"/>
              <a:gd name="TX28" fmla="*/ 16613 w 21601"/>
              <a:gd name="TY28" fmla="*/ 13556 h 21601"/>
              <a:gd name="TX29" fmla="*/ 16411 w 21601"/>
              <a:gd name="TY29" fmla="*/ 14628 h 21601"/>
              <a:gd name="TX30" fmla="*/ 20127 w 21601"/>
              <a:gd name="TY30" fmla="*/ 16200 h 21601"/>
              <a:gd name="TX31" fmla="*/ 19178 w 21601"/>
              <a:gd name="TY31" fmla="*/ 12547 h 21601"/>
              <a:gd name="TX32" fmla="*/ 21600 w 21601"/>
              <a:gd name="TY32" fmla="*/ 7290 h 21601"/>
            </a:gdLst>
            <a:ahLst/>
            <a:cxnLst>
              <a:cxn ang="0">
                <a:pos x="TX0" y="TY0"/>
              </a:cxn>
              <a:cxn ang="0">
                <a:pos x="TX1" y="TY1"/>
              </a:cxn>
              <a:cxn ang="0">
                <a:pos x="TX2" y="TY2"/>
              </a:cxn>
              <a:cxn ang="0">
                <a:pos x="TX3" y="TY3"/>
              </a:cxn>
              <a:cxn ang="0">
                <a:pos x="TX4" y="TY4"/>
              </a:cxn>
              <a:cxn ang="0">
                <a:pos x="TX5" y="TY5"/>
              </a:cxn>
              <a:cxn ang="0">
                <a:pos x="TX6" y="TY6"/>
              </a:cxn>
              <a:cxn ang="0">
                <a:pos x="TX7" y="TY7"/>
              </a:cxn>
              <a:cxn ang="0">
                <a:pos x="TX8" y="TY8"/>
              </a:cxn>
              <a:cxn ang="0">
                <a:pos x="TX9" y="TY9"/>
              </a:cxn>
              <a:cxn ang="0">
                <a:pos x="TX10" y="TY10"/>
              </a:cxn>
              <a:cxn ang="0">
                <a:pos x="TX11" y="TY11"/>
              </a:cxn>
              <a:cxn ang="0">
                <a:pos x="TX12" y="TY12"/>
              </a:cxn>
              <a:cxn ang="0">
                <a:pos x="TX13" y="TY13"/>
              </a:cxn>
              <a:cxn ang="0">
                <a:pos x="TX14" y="TY14"/>
              </a:cxn>
              <a:cxn ang="0">
                <a:pos x="TX15" y="TY15"/>
              </a:cxn>
              <a:cxn ang="0">
                <a:pos x="TX16" y="TY16"/>
              </a:cxn>
              <a:cxn ang="0">
                <a:pos x="TX17" y="TY17"/>
              </a:cxn>
              <a:cxn ang="0">
                <a:pos x="TX18" y="TY18"/>
              </a:cxn>
              <a:cxn ang="0">
                <a:pos x="TX19" y="TY19"/>
              </a:cxn>
              <a:cxn ang="0">
                <a:pos x="TX20" y="TY20"/>
              </a:cxn>
              <a:cxn ang="0">
                <a:pos x="TX21" y="TY21"/>
              </a:cxn>
              <a:cxn ang="0">
                <a:pos x="TX22" y="TY22"/>
              </a:cxn>
              <a:cxn ang="0">
                <a:pos x="TX23" y="TY23"/>
              </a:cxn>
              <a:cxn ang="0">
                <a:pos x="TX24" y="TY24"/>
              </a:cxn>
              <a:cxn ang="0">
                <a:pos x="TX25" y="TY25"/>
              </a:cxn>
              <a:cxn ang="0">
                <a:pos x="TX26" y="TY26"/>
              </a:cxn>
              <a:cxn ang="0">
                <a:pos x="TX27" y="TY27"/>
              </a:cxn>
              <a:cxn ang="0">
                <a:pos x="TX28" y="TY28"/>
              </a:cxn>
              <a:cxn ang="0">
                <a:pos x="TX29" y="TY29"/>
              </a:cxn>
              <a:cxn ang="0">
                <a:pos x="TX30" y="TY30"/>
              </a:cxn>
              <a:cxn ang="0">
                <a:pos x="TX31" y="TY31"/>
              </a:cxn>
              <a:cxn ang="0">
                <a:pos x="TX32" y="TY32"/>
              </a:cxn>
            </a:cxnLst>
            <a:rect l="l" t="t" r="r" b="b"/>
            <a:pathLst>
              <a:path w="21601" h="21601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rgbClr val="4963A8"/>
          </a:solidFill>
          <a:ln w="12700" cap="flat" cmpd="sng">
            <a:miter lim="800000"/>
          </a:ln>
        </p:spPr>
        <p:txBody>
          <a:bodyPr vert="horz" wrap="square" lIns="19050" tIns="19050" rIns="19050" bIns="19050" numCol="1" anchor="ctr">
            <a:noAutofit/>
          </a:bodyPr>
          <a:lstStyle/>
          <a:p>
            <a:pPr marL="0" indent="0" defTabSz="456565" latinLnBrk="0">
              <a:buFontTx/>
              <a:buNone/>
              <a:defRPr sz="3000" cap="none">
                <a:solidFill>
                  <a:srgbClr val="FFFFFF"/>
                </a:solidFill>
                <a:latin typeface="Gill Sans" charset="0"/>
                <a:ea typeface="Gill Sans" charset="0"/>
                <a:cs typeface="Gill Sans" charset="0"/>
              </a:defRPr>
            </a:pPr>
            <a:endParaRPr lang="ko-KR" altLang="en-US" sz="1500">
              <a:latin typeface="方正黑体简体" charset="0"/>
              <a:ea typeface="方正黑体简体" charset="0"/>
              <a:cs typeface="方正黑体简体" charset="0"/>
            </a:endParaRPr>
          </a:p>
        </p:txBody>
      </p:sp>
      <p:sp>
        <p:nvSpPr>
          <p:cNvPr id="23" name="Rect 0"/>
          <p:cNvSpPr/>
          <p:nvPr/>
        </p:nvSpPr>
        <p:spPr>
          <a:xfrm>
            <a:off x="8859520" y="2739390"/>
            <a:ext cx="586105" cy="290195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 sz="900">
              <a:latin typeface="方正黑体简体" charset="0"/>
              <a:ea typeface="方正黑体简体" charset="0"/>
              <a:cs typeface="方正黑体简体" charset="0"/>
            </a:endParaRPr>
          </a:p>
        </p:txBody>
      </p:sp>
      <p:sp>
        <p:nvSpPr>
          <p:cNvPr id="24" name="Rect 0"/>
          <p:cNvSpPr/>
          <p:nvPr/>
        </p:nvSpPr>
        <p:spPr>
          <a:xfrm>
            <a:off x="6070600" y="2739390"/>
            <a:ext cx="586105" cy="290195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 sz="900">
              <a:latin typeface="方正黑体简体" charset="0"/>
              <a:ea typeface="方正黑体简体" charset="0"/>
              <a:cs typeface="方正黑体简体" charset="0"/>
            </a:endParaRPr>
          </a:p>
        </p:txBody>
      </p:sp>
      <p:sp>
        <p:nvSpPr>
          <p:cNvPr id="25" name="形状 4"/>
          <p:cNvSpPr/>
          <p:nvPr/>
        </p:nvSpPr>
        <p:spPr>
          <a:xfrm>
            <a:off x="410845" y="287020"/>
            <a:ext cx="2388870" cy="5850890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26" name="文本框 5"/>
          <p:cNvSpPr txBox="1"/>
          <p:nvPr/>
        </p:nvSpPr>
        <p:spPr>
          <a:xfrm>
            <a:off x="1118235" y="2007870"/>
            <a:ext cx="1606550" cy="212407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zh-CN" sz="660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목록</a:t>
            </a:r>
            <a:endParaRPr lang="ko-KR" altLang="en-US" sz="660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文本框 8"/>
          <p:cNvSpPr txBox="1"/>
          <p:nvPr/>
        </p:nvSpPr>
        <p:spPr>
          <a:xfrm>
            <a:off x="6460490" y="1432560"/>
            <a:ext cx="4365625" cy="37020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1800" dirty="0" err="1">
                <a:latin typeface="微软雅黑" panose="020B0503020204020204" charset="-122"/>
                <a:ea typeface="微软雅黑" panose="020B0503020204020204" charset="-122"/>
              </a:rPr>
              <a:t>한글날은</a:t>
            </a:r>
            <a:r>
              <a:rPr sz="18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sz="1800" dirty="0" err="1">
                <a:latin typeface="微软雅黑" panose="020B0503020204020204" charset="-122"/>
                <a:ea typeface="微软雅黑" panose="020B0503020204020204" charset="-122"/>
              </a:rPr>
              <a:t>무엇입니까</a:t>
            </a:r>
            <a:r>
              <a:rPr sz="1800" dirty="0"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lang="ko-KR" altLang="en-US" sz="1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文本框 9"/>
          <p:cNvSpPr txBox="1"/>
          <p:nvPr/>
        </p:nvSpPr>
        <p:spPr>
          <a:xfrm>
            <a:off x="6533515" y="3037205"/>
            <a:ext cx="4617720" cy="37020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1800">
                <a:latin typeface="微软雅黑" panose="020B0503020204020204" charset="-122"/>
                <a:ea typeface="微软雅黑" panose="020B0503020204020204" charset="-122"/>
              </a:rPr>
              <a:t>한글날의 의미</a:t>
            </a:r>
            <a:endParaRPr lang="ko-KR" altLang="en-US" sz="1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9" name="文本框 10"/>
          <p:cNvSpPr txBox="1"/>
          <p:nvPr/>
        </p:nvSpPr>
        <p:spPr>
          <a:xfrm>
            <a:off x="6420485" y="4617085"/>
            <a:ext cx="4658360" cy="36957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zh-CN" sz="1800">
                <a:latin typeface="微软雅黑" panose="020B0503020204020204" charset="-122"/>
                <a:ea typeface="微软雅黑" panose="020B0503020204020204" charset="-122"/>
              </a:rPr>
              <a:t>저희 한글날 홍보하는 방식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201785" y="4831080"/>
            <a:ext cx="2790190" cy="1800225"/>
            <a:chOff x="4742815" y="4852670"/>
            <a:chExt cx="2790190" cy="1800225"/>
          </a:xfrm>
        </p:grpSpPr>
        <p:grpSp>
          <p:nvGrpSpPr>
            <p:cNvPr id="3" name="组合 2"/>
            <p:cNvGrpSpPr>
              <a:grpSpLocks noChangeAspect="1"/>
            </p:cNvGrpSpPr>
            <p:nvPr/>
          </p:nvGrpSpPr>
          <p:grpSpPr>
            <a:xfrm>
              <a:off x="4742815" y="4852670"/>
              <a:ext cx="2790190" cy="1800225"/>
              <a:chOff x="4742815" y="4852670"/>
              <a:chExt cx="2790190" cy="1800225"/>
            </a:xfrm>
          </p:grpSpPr>
          <p:sp>
            <p:nvSpPr>
              <p:cNvPr id="5" name="4"/>
              <p:cNvSpPr/>
              <p:nvPr/>
            </p:nvSpPr>
            <p:spPr bwMode="auto">
              <a:xfrm>
                <a:off x="5329555" y="5001895"/>
                <a:ext cx="1527810" cy="1527810"/>
              </a:xfrm>
              <a:custGeom>
                <a:avLst/>
                <a:gdLst>
                  <a:gd name="TX0" fmla="*/ 891 w 972"/>
                  <a:gd name="TY0" fmla="*/ 541 h 972"/>
                  <a:gd name="TX1" fmla="*/ 894 w 972"/>
                  <a:gd name="TY1" fmla="*/ 509 h 972"/>
                  <a:gd name="TX2" fmla="*/ 971 w 972"/>
                  <a:gd name="TY2" fmla="*/ 485 h 972"/>
                  <a:gd name="TX3" fmla="*/ 969 w 972"/>
                  <a:gd name="TY3" fmla="*/ 442 h 972"/>
                  <a:gd name="TX4" fmla="*/ 889 w 972"/>
                  <a:gd name="TY4" fmla="*/ 421 h 972"/>
                  <a:gd name="TX5" fmla="*/ 883 w 972"/>
                  <a:gd name="TY5" fmla="*/ 390 h 972"/>
                  <a:gd name="TX6" fmla="*/ 874 w 972"/>
                  <a:gd name="TY6" fmla="*/ 360 h 972"/>
                  <a:gd name="TX7" fmla="*/ 938 w 972"/>
                  <a:gd name="TY7" fmla="*/ 309 h 972"/>
                  <a:gd name="TX8" fmla="*/ 920 w 972"/>
                  <a:gd name="TY8" fmla="*/ 270 h 972"/>
                  <a:gd name="TX9" fmla="*/ 838 w 972"/>
                  <a:gd name="TY9" fmla="*/ 279 h 972"/>
                  <a:gd name="TX10" fmla="*/ 821 w 972"/>
                  <a:gd name="TY10" fmla="*/ 252 h 972"/>
                  <a:gd name="TX11" fmla="*/ 802 w 972"/>
                  <a:gd name="TY11" fmla="*/ 227 h 972"/>
                  <a:gd name="TX12" fmla="*/ 843 w 972"/>
                  <a:gd name="TY12" fmla="*/ 157 h 972"/>
                  <a:gd name="TX13" fmla="*/ 813 w 972"/>
                  <a:gd name="TY13" fmla="*/ 127 h 972"/>
                  <a:gd name="TX14" fmla="*/ 740 w 972"/>
                  <a:gd name="TY14" fmla="*/ 165 h 972"/>
                  <a:gd name="TX15" fmla="*/ 714 w 972"/>
                  <a:gd name="TY15" fmla="*/ 146 h 972"/>
                  <a:gd name="TX16" fmla="*/ 687 w 972"/>
                  <a:gd name="TY16" fmla="*/ 130 h 972"/>
                  <a:gd name="TX17" fmla="*/ 700 w 972"/>
                  <a:gd name="TY17" fmla="*/ 50 h 972"/>
                  <a:gd name="TX18" fmla="*/ 661 w 972"/>
                  <a:gd name="TY18" fmla="*/ 33 h 972"/>
                  <a:gd name="TX19" fmla="*/ 606 w 972"/>
                  <a:gd name="TY19" fmla="*/ 95 h 972"/>
                  <a:gd name="TX20" fmla="*/ 576 w 972"/>
                  <a:gd name="TY20" fmla="*/ 86 h 972"/>
                  <a:gd name="TX21" fmla="*/ 545 w 972"/>
                  <a:gd name="TY21" fmla="*/ 81 h 972"/>
                  <a:gd name="TX22" fmla="*/ 528 w 972"/>
                  <a:gd name="TY22" fmla="*/ 2 h 972"/>
                  <a:gd name="TX23" fmla="*/ 485 w 972"/>
                  <a:gd name="TY23" fmla="*/ 0 h 972"/>
                  <a:gd name="TX24" fmla="*/ 457 w 972"/>
                  <a:gd name="TY24" fmla="*/ 77 h 972"/>
                  <a:gd name="TX25" fmla="*/ 425 w 972"/>
                  <a:gd name="TY25" fmla="*/ 80 h 972"/>
                  <a:gd name="TX26" fmla="*/ 394 w 972"/>
                  <a:gd name="TY26" fmla="*/ 86 h 972"/>
                  <a:gd name="TX27" fmla="*/ 350 w 972"/>
                  <a:gd name="TY27" fmla="*/ 19 h 972"/>
                  <a:gd name="TX28" fmla="*/ 309 w 972"/>
                  <a:gd name="TY28" fmla="*/ 32 h 972"/>
                  <a:gd name="TX29" fmla="*/ 311 w 972"/>
                  <a:gd name="TY29" fmla="*/ 115 h 972"/>
                  <a:gd name="TX30" fmla="*/ 283 w 972"/>
                  <a:gd name="TY30" fmla="*/ 129 h 972"/>
                  <a:gd name="TX31" fmla="*/ 256 w 972"/>
                  <a:gd name="TY31" fmla="*/ 146 h 972"/>
                  <a:gd name="TX32" fmla="*/ 190 w 972"/>
                  <a:gd name="TY32" fmla="*/ 99 h 972"/>
                  <a:gd name="TX33" fmla="*/ 157 w 972"/>
                  <a:gd name="TY33" fmla="*/ 126 h 972"/>
                  <a:gd name="TX34" fmla="*/ 188 w 972"/>
                  <a:gd name="TY34" fmla="*/ 203 h 972"/>
                  <a:gd name="TX35" fmla="*/ 167 w 972"/>
                  <a:gd name="TY35" fmla="*/ 226 h 972"/>
                  <a:gd name="TX36" fmla="*/ 148 w 972"/>
                  <a:gd name="TY36" fmla="*/ 252 h 972"/>
                  <a:gd name="TX37" fmla="*/ 70 w 972"/>
                  <a:gd name="TY37" fmla="*/ 232 h 972"/>
                  <a:gd name="TX38" fmla="*/ 49 w 972"/>
                  <a:gd name="TY38" fmla="*/ 269 h 972"/>
                  <a:gd name="TX39" fmla="*/ 106 w 972"/>
                  <a:gd name="TY39" fmla="*/ 329 h 972"/>
                  <a:gd name="TX40" fmla="*/ 95 w 972"/>
                  <a:gd name="TY40" fmla="*/ 358 h 972"/>
                  <a:gd name="TX41" fmla="*/ 86 w 972"/>
                  <a:gd name="TY41" fmla="*/ 389 h 972"/>
                  <a:gd name="TX42" fmla="*/ 6 w 972"/>
                  <a:gd name="TY42" fmla="*/ 399 h 972"/>
                  <a:gd name="TX43" fmla="*/ 0 w 972"/>
                  <a:gd name="TY43" fmla="*/ 441 h 972"/>
                  <a:gd name="TX44" fmla="*/ 74 w 972"/>
                  <a:gd name="TY44" fmla="*/ 476 h 972"/>
                  <a:gd name="TX45" fmla="*/ 75 w 972"/>
                  <a:gd name="TY45" fmla="*/ 508 h 972"/>
                  <a:gd name="TX46" fmla="*/ 78 w 972"/>
                  <a:gd name="TY46" fmla="*/ 539 h 972"/>
                  <a:gd name="TX47" fmla="*/ 6 w 972"/>
                  <a:gd name="TY47" fmla="*/ 577 h 972"/>
                  <a:gd name="TX48" fmla="*/ 16 w 972"/>
                  <a:gd name="TY48" fmla="*/ 619 h 972"/>
                  <a:gd name="TX49" fmla="*/ 98 w 972"/>
                  <a:gd name="TY49" fmla="*/ 625 h 972"/>
                  <a:gd name="TX50" fmla="*/ 110 w 972"/>
                  <a:gd name="TY50" fmla="*/ 654 h 972"/>
                  <a:gd name="TX51" fmla="*/ 124 w 972"/>
                  <a:gd name="TY51" fmla="*/ 683 h 972"/>
                  <a:gd name="TX52" fmla="*/ 71 w 972"/>
                  <a:gd name="TY52" fmla="*/ 744 h 972"/>
                  <a:gd name="TX53" fmla="*/ 96 w 972"/>
                  <a:gd name="TY53" fmla="*/ 779 h 972"/>
                  <a:gd name="TX54" fmla="*/ 174 w 972"/>
                  <a:gd name="TY54" fmla="*/ 755 h 972"/>
                  <a:gd name="TX55" fmla="*/ 196 w 972"/>
                  <a:gd name="TY55" fmla="*/ 778 h 972"/>
                  <a:gd name="TX56" fmla="*/ 220 w 972"/>
                  <a:gd name="TY56" fmla="*/ 800 h 972"/>
                  <a:gd name="TX57" fmla="*/ 192 w 972"/>
                  <a:gd name="TY57" fmla="*/ 876 h 972"/>
                  <a:gd name="TX58" fmla="*/ 228 w 972"/>
                  <a:gd name="TY58" fmla="*/ 900 h 972"/>
                  <a:gd name="TX59" fmla="*/ 293 w 972"/>
                  <a:gd name="TY59" fmla="*/ 849 h 972"/>
                  <a:gd name="TX60" fmla="*/ 321 w 972"/>
                  <a:gd name="TY60" fmla="*/ 863 h 972"/>
                  <a:gd name="TX61" fmla="*/ 351 w 972"/>
                  <a:gd name="TY61" fmla="*/ 874 h 972"/>
                  <a:gd name="TX62" fmla="*/ 353 w 972"/>
                  <a:gd name="TY62" fmla="*/ 955 h 972"/>
                  <a:gd name="TX63" fmla="*/ 394 w 972"/>
                  <a:gd name="TY63" fmla="*/ 965 h 972"/>
                  <a:gd name="TX64" fmla="*/ 436 w 972"/>
                  <a:gd name="TY64" fmla="*/ 894 h 972"/>
                  <a:gd name="TX65" fmla="*/ 468 w 972"/>
                  <a:gd name="TY65" fmla="*/ 896 h 972"/>
                  <a:gd name="TX66" fmla="*/ 500 w 972"/>
                  <a:gd name="TY66" fmla="*/ 896 h 972"/>
                  <a:gd name="TX67" fmla="*/ 531 w 972"/>
                  <a:gd name="TY67" fmla="*/ 971 h 972"/>
                  <a:gd name="TX68" fmla="*/ 573 w 972"/>
                  <a:gd name="TY68" fmla="*/ 965 h 972"/>
                  <a:gd name="TX69" fmla="*/ 587 w 972"/>
                  <a:gd name="TY69" fmla="*/ 884 h 972"/>
                  <a:gd name="TX70" fmla="*/ 617 w 972"/>
                  <a:gd name="TY70" fmla="*/ 875 h 972"/>
                  <a:gd name="TX71" fmla="*/ 647 w 972"/>
                  <a:gd name="TY71" fmla="*/ 863 h 972"/>
                  <a:gd name="TX72" fmla="*/ 703 w 972"/>
                  <a:gd name="TY72" fmla="*/ 921 h 972"/>
                  <a:gd name="TX73" fmla="*/ 740 w 972"/>
                  <a:gd name="TY73" fmla="*/ 900 h 972"/>
                  <a:gd name="TX74" fmla="*/ 723 w 972"/>
                  <a:gd name="TY74" fmla="*/ 820 h 972"/>
                  <a:gd name="TX75" fmla="*/ 748 w 972"/>
                  <a:gd name="TY75" fmla="*/ 800 h 972"/>
                  <a:gd name="TX76" fmla="*/ 772 w 972"/>
                  <a:gd name="TY76" fmla="*/ 779 h 972"/>
                  <a:gd name="TX77" fmla="*/ 845 w 972"/>
                  <a:gd name="TY77" fmla="*/ 813 h 972"/>
                  <a:gd name="TX78" fmla="*/ 872 w 972"/>
                  <a:gd name="TY78" fmla="*/ 780 h 972"/>
                  <a:gd name="TX79" fmla="*/ 828 w 972"/>
                  <a:gd name="TY79" fmla="*/ 711 h 972"/>
                  <a:gd name="TX80" fmla="*/ 844 w 972"/>
                  <a:gd name="TY80" fmla="*/ 684 h 972"/>
                  <a:gd name="TX81" fmla="*/ 858 w 972"/>
                  <a:gd name="TY81" fmla="*/ 655 h 972"/>
                  <a:gd name="TX82" fmla="*/ 939 w 972"/>
                  <a:gd name="TY82" fmla="*/ 661 h 972"/>
                  <a:gd name="TX83" fmla="*/ 952 w 972"/>
                  <a:gd name="TY83" fmla="*/ 620 h 972"/>
                  <a:gd name="TX84" fmla="*/ 886 w 972"/>
                  <a:gd name="TY84" fmla="*/ 572 h 972"/>
                  <a:gd name="TX85" fmla="*/ 891 w 972"/>
                  <a:gd name="TY85" fmla="*/ 541 h 972"/>
                  <a:gd name="TX87" fmla="*/ 803 w 972"/>
                  <a:gd name="TY87" fmla="*/ 529 h 972"/>
                  <a:gd name="TX88" fmla="*/ 766 w 972"/>
                  <a:gd name="TY88" fmla="*/ 641 h 972"/>
                  <a:gd name="TX89" fmla="*/ 691 w 972"/>
                  <a:gd name="TY89" fmla="*/ 732 h 972"/>
                  <a:gd name="TX90" fmla="*/ 588 w 972"/>
                  <a:gd name="TY90" fmla="*/ 790 h 972"/>
                  <a:gd name="TX91" fmla="*/ 472 w 972"/>
                  <a:gd name="TY91" fmla="*/ 807 h 972"/>
                  <a:gd name="TX92" fmla="*/ 357 w 972"/>
                  <a:gd name="TY92" fmla="*/ 781 h 972"/>
                  <a:gd name="TX93" fmla="*/ 259 w 972"/>
                  <a:gd name="TY93" fmla="*/ 715 h 972"/>
                  <a:gd name="TX94" fmla="*/ 191 w 972"/>
                  <a:gd name="TY94" fmla="*/ 618 h 972"/>
                  <a:gd name="TX95" fmla="*/ 164 w 972"/>
                  <a:gd name="TY95" fmla="*/ 503 h 972"/>
                  <a:gd name="TX96" fmla="*/ 179 w 972"/>
                  <a:gd name="TY96" fmla="*/ 386 h 972"/>
                  <a:gd name="TX97" fmla="*/ 236 w 972"/>
                  <a:gd name="TY97" fmla="*/ 283 h 972"/>
                  <a:gd name="TX98" fmla="*/ 326 w 972"/>
                  <a:gd name="TY98" fmla="*/ 207 h 972"/>
                  <a:gd name="TX99" fmla="*/ 438 w 972"/>
                  <a:gd name="TY99" fmla="*/ 168 h 972"/>
                  <a:gd name="TX100" fmla="*/ 556 w 972"/>
                  <a:gd name="TY100" fmla="*/ 173 h 972"/>
                  <a:gd name="TX101" fmla="*/ 664 w 972"/>
                  <a:gd name="TY101" fmla="*/ 220 h 972"/>
                  <a:gd name="TX102" fmla="*/ 748 w 972"/>
                  <a:gd name="TY102" fmla="*/ 303 h 972"/>
                  <a:gd name="TX103" fmla="*/ 797 w 972"/>
                  <a:gd name="TY103" fmla="*/ 411 h 972"/>
                  <a:gd name="TX104" fmla="*/ 803 w 972"/>
                  <a:gd name="TY104" fmla="*/ 529 h 972"/>
                </a:gdLst>
                <a:ahLst/>
                <a:cxnLst>
                  <a:cxn ang="0">
                    <a:pos x="TX0" y="TY0"/>
                  </a:cxn>
                  <a:cxn ang="0">
                    <a:pos x="TX1" y="TY1"/>
                  </a:cxn>
                  <a:cxn ang="0">
                    <a:pos x="TX2" y="TY2"/>
                  </a:cxn>
                  <a:cxn ang="0">
                    <a:pos x="TX3" y="TY3"/>
                  </a:cxn>
                  <a:cxn ang="0">
                    <a:pos x="TX4" y="TY4"/>
                  </a:cxn>
                  <a:cxn ang="0">
                    <a:pos x="TX5" y="TY5"/>
                  </a:cxn>
                  <a:cxn ang="0">
                    <a:pos x="TX6" y="TY6"/>
                  </a:cxn>
                  <a:cxn ang="0">
                    <a:pos x="TX7" y="TY7"/>
                  </a:cxn>
                  <a:cxn ang="0">
                    <a:pos x="TX8" y="TY8"/>
                  </a:cxn>
                  <a:cxn ang="0">
                    <a:pos x="TX9" y="TY9"/>
                  </a:cxn>
                  <a:cxn ang="0">
                    <a:pos x="TX10" y="TY10"/>
                  </a:cxn>
                  <a:cxn ang="0">
                    <a:pos x="TX11" y="TY11"/>
                  </a:cxn>
                  <a:cxn ang="0">
                    <a:pos x="TX12" y="TY12"/>
                  </a:cxn>
                  <a:cxn ang="0">
                    <a:pos x="TX13" y="TY13"/>
                  </a:cxn>
                  <a:cxn ang="0">
                    <a:pos x="TX14" y="TY14"/>
                  </a:cxn>
                  <a:cxn ang="0">
                    <a:pos x="TX15" y="TY15"/>
                  </a:cxn>
                  <a:cxn ang="0">
                    <a:pos x="TX16" y="TY16"/>
                  </a:cxn>
                  <a:cxn ang="0">
                    <a:pos x="TX17" y="TY17"/>
                  </a:cxn>
                  <a:cxn ang="0">
                    <a:pos x="TX18" y="TY18"/>
                  </a:cxn>
                  <a:cxn ang="0">
                    <a:pos x="TX19" y="TY19"/>
                  </a:cxn>
                  <a:cxn ang="0">
                    <a:pos x="TX20" y="TY20"/>
                  </a:cxn>
                  <a:cxn ang="0">
                    <a:pos x="TX21" y="TY21"/>
                  </a:cxn>
                  <a:cxn ang="0">
                    <a:pos x="TX22" y="TY22"/>
                  </a:cxn>
                  <a:cxn ang="0">
                    <a:pos x="TX23" y="TY23"/>
                  </a:cxn>
                  <a:cxn ang="0">
                    <a:pos x="TX24" y="TY24"/>
                  </a:cxn>
                  <a:cxn ang="0">
                    <a:pos x="TX25" y="TY25"/>
                  </a:cxn>
                  <a:cxn ang="0">
                    <a:pos x="TX26" y="TY26"/>
                  </a:cxn>
                  <a:cxn ang="0">
                    <a:pos x="TX27" y="TY27"/>
                  </a:cxn>
                  <a:cxn ang="0">
                    <a:pos x="TX28" y="TY28"/>
                  </a:cxn>
                  <a:cxn ang="0">
                    <a:pos x="TX29" y="TY29"/>
                  </a:cxn>
                  <a:cxn ang="0">
                    <a:pos x="TX30" y="TY30"/>
                  </a:cxn>
                  <a:cxn ang="0">
                    <a:pos x="TX31" y="TY31"/>
                  </a:cxn>
                  <a:cxn ang="0">
                    <a:pos x="TX32" y="TY32"/>
                  </a:cxn>
                  <a:cxn ang="0">
                    <a:pos x="TX33" y="TY33"/>
                  </a:cxn>
                  <a:cxn ang="0">
                    <a:pos x="TX34" y="TY34"/>
                  </a:cxn>
                  <a:cxn ang="0">
                    <a:pos x="TX35" y="TY35"/>
                  </a:cxn>
                  <a:cxn ang="0">
                    <a:pos x="TX36" y="TY36"/>
                  </a:cxn>
                  <a:cxn ang="0">
                    <a:pos x="TX37" y="TY37"/>
                  </a:cxn>
                  <a:cxn ang="0">
                    <a:pos x="TX38" y="TY38"/>
                  </a:cxn>
                  <a:cxn ang="0">
                    <a:pos x="TX39" y="TY39"/>
                  </a:cxn>
                  <a:cxn ang="0">
                    <a:pos x="TX40" y="TY40"/>
                  </a:cxn>
                  <a:cxn ang="0">
                    <a:pos x="TX41" y="TY41"/>
                  </a:cxn>
                  <a:cxn ang="0">
                    <a:pos x="TX42" y="TY42"/>
                  </a:cxn>
                  <a:cxn ang="0">
                    <a:pos x="TX43" y="TY43"/>
                  </a:cxn>
                  <a:cxn ang="0">
                    <a:pos x="TX44" y="TY44"/>
                  </a:cxn>
                  <a:cxn ang="0">
                    <a:pos x="TX45" y="TY45"/>
                  </a:cxn>
                  <a:cxn ang="0">
                    <a:pos x="TX46" y="TY46"/>
                  </a:cxn>
                  <a:cxn ang="0">
                    <a:pos x="TX47" y="TY47"/>
                  </a:cxn>
                  <a:cxn ang="0">
                    <a:pos x="TX48" y="TY48"/>
                  </a:cxn>
                  <a:cxn ang="0">
                    <a:pos x="TX49" y="TY49"/>
                  </a:cxn>
                  <a:cxn ang="0">
                    <a:pos x="TX50" y="TY50"/>
                  </a:cxn>
                  <a:cxn ang="0">
                    <a:pos x="TX51" y="TY51"/>
                  </a:cxn>
                  <a:cxn ang="0">
                    <a:pos x="TX52" y="TY52"/>
                  </a:cxn>
                  <a:cxn ang="0">
                    <a:pos x="TX53" y="TY53"/>
                  </a:cxn>
                  <a:cxn ang="0">
                    <a:pos x="TX54" y="TY54"/>
                  </a:cxn>
                  <a:cxn ang="0">
                    <a:pos x="TX55" y="TY55"/>
                  </a:cxn>
                  <a:cxn ang="0">
                    <a:pos x="TX56" y="TY56"/>
                  </a:cxn>
                  <a:cxn ang="0">
                    <a:pos x="TX57" y="TY57"/>
                  </a:cxn>
                  <a:cxn ang="0">
                    <a:pos x="TX58" y="TY58"/>
                  </a:cxn>
                  <a:cxn ang="0">
                    <a:pos x="TX59" y="TY59"/>
                  </a:cxn>
                  <a:cxn ang="0">
                    <a:pos x="TX60" y="TY60"/>
                  </a:cxn>
                  <a:cxn ang="0">
                    <a:pos x="TX61" y="TY61"/>
                  </a:cxn>
                  <a:cxn ang="0">
                    <a:pos x="TX62" y="TY62"/>
                  </a:cxn>
                  <a:cxn ang="0">
                    <a:pos x="TX63" y="TY63"/>
                  </a:cxn>
                  <a:cxn ang="0">
                    <a:pos x="TX64" y="TY64"/>
                  </a:cxn>
                  <a:cxn ang="0">
                    <a:pos x="TX65" y="TY65"/>
                  </a:cxn>
                  <a:cxn ang="0">
                    <a:pos x="TX66" y="TY66"/>
                  </a:cxn>
                  <a:cxn ang="0">
                    <a:pos x="TX67" y="TY67"/>
                  </a:cxn>
                  <a:cxn ang="0">
                    <a:pos x="TX68" y="TY68"/>
                  </a:cxn>
                  <a:cxn ang="0">
                    <a:pos x="TX69" y="TY69"/>
                  </a:cxn>
                  <a:cxn ang="0">
                    <a:pos x="TX70" y="TY70"/>
                  </a:cxn>
                  <a:cxn ang="0">
                    <a:pos x="TX71" y="TY71"/>
                  </a:cxn>
                  <a:cxn ang="0">
                    <a:pos x="TX72" y="TY72"/>
                  </a:cxn>
                  <a:cxn ang="0">
                    <a:pos x="TX73" y="TY73"/>
                  </a:cxn>
                  <a:cxn ang="0">
                    <a:pos x="TX74" y="TY74"/>
                  </a:cxn>
                  <a:cxn ang="0">
                    <a:pos x="TX75" y="TY75"/>
                  </a:cxn>
                  <a:cxn ang="0">
                    <a:pos x="TX76" y="TY76"/>
                  </a:cxn>
                  <a:cxn ang="0">
                    <a:pos x="TX77" y="TY77"/>
                  </a:cxn>
                  <a:cxn ang="0">
                    <a:pos x="TX78" y="TY78"/>
                  </a:cxn>
                  <a:cxn ang="0">
                    <a:pos x="TX79" y="TY79"/>
                  </a:cxn>
                  <a:cxn ang="0">
                    <a:pos x="TX80" y="TY80"/>
                  </a:cxn>
                  <a:cxn ang="0">
                    <a:pos x="TX81" y="TY81"/>
                  </a:cxn>
                  <a:cxn ang="0">
                    <a:pos x="TX82" y="TY82"/>
                  </a:cxn>
                  <a:cxn ang="0">
                    <a:pos x="TX83" y="TY83"/>
                  </a:cxn>
                  <a:cxn ang="0">
                    <a:pos x="TX84" y="TY84"/>
                  </a:cxn>
                  <a:cxn ang="0">
                    <a:pos x="TX85" y="TY85"/>
                  </a:cxn>
                  <a:cxn ang="0">
                    <a:pos x="TX87" y="TY87"/>
                  </a:cxn>
                  <a:cxn ang="0">
                    <a:pos x="TX88" y="TY88"/>
                  </a:cxn>
                  <a:cxn ang="0">
                    <a:pos x="TX89" y="TY89"/>
                  </a:cxn>
                  <a:cxn ang="0">
                    <a:pos x="TX90" y="TY90"/>
                  </a:cxn>
                  <a:cxn ang="0">
                    <a:pos x="TX91" y="TY91"/>
                  </a:cxn>
                  <a:cxn ang="0">
                    <a:pos x="TX92" y="TY92"/>
                  </a:cxn>
                  <a:cxn ang="0">
                    <a:pos x="TX93" y="TY93"/>
                  </a:cxn>
                  <a:cxn ang="0">
                    <a:pos x="TX94" y="TY94"/>
                  </a:cxn>
                  <a:cxn ang="0">
                    <a:pos x="TX95" y="TY95"/>
                  </a:cxn>
                  <a:cxn ang="0">
                    <a:pos x="TX96" y="TY96"/>
                  </a:cxn>
                  <a:cxn ang="0">
                    <a:pos x="TX97" y="TY97"/>
                  </a:cxn>
                  <a:cxn ang="0">
                    <a:pos x="TX98" y="TY98"/>
                  </a:cxn>
                  <a:cxn ang="0">
                    <a:pos x="TX99" y="TY99"/>
                  </a:cxn>
                  <a:cxn ang="0">
                    <a:pos x="TX100" y="TY100"/>
                  </a:cxn>
                  <a:cxn ang="0">
                    <a:pos x="TX101" y="TY101"/>
                  </a:cxn>
                  <a:cxn ang="0">
                    <a:pos x="TX102" y="TY102"/>
                  </a:cxn>
                  <a:cxn ang="0">
                    <a:pos x="TX103" y="TY103"/>
                  </a:cxn>
                  <a:cxn ang="0">
                    <a:pos x="TX104" y="TY104"/>
                  </a:cxn>
                </a:cxnLst>
                <a:rect l="l" t="t" r="r" b="b"/>
                <a:pathLst>
                  <a:path w="972" h="972">
                    <a:moveTo>
                      <a:pt x="891" y="541"/>
                    </a:moveTo>
                    <a:cubicBezTo>
                      <a:pt x="893" y="530"/>
                      <a:pt x="893" y="520"/>
                      <a:pt x="894" y="509"/>
                    </a:cubicBezTo>
                    <a:cubicBezTo>
                      <a:pt x="920" y="502"/>
                      <a:pt x="946" y="494"/>
                      <a:pt x="971" y="485"/>
                    </a:cubicBezTo>
                    <a:cubicBezTo>
                      <a:pt x="971" y="470"/>
                      <a:pt x="970" y="456"/>
                      <a:pt x="969" y="442"/>
                    </a:cubicBezTo>
                    <a:cubicBezTo>
                      <a:pt x="942" y="433"/>
                      <a:pt x="916" y="426"/>
                      <a:pt x="889" y="421"/>
                    </a:cubicBezTo>
                    <a:cubicBezTo>
                      <a:pt x="888" y="411"/>
                      <a:pt x="885" y="400"/>
                      <a:pt x="883" y="390"/>
                    </a:cubicBezTo>
                    <a:cubicBezTo>
                      <a:pt x="880" y="380"/>
                      <a:pt x="878" y="370"/>
                      <a:pt x="874" y="360"/>
                    </a:cubicBezTo>
                    <a:cubicBezTo>
                      <a:pt x="896" y="344"/>
                      <a:pt x="917" y="327"/>
                      <a:pt x="938" y="309"/>
                    </a:cubicBezTo>
                    <a:cubicBezTo>
                      <a:pt x="932" y="296"/>
                      <a:pt x="927" y="283"/>
                      <a:pt x="920" y="270"/>
                    </a:cubicBezTo>
                    <a:cubicBezTo>
                      <a:pt x="893" y="271"/>
                      <a:pt x="865" y="274"/>
                      <a:pt x="838" y="279"/>
                    </a:cubicBezTo>
                    <a:cubicBezTo>
                      <a:pt x="833" y="270"/>
                      <a:pt x="828" y="261"/>
                      <a:pt x="821" y="252"/>
                    </a:cubicBezTo>
                    <a:cubicBezTo>
                      <a:pt x="816" y="244"/>
                      <a:pt x="809" y="235"/>
                      <a:pt x="802" y="227"/>
                    </a:cubicBezTo>
                    <a:cubicBezTo>
                      <a:pt x="817" y="205"/>
                      <a:pt x="831" y="181"/>
                      <a:pt x="843" y="157"/>
                    </a:cubicBezTo>
                    <a:cubicBezTo>
                      <a:pt x="833" y="147"/>
                      <a:pt x="823" y="137"/>
                      <a:pt x="813" y="127"/>
                    </a:cubicBezTo>
                    <a:cubicBezTo>
                      <a:pt x="787" y="139"/>
                      <a:pt x="763" y="151"/>
                      <a:pt x="740" y="165"/>
                    </a:cubicBezTo>
                    <a:cubicBezTo>
                      <a:pt x="731" y="159"/>
                      <a:pt x="723" y="153"/>
                      <a:pt x="714" y="146"/>
                    </a:cubicBezTo>
                    <a:cubicBezTo>
                      <a:pt x="705" y="141"/>
                      <a:pt x="696" y="135"/>
                      <a:pt x="687" y="130"/>
                    </a:cubicBezTo>
                    <a:cubicBezTo>
                      <a:pt x="693" y="104"/>
                      <a:pt x="697" y="77"/>
                      <a:pt x="700" y="50"/>
                    </a:cubicBezTo>
                    <a:cubicBezTo>
                      <a:pt x="687" y="44"/>
                      <a:pt x="674" y="38"/>
                      <a:pt x="661" y="33"/>
                    </a:cubicBezTo>
                    <a:cubicBezTo>
                      <a:pt x="641" y="52"/>
                      <a:pt x="623" y="73"/>
                      <a:pt x="606" y="95"/>
                    </a:cubicBezTo>
                    <a:cubicBezTo>
                      <a:pt x="596" y="92"/>
                      <a:pt x="586" y="89"/>
                      <a:pt x="576" y="86"/>
                    </a:cubicBezTo>
                    <a:cubicBezTo>
                      <a:pt x="566" y="84"/>
                      <a:pt x="555" y="82"/>
                      <a:pt x="545" y="81"/>
                    </a:cubicBezTo>
                    <a:cubicBezTo>
                      <a:pt x="541" y="54"/>
                      <a:pt x="535" y="28"/>
                      <a:pt x="528" y="2"/>
                    </a:cubicBezTo>
                    <a:cubicBezTo>
                      <a:pt x="513" y="0"/>
                      <a:pt x="499" y="0"/>
                      <a:pt x="485" y="0"/>
                    </a:cubicBezTo>
                    <a:cubicBezTo>
                      <a:pt x="474" y="25"/>
                      <a:pt x="464" y="51"/>
                      <a:pt x="457" y="77"/>
                    </a:cubicBezTo>
                    <a:cubicBezTo>
                      <a:pt x="446" y="78"/>
                      <a:pt x="436" y="79"/>
                      <a:pt x="425" y="80"/>
                    </a:cubicBezTo>
                    <a:cubicBezTo>
                      <a:pt x="415" y="82"/>
                      <a:pt x="404" y="84"/>
                      <a:pt x="394" y="86"/>
                    </a:cubicBezTo>
                    <a:cubicBezTo>
                      <a:pt x="381" y="63"/>
                      <a:pt x="366" y="41"/>
                      <a:pt x="350" y="19"/>
                    </a:cubicBezTo>
                    <a:cubicBezTo>
                      <a:pt x="336" y="23"/>
                      <a:pt x="322" y="27"/>
                      <a:pt x="309" y="32"/>
                    </a:cubicBezTo>
                    <a:cubicBezTo>
                      <a:pt x="308" y="60"/>
                      <a:pt x="309" y="88"/>
                      <a:pt x="311" y="115"/>
                    </a:cubicBezTo>
                    <a:cubicBezTo>
                      <a:pt x="301" y="119"/>
                      <a:pt x="292" y="124"/>
                      <a:pt x="283" y="129"/>
                    </a:cubicBezTo>
                    <a:cubicBezTo>
                      <a:pt x="273" y="134"/>
                      <a:pt x="264" y="140"/>
                      <a:pt x="256" y="146"/>
                    </a:cubicBezTo>
                    <a:cubicBezTo>
                      <a:pt x="235" y="129"/>
                      <a:pt x="213" y="113"/>
                      <a:pt x="190" y="99"/>
                    </a:cubicBezTo>
                    <a:cubicBezTo>
                      <a:pt x="178" y="108"/>
                      <a:pt x="167" y="117"/>
                      <a:pt x="157" y="126"/>
                    </a:cubicBezTo>
                    <a:cubicBezTo>
                      <a:pt x="166" y="153"/>
                      <a:pt x="176" y="178"/>
                      <a:pt x="188" y="203"/>
                    </a:cubicBezTo>
                    <a:cubicBezTo>
                      <a:pt x="181" y="210"/>
                      <a:pt x="174" y="218"/>
                      <a:pt x="167" y="226"/>
                    </a:cubicBezTo>
                    <a:cubicBezTo>
                      <a:pt x="161" y="235"/>
                      <a:pt x="154" y="243"/>
                      <a:pt x="148" y="252"/>
                    </a:cubicBezTo>
                    <a:cubicBezTo>
                      <a:pt x="122" y="243"/>
                      <a:pt x="97" y="237"/>
                      <a:pt x="70" y="232"/>
                    </a:cubicBezTo>
                    <a:cubicBezTo>
                      <a:pt x="62" y="244"/>
                      <a:pt x="55" y="256"/>
                      <a:pt x="49" y="269"/>
                    </a:cubicBezTo>
                    <a:cubicBezTo>
                      <a:pt x="67" y="290"/>
                      <a:pt x="86" y="310"/>
                      <a:pt x="106" y="329"/>
                    </a:cubicBezTo>
                    <a:cubicBezTo>
                      <a:pt x="102" y="339"/>
                      <a:pt x="98" y="348"/>
                      <a:pt x="95" y="358"/>
                    </a:cubicBezTo>
                    <a:cubicBezTo>
                      <a:pt x="91" y="369"/>
                      <a:pt x="88" y="379"/>
                      <a:pt x="86" y="389"/>
                    </a:cubicBezTo>
                    <a:cubicBezTo>
                      <a:pt x="59" y="391"/>
                      <a:pt x="32" y="394"/>
                      <a:pt x="6" y="399"/>
                    </a:cubicBezTo>
                    <a:cubicBezTo>
                      <a:pt x="3" y="413"/>
                      <a:pt x="1" y="427"/>
                      <a:pt x="0" y="441"/>
                    </a:cubicBezTo>
                    <a:cubicBezTo>
                      <a:pt x="24" y="454"/>
                      <a:pt x="49" y="466"/>
                      <a:pt x="74" y="476"/>
                    </a:cubicBezTo>
                    <a:cubicBezTo>
                      <a:pt x="74" y="487"/>
                      <a:pt x="74" y="497"/>
                      <a:pt x="75" y="508"/>
                    </a:cubicBezTo>
                    <a:cubicBezTo>
                      <a:pt x="75" y="518"/>
                      <a:pt x="76" y="529"/>
                      <a:pt x="78" y="539"/>
                    </a:cubicBezTo>
                    <a:cubicBezTo>
                      <a:pt x="53" y="551"/>
                      <a:pt x="30" y="563"/>
                      <a:pt x="6" y="577"/>
                    </a:cubicBezTo>
                    <a:cubicBezTo>
                      <a:pt x="9" y="591"/>
                      <a:pt x="12" y="605"/>
                      <a:pt x="16" y="619"/>
                    </a:cubicBezTo>
                    <a:cubicBezTo>
                      <a:pt x="44" y="623"/>
                      <a:pt x="71" y="625"/>
                      <a:pt x="98" y="625"/>
                    </a:cubicBezTo>
                    <a:cubicBezTo>
                      <a:pt x="102" y="635"/>
                      <a:pt x="106" y="645"/>
                      <a:pt x="110" y="654"/>
                    </a:cubicBezTo>
                    <a:cubicBezTo>
                      <a:pt x="114" y="664"/>
                      <a:pt x="119" y="674"/>
                      <a:pt x="124" y="683"/>
                    </a:cubicBezTo>
                    <a:cubicBezTo>
                      <a:pt x="106" y="702"/>
                      <a:pt x="88" y="723"/>
                      <a:pt x="71" y="744"/>
                    </a:cubicBezTo>
                    <a:cubicBezTo>
                      <a:pt x="79" y="756"/>
                      <a:pt x="87" y="768"/>
                      <a:pt x="96" y="779"/>
                    </a:cubicBezTo>
                    <a:cubicBezTo>
                      <a:pt x="123" y="773"/>
                      <a:pt x="149" y="765"/>
                      <a:pt x="174" y="755"/>
                    </a:cubicBezTo>
                    <a:cubicBezTo>
                      <a:pt x="181" y="763"/>
                      <a:pt x="189" y="771"/>
                      <a:pt x="196" y="778"/>
                    </a:cubicBezTo>
                    <a:cubicBezTo>
                      <a:pt x="204" y="786"/>
                      <a:pt x="211" y="793"/>
                      <a:pt x="220" y="800"/>
                    </a:cubicBezTo>
                    <a:cubicBezTo>
                      <a:pt x="209" y="824"/>
                      <a:pt x="200" y="850"/>
                      <a:pt x="192" y="876"/>
                    </a:cubicBezTo>
                    <a:cubicBezTo>
                      <a:pt x="204" y="884"/>
                      <a:pt x="216" y="892"/>
                      <a:pt x="228" y="900"/>
                    </a:cubicBezTo>
                    <a:cubicBezTo>
                      <a:pt x="251" y="884"/>
                      <a:pt x="272" y="867"/>
                      <a:pt x="293" y="849"/>
                    </a:cubicBezTo>
                    <a:cubicBezTo>
                      <a:pt x="302" y="854"/>
                      <a:pt x="311" y="858"/>
                      <a:pt x="321" y="863"/>
                    </a:cubicBezTo>
                    <a:cubicBezTo>
                      <a:pt x="331" y="867"/>
                      <a:pt x="341" y="871"/>
                      <a:pt x="351" y="874"/>
                    </a:cubicBezTo>
                    <a:cubicBezTo>
                      <a:pt x="350" y="901"/>
                      <a:pt x="351" y="928"/>
                      <a:pt x="353" y="955"/>
                    </a:cubicBezTo>
                    <a:cubicBezTo>
                      <a:pt x="366" y="959"/>
                      <a:pt x="380" y="962"/>
                      <a:pt x="394" y="965"/>
                    </a:cubicBezTo>
                    <a:cubicBezTo>
                      <a:pt x="410" y="942"/>
                      <a:pt x="424" y="918"/>
                      <a:pt x="436" y="894"/>
                    </a:cubicBezTo>
                    <a:cubicBezTo>
                      <a:pt x="447" y="895"/>
                      <a:pt x="457" y="896"/>
                      <a:pt x="468" y="896"/>
                    </a:cubicBezTo>
                    <a:cubicBezTo>
                      <a:pt x="479" y="897"/>
                      <a:pt x="489" y="897"/>
                      <a:pt x="500" y="896"/>
                    </a:cubicBezTo>
                    <a:cubicBezTo>
                      <a:pt x="509" y="921"/>
                      <a:pt x="519" y="947"/>
                      <a:pt x="531" y="971"/>
                    </a:cubicBezTo>
                    <a:cubicBezTo>
                      <a:pt x="545" y="969"/>
                      <a:pt x="559" y="967"/>
                      <a:pt x="573" y="965"/>
                    </a:cubicBezTo>
                    <a:cubicBezTo>
                      <a:pt x="580" y="937"/>
                      <a:pt x="584" y="911"/>
                      <a:pt x="587" y="884"/>
                    </a:cubicBezTo>
                    <a:cubicBezTo>
                      <a:pt x="597" y="881"/>
                      <a:pt x="607" y="878"/>
                      <a:pt x="617" y="875"/>
                    </a:cubicBezTo>
                    <a:cubicBezTo>
                      <a:pt x="627" y="871"/>
                      <a:pt x="637" y="867"/>
                      <a:pt x="647" y="863"/>
                    </a:cubicBezTo>
                    <a:cubicBezTo>
                      <a:pt x="664" y="883"/>
                      <a:pt x="683" y="903"/>
                      <a:pt x="703" y="921"/>
                    </a:cubicBezTo>
                    <a:cubicBezTo>
                      <a:pt x="716" y="915"/>
                      <a:pt x="728" y="908"/>
                      <a:pt x="740" y="900"/>
                    </a:cubicBezTo>
                    <a:cubicBezTo>
                      <a:pt x="736" y="873"/>
                      <a:pt x="731" y="846"/>
                      <a:pt x="723" y="820"/>
                    </a:cubicBezTo>
                    <a:cubicBezTo>
                      <a:pt x="732" y="814"/>
                      <a:pt x="740" y="807"/>
                      <a:pt x="748" y="800"/>
                    </a:cubicBezTo>
                    <a:cubicBezTo>
                      <a:pt x="757" y="794"/>
                      <a:pt x="764" y="786"/>
                      <a:pt x="772" y="779"/>
                    </a:cubicBezTo>
                    <a:cubicBezTo>
                      <a:pt x="795" y="792"/>
                      <a:pt x="820" y="803"/>
                      <a:pt x="845" y="813"/>
                    </a:cubicBezTo>
                    <a:cubicBezTo>
                      <a:pt x="855" y="802"/>
                      <a:pt x="864" y="791"/>
                      <a:pt x="872" y="780"/>
                    </a:cubicBezTo>
                    <a:cubicBezTo>
                      <a:pt x="859" y="756"/>
                      <a:pt x="844" y="733"/>
                      <a:pt x="828" y="711"/>
                    </a:cubicBezTo>
                    <a:cubicBezTo>
                      <a:pt x="834" y="702"/>
                      <a:pt x="839" y="693"/>
                      <a:pt x="844" y="684"/>
                    </a:cubicBezTo>
                    <a:cubicBezTo>
                      <a:pt x="849" y="674"/>
                      <a:pt x="854" y="665"/>
                      <a:pt x="858" y="655"/>
                    </a:cubicBezTo>
                    <a:cubicBezTo>
                      <a:pt x="885" y="659"/>
                      <a:pt x="911" y="660"/>
                      <a:pt x="939" y="661"/>
                    </a:cubicBezTo>
                    <a:cubicBezTo>
                      <a:pt x="944" y="647"/>
                      <a:pt x="948" y="634"/>
                      <a:pt x="952" y="620"/>
                    </a:cubicBezTo>
                    <a:cubicBezTo>
                      <a:pt x="931" y="602"/>
                      <a:pt x="908" y="586"/>
                      <a:pt x="886" y="572"/>
                    </a:cubicBezTo>
                    <a:cubicBezTo>
                      <a:pt x="888" y="561"/>
                      <a:pt x="890" y="551"/>
                      <a:pt x="891" y="541"/>
                    </a:cubicBezTo>
                    <a:close/>
                    <a:moveTo>
                      <a:pt x="803" y="529"/>
                    </a:moveTo>
                    <a:cubicBezTo>
                      <a:pt x="798" y="568"/>
                      <a:pt x="785" y="606"/>
                      <a:pt x="766" y="641"/>
                    </a:cubicBezTo>
                    <a:cubicBezTo>
                      <a:pt x="747" y="676"/>
                      <a:pt x="721" y="707"/>
                      <a:pt x="691" y="732"/>
                    </a:cubicBezTo>
                    <a:cubicBezTo>
                      <a:pt x="661" y="758"/>
                      <a:pt x="626" y="778"/>
                      <a:pt x="588" y="790"/>
                    </a:cubicBezTo>
                    <a:cubicBezTo>
                      <a:pt x="551" y="803"/>
                      <a:pt x="511" y="809"/>
                      <a:pt x="472" y="807"/>
                    </a:cubicBezTo>
                    <a:cubicBezTo>
                      <a:pt x="432" y="806"/>
                      <a:pt x="393" y="797"/>
                      <a:pt x="357" y="781"/>
                    </a:cubicBezTo>
                    <a:cubicBezTo>
                      <a:pt x="320" y="765"/>
                      <a:pt x="287" y="743"/>
                      <a:pt x="259" y="715"/>
                    </a:cubicBezTo>
                    <a:cubicBezTo>
                      <a:pt x="230" y="687"/>
                      <a:pt x="207" y="654"/>
                      <a:pt x="191" y="618"/>
                    </a:cubicBezTo>
                    <a:cubicBezTo>
                      <a:pt x="175" y="582"/>
                      <a:pt x="166" y="543"/>
                      <a:pt x="164" y="503"/>
                    </a:cubicBezTo>
                    <a:cubicBezTo>
                      <a:pt x="161" y="464"/>
                      <a:pt x="167" y="424"/>
                      <a:pt x="179" y="386"/>
                    </a:cubicBezTo>
                    <a:cubicBezTo>
                      <a:pt x="191" y="349"/>
                      <a:pt x="211" y="313"/>
                      <a:pt x="236" y="283"/>
                    </a:cubicBezTo>
                    <a:cubicBezTo>
                      <a:pt x="261" y="252"/>
                      <a:pt x="292" y="226"/>
                      <a:pt x="326" y="207"/>
                    </a:cubicBezTo>
                    <a:cubicBezTo>
                      <a:pt x="361" y="187"/>
                      <a:pt x="399" y="174"/>
                      <a:pt x="438" y="168"/>
                    </a:cubicBezTo>
                    <a:cubicBezTo>
                      <a:pt x="477" y="163"/>
                      <a:pt x="517" y="164"/>
                      <a:pt x="556" y="173"/>
                    </a:cubicBezTo>
                    <a:cubicBezTo>
                      <a:pt x="594" y="182"/>
                      <a:pt x="632" y="198"/>
                      <a:pt x="664" y="220"/>
                    </a:cubicBezTo>
                    <a:cubicBezTo>
                      <a:pt x="697" y="242"/>
                      <a:pt x="726" y="271"/>
                      <a:pt x="748" y="303"/>
                    </a:cubicBezTo>
                    <a:cubicBezTo>
                      <a:pt x="771" y="336"/>
                      <a:pt x="787" y="372"/>
                      <a:pt x="797" y="411"/>
                    </a:cubicBezTo>
                    <a:cubicBezTo>
                      <a:pt x="806" y="450"/>
                      <a:pt x="808" y="490"/>
                      <a:pt x="803" y="529"/>
                    </a:cubicBezTo>
                    <a:close/>
                  </a:path>
                </a:pathLst>
              </a:custGeom>
              <a:solidFill>
                <a:srgbClr val="4963A8"/>
              </a:solidFill>
              <a:ln w="0">
                <a:noFill/>
              </a:ln>
            </p:spPr>
            <p:txBody>
              <a:bodyPr vert="horz" wrap="square" lIns="91440" tIns="45720" rIns="91440" bIns="45720" numCol="1" anchor="ctr">
                <a:normAutofit/>
              </a:bodyPr>
              <a:lstStyle/>
              <a:p>
                <a:pPr marL="0" indent="0" algn="ctr" latinLnBrk="0">
                  <a:buFontTx/>
                  <a:buNone/>
                </a:pPr>
                <a:endParaRPr lang="ko-KR" altLang="en-US">
                  <a:latin typeface="Malgun Gothic" panose="020B0503020000020004" charset="-127"/>
                  <a:ea typeface="+mn-ea"/>
                </a:endParaRPr>
              </a:p>
            </p:txBody>
          </p:sp>
          <p:sp>
            <p:nvSpPr>
              <p:cNvPr id="6" name="3"/>
              <p:cNvSpPr/>
              <p:nvPr/>
            </p:nvSpPr>
            <p:spPr bwMode="auto">
              <a:xfrm>
                <a:off x="6903085" y="6023610"/>
                <a:ext cx="629920" cy="629920"/>
              </a:xfrm>
              <a:custGeom>
                <a:avLst/>
                <a:gdLst>
                  <a:gd name="TX0" fmla="*/ 891 w 972"/>
                  <a:gd name="TY0" fmla="*/ 541 h 972"/>
                  <a:gd name="TX1" fmla="*/ 894 w 972"/>
                  <a:gd name="TY1" fmla="*/ 509 h 972"/>
                  <a:gd name="TX2" fmla="*/ 971 w 972"/>
                  <a:gd name="TY2" fmla="*/ 485 h 972"/>
                  <a:gd name="TX3" fmla="*/ 969 w 972"/>
                  <a:gd name="TY3" fmla="*/ 442 h 972"/>
                  <a:gd name="TX4" fmla="*/ 889 w 972"/>
                  <a:gd name="TY4" fmla="*/ 421 h 972"/>
                  <a:gd name="TX5" fmla="*/ 883 w 972"/>
                  <a:gd name="TY5" fmla="*/ 390 h 972"/>
                  <a:gd name="TX6" fmla="*/ 874 w 972"/>
                  <a:gd name="TY6" fmla="*/ 360 h 972"/>
                  <a:gd name="TX7" fmla="*/ 938 w 972"/>
                  <a:gd name="TY7" fmla="*/ 309 h 972"/>
                  <a:gd name="TX8" fmla="*/ 920 w 972"/>
                  <a:gd name="TY8" fmla="*/ 270 h 972"/>
                  <a:gd name="TX9" fmla="*/ 838 w 972"/>
                  <a:gd name="TY9" fmla="*/ 279 h 972"/>
                  <a:gd name="TX10" fmla="*/ 821 w 972"/>
                  <a:gd name="TY10" fmla="*/ 252 h 972"/>
                  <a:gd name="TX11" fmla="*/ 802 w 972"/>
                  <a:gd name="TY11" fmla="*/ 227 h 972"/>
                  <a:gd name="TX12" fmla="*/ 843 w 972"/>
                  <a:gd name="TY12" fmla="*/ 157 h 972"/>
                  <a:gd name="TX13" fmla="*/ 813 w 972"/>
                  <a:gd name="TY13" fmla="*/ 127 h 972"/>
                  <a:gd name="TX14" fmla="*/ 740 w 972"/>
                  <a:gd name="TY14" fmla="*/ 165 h 972"/>
                  <a:gd name="TX15" fmla="*/ 714 w 972"/>
                  <a:gd name="TY15" fmla="*/ 146 h 972"/>
                  <a:gd name="TX16" fmla="*/ 687 w 972"/>
                  <a:gd name="TY16" fmla="*/ 130 h 972"/>
                  <a:gd name="TX17" fmla="*/ 700 w 972"/>
                  <a:gd name="TY17" fmla="*/ 50 h 972"/>
                  <a:gd name="TX18" fmla="*/ 661 w 972"/>
                  <a:gd name="TY18" fmla="*/ 33 h 972"/>
                  <a:gd name="TX19" fmla="*/ 606 w 972"/>
                  <a:gd name="TY19" fmla="*/ 95 h 972"/>
                  <a:gd name="TX20" fmla="*/ 576 w 972"/>
                  <a:gd name="TY20" fmla="*/ 86 h 972"/>
                  <a:gd name="TX21" fmla="*/ 545 w 972"/>
                  <a:gd name="TY21" fmla="*/ 81 h 972"/>
                  <a:gd name="TX22" fmla="*/ 528 w 972"/>
                  <a:gd name="TY22" fmla="*/ 2 h 972"/>
                  <a:gd name="TX23" fmla="*/ 485 w 972"/>
                  <a:gd name="TY23" fmla="*/ 0 h 972"/>
                  <a:gd name="TX24" fmla="*/ 457 w 972"/>
                  <a:gd name="TY24" fmla="*/ 77 h 972"/>
                  <a:gd name="TX25" fmla="*/ 425 w 972"/>
                  <a:gd name="TY25" fmla="*/ 80 h 972"/>
                  <a:gd name="TX26" fmla="*/ 394 w 972"/>
                  <a:gd name="TY26" fmla="*/ 86 h 972"/>
                  <a:gd name="TX27" fmla="*/ 350 w 972"/>
                  <a:gd name="TY27" fmla="*/ 19 h 972"/>
                  <a:gd name="TX28" fmla="*/ 309 w 972"/>
                  <a:gd name="TY28" fmla="*/ 32 h 972"/>
                  <a:gd name="TX29" fmla="*/ 311 w 972"/>
                  <a:gd name="TY29" fmla="*/ 115 h 972"/>
                  <a:gd name="TX30" fmla="*/ 283 w 972"/>
                  <a:gd name="TY30" fmla="*/ 129 h 972"/>
                  <a:gd name="TX31" fmla="*/ 256 w 972"/>
                  <a:gd name="TY31" fmla="*/ 146 h 972"/>
                  <a:gd name="TX32" fmla="*/ 190 w 972"/>
                  <a:gd name="TY32" fmla="*/ 99 h 972"/>
                  <a:gd name="TX33" fmla="*/ 157 w 972"/>
                  <a:gd name="TY33" fmla="*/ 126 h 972"/>
                  <a:gd name="TX34" fmla="*/ 188 w 972"/>
                  <a:gd name="TY34" fmla="*/ 203 h 972"/>
                  <a:gd name="TX35" fmla="*/ 167 w 972"/>
                  <a:gd name="TY35" fmla="*/ 226 h 972"/>
                  <a:gd name="TX36" fmla="*/ 148 w 972"/>
                  <a:gd name="TY36" fmla="*/ 252 h 972"/>
                  <a:gd name="TX37" fmla="*/ 70 w 972"/>
                  <a:gd name="TY37" fmla="*/ 232 h 972"/>
                  <a:gd name="TX38" fmla="*/ 49 w 972"/>
                  <a:gd name="TY38" fmla="*/ 269 h 972"/>
                  <a:gd name="TX39" fmla="*/ 106 w 972"/>
                  <a:gd name="TY39" fmla="*/ 329 h 972"/>
                  <a:gd name="TX40" fmla="*/ 95 w 972"/>
                  <a:gd name="TY40" fmla="*/ 358 h 972"/>
                  <a:gd name="TX41" fmla="*/ 86 w 972"/>
                  <a:gd name="TY41" fmla="*/ 389 h 972"/>
                  <a:gd name="TX42" fmla="*/ 6 w 972"/>
                  <a:gd name="TY42" fmla="*/ 399 h 972"/>
                  <a:gd name="TX43" fmla="*/ 0 w 972"/>
                  <a:gd name="TY43" fmla="*/ 441 h 972"/>
                  <a:gd name="TX44" fmla="*/ 74 w 972"/>
                  <a:gd name="TY44" fmla="*/ 476 h 972"/>
                  <a:gd name="TX45" fmla="*/ 75 w 972"/>
                  <a:gd name="TY45" fmla="*/ 508 h 972"/>
                  <a:gd name="TX46" fmla="*/ 78 w 972"/>
                  <a:gd name="TY46" fmla="*/ 539 h 972"/>
                  <a:gd name="TX47" fmla="*/ 6 w 972"/>
                  <a:gd name="TY47" fmla="*/ 577 h 972"/>
                  <a:gd name="TX48" fmla="*/ 16 w 972"/>
                  <a:gd name="TY48" fmla="*/ 619 h 972"/>
                  <a:gd name="TX49" fmla="*/ 98 w 972"/>
                  <a:gd name="TY49" fmla="*/ 625 h 972"/>
                  <a:gd name="TX50" fmla="*/ 110 w 972"/>
                  <a:gd name="TY50" fmla="*/ 654 h 972"/>
                  <a:gd name="TX51" fmla="*/ 124 w 972"/>
                  <a:gd name="TY51" fmla="*/ 683 h 972"/>
                  <a:gd name="TX52" fmla="*/ 71 w 972"/>
                  <a:gd name="TY52" fmla="*/ 744 h 972"/>
                  <a:gd name="TX53" fmla="*/ 96 w 972"/>
                  <a:gd name="TY53" fmla="*/ 779 h 972"/>
                  <a:gd name="TX54" fmla="*/ 174 w 972"/>
                  <a:gd name="TY54" fmla="*/ 755 h 972"/>
                  <a:gd name="TX55" fmla="*/ 196 w 972"/>
                  <a:gd name="TY55" fmla="*/ 778 h 972"/>
                  <a:gd name="TX56" fmla="*/ 220 w 972"/>
                  <a:gd name="TY56" fmla="*/ 800 h 972"/>
                  <a:gd name="TX57" fmla="*/ 192 w 972"/>
                  <a:gd name="TY57" fmla="*/ 876 h 972"/>
                  <a:gd name="TX58" fmla="*/ 228 w 972"/>
                  <a:gd name="TY58" fmla="*/ 900 h 972"/>
                  <a:gd name="TX59" fmla="*/ 293 w 972"/>
                  <a:gd name="TY59" fmla="*/ 849 h 972"/>
                  <a:gd name="TX60" fmla="*/ 321 w 972"/>
                  <a:gd name="TY60" fmla="*/ 863 h 972"/>
                  <a:gd name="TX61" fmla="*/ 351 w 972"/>
                  <a:gd name="TY61" fmla="*/ 874 h 972"/>
                  <a:gd name="TX62" fmla="*/ 353 w 972"/>
                  <a:gd name="TY62" fmla="*/ 955 h 972"/>
                  <a:gd name="TX63" fmla="*/ 394 w 972"/>
                  <a:gd name="TY63" fmla="*/ 965 h 972"/>
                  <a:gd name="TX64" fmla="*/ 436 w 972"/>
                  <a:gd name="TY64" fmla="*/ 894 h 972"/>
                  <a:gd name="TX65" fmla="*/ 468 w 972"/>
                  <a:gd name="TY65" fmla="*/ 896 h 972"/>
                  <a:gd name="TX66" fmla="*/ 500 w 972"/>
                  <a:gd name="TY66" fmla="*/ 896 h 972"/>
                  <a:gd name="TX67" fmla="*/ 531 w 972"/>
                  <a:gd name="TY67" fmla="*/ 971 h 972"/>
                  <a:gd name="TX68" fmla="*/ 573 w 972"/>
                  <a:gd name="TY68" fmla="*/ 965 h 972"/>
                  <a:gd name="TX69" fmla="*/ 587 w 972"/>
                  <a:gd name="TY69" fmla="*/ 884 h 972"/>
                  <a:gd name="TX70" fmla="*/ 617 w 972"/>
                  <a:gd name="TY70" fmla="*/ 875 h 972"/>
                  <a:gd name="TX71" fmla="*/ 647 w 972"/>
                  <a:gd name="TY71" fmla="*/ 863 h 972"/>
                  <a:gd name="TX72" fmla="*/ 703 w 972"/>
                  <a:gd name="TY72" fmla="*/ 921 h 972"/>
                  <a:gd name="TX73" fmla="*/ 740 w 972"/>
                  <a:gd name="TY73" fmla="*/ 900 h 972"/>
                  <a:gd name="TX74" fmla="*/ 723 w 972"/>
                  <a:gd name="TY74" fmla="*/ 820 h 972"/>
                  <a:gd name="TX75" fmla="*/ 748 w 972"/>
                  <a:gd name="TY75" fmla="*/ 800 h 972"/>
                  <a:gd name="TX76" fmla="*/ 772 w 972"/>
                  <a:gd name="TY76" fmla="*/ 779 h 972"/>
                  <a:gd name="TX77" fmla="*/ 845 w 972"/>
                  <a:gd name="TY77" fmla="*/ 813 h 972"/>
                  <a:gd name="TX78" fmla="*/ 872 w 972"/>
                  <a:gd name="TY78" fmla="*/ 780 h 972"/>
                  <a:gd name="TX79" fmla="*/ 828 w 972"/>
                  <a:gd name="TY79" fmla="*/ 711 h 972"/>
                  <a:gd name="TX80" fmla="*/ 844 w 972"/>
                  <a:gd name="TY80" fmla="*/ 684 h 972"/>
                  <a:gd name="TX81" fmla="*/ 858 w 972"/>
                  <a:gd name="TY81" fmla="*/ 655 h 972"/>
                  <a:gd name="TX82" fmla="*/ 939 w 972"/>
                  <a:gd name="TY82" fmla="*/ 661 h 972"/>
                  <a:gd name="TX83" fmla="*/ 952 w 972"/>
                  <a:gd name="TY83" fmla="*/ 620 h 972"/>
                  <a:gd name="TX84" fmla="*/ 886 w 972"/>
                  <a:gd name="TY84" fmla="*/ 572 h 972"/>
                  <a:gd name="TX85" fmla="*/ 891 w 972"/>
                  <a:gd name="TY85" fmla="*/ 541 h 972"/>
                  <a:gd name="TX87" fmla="*/ 803 w 972"/>
                  <a:gd name="TY87" fmla="*/ 529 h 972"/>
                  <a:gd name="TX88" fmla="*/ 766 w 972"/>
                  <a:gd name="TY88" fmla="*/ 641 h 972"/>
                  <a:gd name="TX89" fmla="*/ 691 w 972"/>
                  <a:gd name="TY89" fmla="*/ 732 h 972"/>
                  <a:gd name="TX90" fmla="*/ 588 w 972"/>
                  <a:gd name="TY90" fmla="*/ 790 h 972"/>
                  <a:gd name="TX91" fmla="*/ 472 w 972"/>
                  <a:gd name="TY91" fmla="*/ 807 h 972"/>
                  <a:gd name="TX92" fmla="*/ 357 w 972"/>
                  <a:gd name="TY92" fmla="*/ 781 h 972"/>
                  <a:gd name="TX93" fmla="*/ 259 w 972"/>
                  <a:gd name="TY93" fmla="*/ 715 h 972"/>
                  <a:gd name="TX94" fmla="*/ 191 w 972"/>
                  <a:gd name="TY94" fmla="*/ 618 h 972"/>
                  <a:gd name="TX95" fmla="*/ 164 w 972"/>
                  <a:gd name="TY95" fmla="*/ 503 h 972"/>
                  <a:gd name="TX96" fmla="*/ 179 w 972"/>
                  <a:gd name="TY96" fmla="*/ 386 h 972"/>
                  <a:gd name="TX97" fmla="*/ 236 w 972"/>
                  <a:gd name="TY97" fmla="*/ 283 h 972"/>
                  <a:gd name="TX98" fmla="*/ 326 w 972"/>
                  <a:gd name="TY98" fmla="*/ 207 h 972"/>
                  <a:gd name="TX99" fmla="*/ 438 w 972"/>
                  <a:gd name="TY99" fmla="*/ 168 h 972"/>
                  <a:gd name="TX100" fmla="*/ 556 w 972"/>
                  <a:gd name="TY100" fmla="*/ 173 h 972"/>
                  <a:gd name="TX101" fmla="*/ 664 w 972"/>
                  <a:gd name="TY101" fmla="*/ 220 h 972"/>
                  <a:gd name="TX102" fmla="*/ 748 w 972"/>
                  <a:gd name="TY102" fmla="*/ 303 h 972"/>
                  <a:gd name="TX103" fmla="*/ 797 w 972"/>
                  <a:gd name="TY103" fmla="*/ 411 h 972"/>
                  <a:gd name="TX104" fmla="*/ 803 w 972"/>
                  <a:gd name="TY104" fmla="*/ 529 h 972"/>
                </a:gdLst>
                <a:ahLst/>
                <a:cxnLst>
                  <a:cxn ang="0">
                    <a:pos x="TX0" y="TY0"/>
                  </a:cxn>
                  <a:cxn ang="0">
                    <a:pos x="TX1" y="TY1"/>
                  </a:cxn>
                  <a:cxn ang="0">
                    <a:pos x="TX2" y="TY2"/>
                  </a:cxn>
                  <a:cxn ang="0">
                    <a:pos x="TX3" y="TY3"/>
                  </a:cxn>
                  <a:cxn ang="0">
                    <a:pos x="TX4" y="TY4"/>
                  </a:cxn>
                  <a:cxn ang="0">
                    <a:pos x="TX5" y="TY5"/>
                  </a:cxn>
                  <a:cxn ang="0">
                    <a:pos x="TX6" y="TY6"/>
                  </a:cxn>
                  <a:cxn ang="0">
                    <a:pos x="TX7" y="TY7"/>
                  </a:cxn>
                  <a:cxn ang="0">
                    <a:pos x="TX8" y="TY8"/>
                  </a:cxn>
                  <a:cxn ang="0">
                    <a:pos x="TX9" y="TY9"/>
                  </a:cxn>
                  <a:cxn ang="0">
                    <a:pos x="TX10" y="TY10"/>
                  </a:cxn>
                  <a:cxn ang="0">
                    <a:pos x="TX11" y="TY11"/>
                  </a:cxn>
                  <a:cxn ang="0">
                    <a:pos x="TX12" y="TY12"/>
                  </a:cxn>
                  <a:cxn ang="0">
                    <a:pos x="TX13" y="TY13"/>
                  </a:cxn>
                  <a:cxn ang="0">
                    <a:pos x="TX14" y="TY14"/>
                  </a:cxn>
                  <a:cxn ang="0">
                    <a:pos x="TX15" y="TY15"/>
                  </a:cxn>
                  <a:cxn ang="0">
                    <a:pos x="TX16" y="TY16"/>
                  </a:cxn>
                  <a:cxn ang="0">
                    <a:pos x="TX17" y="TY17"/>
                  </a:cxn>
                  <a:cxn ang="0">
                    <a:pos x="TX18" y="TY18"/>
                  </a:cxn>
                  <a:cxn ang="0">
                    <a:pos x="TX19" y="TY19"/>
                  </a:cxn>
                  <a:cxn ang="0">
                    <a:pos x="TX20" y="TY20"/>
                  </a:cxn>
                  <a:cxn ang="0">
                    <a:pos x="TX21" y="TY21"/>
                  </a:cxn>
                  <a:cxn ang="0">
                    <a:pos x="TX22" y="TY22"/>
                  </a:cxn>
                  <a:cxn ang="0">
                    <a:pos x="TX23" y="TY23"/>
                  </a:cxn>
                  <a:cxn ang="0">
                    <a:pos x="TX24" y="TY24"/>
                  </a:cxn>
                  <a:cxn ang="0">
                    <a:pos x="TX25" y="TY25"/>
                  </a:cxn>
                  <a:cxn ang="0">
                    <a:pos x="TX26" y="TY26"/>
                  </a:cxn>
                  <a:cxn ang="0">
                    <a:pos x="TX27" y="TY27"/>
                  </a:cxn>
                  <a:cxn ang="0">
                    <a:pos x="TX28" y="TY28"/>
                  </a:cxn>
                  <a:cxn ang="0">
                    <a:pos x="TX29" y="TY29"/>
                  </a:cxn>
                  <a:cxn ang="0">
                    <a:pos x="TX30" y="TY30"/>
                  </a:cxn>
                  <a:cxn ang="0">
                    <a:pos x="TX31" y="TY31"/>
                  </a:cxn>
                  <a:cxn ang="0">
                    <a:pos x="TX32" y="TY32"/>
                  </a:cxn>
                  <a:cxn ang="0">
                    <a:pos x="TX33" y="TY33"/>
                  </a:cxn>
                  <a:cxn ang="0">
                    <a:pos x="TX34" y="TY34"/>
                  </a:cxn>
                  <a:cxn ang="0">
                    <a:pos x="TX35" y="TY35"/>
                  </a:cxn>
                  <a:cxn ang="0">
                    <a:pos x="TX36" y="TY36"/>
                  </a:cxn>
                  <a:cxn ang="0">
                    <a:pos x="TX37" y="TY37"/>
                  </a:cxn>
                  <a:cxn ang="0">
                    <a:pos x="TX38" y="TY38"/>
                  </a:cxn>
                  <a:cxn ang="0">
                    <a:pos x="TX39" y="TY39"/>
                  </a:cxn>
                  <a:cxn ang="0">
                    <a:pos x="TX40" y="TY40"/>
                  </a:cxn>
                  <a:cxn ang="0">
                    <a:pos x="TX41" y="TY41"/>
                  </a:cxn>
                  <a:cxn ang="0">
                    <a:pos x="TX42" y="TY42"/>
                  </a:cxn>
                  <a:cxn ang="0">
                    <a:pos x="TX43" y="TY43"/>
                  </a:cxn>
                  <a:cxn ang="0">
                    <a:pos x="TX44" y="TY44"/>
                  </a:cxn>
                  <a:cxn ang="0">
                    <a:pos x="TX45" y="TY45"/>
                  </a:cxn>
                  <a:cxn ang="0">
                    <a:pos x="TX46" y="TY46"/>
                  </a:cxn>
                  <a:cxn ang="0">
                    <a:pos x="TX47" y="TY47"/>
                  </a:cxn>
                  <a:cxn ang="0">
                    <a:pos x="TX48" y="TY48"/>
                  </a:cxn>
                  <a:cxn ang="0">
                    <a:pos x="TX49" y="TY49"/>
                  </a:cxn>
                  <a:cxn ang="0">
                    <a:pos x="TX50" y="TY50"/>
                  </a:cxn>
                  <a:cxn ang="0">
                    <a:pos x="TX51" y="TY51"/>
                  </a:cxn>
                  <a:cxn ang="0">
                    <a:pos x="TX52" y="TY52"/>
                  </a:cxn>
                  <a:cxn ang="0">
                    <a:pos x="TX53" y="TY53"/>
                  </a:cxn>
                  <a:cxn ang="0">
                    <a:pos x="TX54" y="TY54"/>
                  </a:cxn>
                  <a:cxn ang="0">
                    <a:pos x="TX55" y="TY55"/>
                  </a:cxn>
                  <a:cxn ang="0">
                    <a:pos x="TX56" y="TY56"/>
                  </a:cxn>
                  <a:cxn ang="0">
                    <a:pos x="TX57" y="TY57"/>
                  </a:cxn>
                  <a:cxn ang="0">
                    <a:pos x="TX58" y="TY58"/>
                  </a:cxn>
                  <a:cxn ang="0">
                    <a:pos x="TX59" y="TY59"/>
                  </a:cxn>
                  <a:cxn ang="0">
                    <a:pos x="TX60" y="TY60"/>
                  </a:cxn>
                  <a:cxn ang="0">
                    <a:pos x="TX61" y="TY61"/>
                  </a:cxn>
                  <a:cxn ang="0">
                    <a:pos x="TX62" y="TY62"/>
                  </a:cxn>
                  <a:cxn ang="0">
                    <a:pos x="TX63" y="TY63"/>
                  </a:cxn>
                  <a:cxn ang="0">
                    <a:pos x="TX64" y="TY64"/>
                  </a:cxn>
                  <a:cxn ang="0">
                    <a:pos x="TX65" y="TY65"/>
                  </a:cxn>
                  <a:cxn ang="0">
                    <a:pos x="TX66" y="TY66"/>
                  </a:cxn>
                  <a:cxn ang="0">
                    <a:pos x="TX67" y="TY67"/>
                  </a:cxn>
                  <a:cxn ang="0">
                    <a:pos x="TX68" y="TY68"/>
                  </a:cxn>
                  <a:cxn ang="0">
                    <a:pos x="TX69" y="TY69"/>
                  </a:cxn>
                  <a:cxn ang="0">
                    <a:pos x="TX70" y="TY70"/>
                  </a:cxn>
                  <a:cxn ang="0">
                    <a:pos x="TX71" y="TY71"/>
                  </a:cxn>
                  <a:cxn ang="0">
                    <a:pos x="TX72" y="TY72"/>
                  </a:cxn>
                  <a:cxn ang="0">
                    <a:pos x="TX73" y="TY73"/>
                  </a:cxn>
                  <a:cxn ang="0">
                    <a:pos x="TX74" y="TY74"/>
                  </a:cxn>
                  <a:cxn ang="0">
                    <a:pos x="TX75" y="TY75"/>
                  </a:cxn>
                  <a:cxn ang="0">
                    <a:pos x="TX76" y="TY76"/>
                  </a:cxn>
                  <a:cxn ang="0">
                    <a:pos x="TX77" y="TY77"/>
                  </a:cxn>
                  <a:cxn ang="0">
                    <a:pos x="TX78" y="TY78"/>
                  </a:cxn>
                  <a:cxn ang="0">
                    <a:pos x="TX79" y="TY79"/>
                  </a:cxn>
                  <a:cxn ang="0">
                    <a:pos x="TX80" y="TY80"/>
                  </a:cxn>
                  <a:cxn ang="0">
                    <a:pos x="TX81" y="TY81"/>
                  </a:cxn>
                  <a:cxn ang="0">
                    <a:pos x="TX82" y="TY82"/>
                  </a:cxn>
                  <a:cxn ang="0">
                    <a:pos x="TX83" y="TY83"/>
                  </a:cxn>
                  <a:cxn ang="0">
                    <a:pos x="TX84" y="TY84"/>
                  </a:cxn>
                  <a:cxn ang="0">
                    <a:pos x="TX85" y="TY85"/>
                  </a:cxn>
                  <a:cxn ang="0">
                    <a:pos x="TX87" y="TY87"/>
                  </a:cxn>
                  <a:cxn ang="0">
                    <a:pos x="TX88" y="TY88"/>
                  </a:cxn>
                  <a:cxn ang="0">
                    <a:pos x="TX89" y="TY89"/>
                  </a:cxn>
                  <a:cxn ang="0">
                    <a:pos x="TX90" y="TY90"/>
                  </a:cxn>
                  <a:cxn ang="0">
                    <a:pos x="TX91" y="TY91"/>
                  </a:cxn>
                  <a:cxn ang="0">
                    <a:pos x="TX92" y="TY92"/>
                  </a:cxn>
                  <a:cxn ang="0">
                    <a:pos x="TX93" y="TY93"/>
                  </a:cxn>
                  <a:cxn ang="0">
                    <a:pos x="TX94" y="TY94"/>
                  </a:cxn>
                  <a:cxn ang="0">
                    <a:pos x="TX95" y="TY95"/>
                  </a:cxn>
                  <a:cxn ang="0">
                    <a:pos x="TX96" y="TY96"/>
                  </a:cxn>
                  <a:cxn ang="0">
                    <a:pos x="TX97" y="TY97"/>
                  </a:cxn>
                  <a:cxn ang="0">
                    <a:pos x="TX98" y="TY98"/>
                  </a:cxn>
                  <a:cxn ang="0">
                    <a:pos x="TX99" y="TY99"/>
                  </a:cxn>
                  <a:cxn ang="0">
                    <a:pos x="TX100" y="TY100"/>
                  </a:cxn>
                  <a:cxn ang="0">
                    <a:pos x="TX101" y="TY101"/>
                  </a:cxn>
                  <a:cxn ang="0">
                    <a:pos x="TX102" y="TY102"/>
                  </a:cxn>
                  <a:cxn ang="0">
                    <a:pos x="TX103" y="TY103"/>
                  </a:cxn>
                  <a:cxn ang="0">
                    <a:pos x="TX104" y="TY104"/>
                  </a:cxn>
                </a:cxnLst>
                <a:rect l="l" t="t" r="r" b="b"/>
                <a:pathLst>
                  <a:path w="972" h="972">
                    <a:moveTo>
                      <a:pt x="891" y="541"/>
                    </a:moveTo>
                    <a:cubicBezTo>
                      <a:pt x="893" y="530"/>
                      <a:pt x="893" y="520"/>
                      <a:pt x="894" y="509"/>
                    </a:cubicBezTo>
                    <a:cubicBezTo>
                      <a:pt x="920" y="502"/>
                      <a:pt x="946" y="494"/>
                      <a:pt x="971" y="485"/>
                    </a:cubicBezTo>
                    <a:cubicBezTo>
                      <a:pt x="971" y="470"/>
                      <a:pt x="970" y="456"/>
                      <a:pt x="969" y="442"/>
                    </a:cubicBezTo>
                    <a:cubicBezTo>
                      <a:pt x="942" y="433"/>
                      <a:pt x="916" y="426"/>
                      <a:pt x="889" y="421"/>
                    </a:cubicBezTo>
                    <a:cubicBezTo>
                      <a:pt x="888" y="411"/>
                      <a:pt x="885" y="400"/>
                      <a:pt x="883" y="390"/>
                    </a:cubicBezTo>
                    <a:cubicBezTo>
                      <a:pt x="880" y="380"/>
                      <a:pt x="878" y="370"/>
                      <a:pt x="874" y="360"/>
                    </a:cubicBezTo>
                    <a:cubicBezTo>
                      <a:pt x="896" y="344"/>
                      <a:pt x="917" y="327"/>
                      <a:pt x="938" y="309"/>
                    </a:cubicBezTo>
                    <a:cubicBezTo>
                      <a:pt x="932" y="296"/>
                      <a:pt x="927" y="283"/>
                      <a:pt x="920" y="270"/>
                    </a:cubicBezTo>
                    <a:cubicBezTo>
                      <a:pt x="893" y="271"/>
                      <a:pt x="865" y="274"/>
                      <a:pt x="838" y="279"/>
                    </a:cubicBezTo>
                    <a:cubicBezTo>
                      <a:pt x="833" y="270"/>
                      <a:pt x="828" y="261"/>
                      <a:pt x="821" y="252"/>
                    </a:cubicBezTo>
                    <a:cubicBezTo>
                      <a:pt x="816" y="244"/>
                      <a:pt x="809" y="235"/>
                      <a:pt x="802" y="227"/>
                    </a:cubicBezTo>
                    <a:cubicBezTo>
                      <a:pt x="817" y="205"/>
                      <a:pt x="831" y="181"/>
                      <a:pt x="843" y="157"/>
                    </a:cubicBezTo>
                    <a:cubicBezTo>
                      <a:pt x="833" y="147"/>
                      <a:pt x="823" y="137"/>
                      <a:pt x="813" y="127"/>
                    </a:cubicBezTo>
                    <a:cubicBezTo>
                      <a:pt x="787" y="139"/>
                      <a:pt x="763" y="151"/>
                      <a:pt x="740" y="165"/>
                    </a:cubicBezTo>
                    <a:cubicBezTo>
                      <a:pt x="731" y="159"/>
                      <a:pt x="723" y="153"/>
                      <a:pt x="714" y="146"/>
                    </a:cubicBezTo>
                    <a:cubicBezTo>
                      <a:pt x="705" y="141"/>
                      <a:pt x="696" y="135"/>
                      <a:pt x="687" y="130"/>
                    </a:cubicBezTo>
                    <a:cubicBezTo>
                      <a:pt x="693" y="104"/>
                      <a:pt x="697" y="77"/>
                      <a:pt x="700" y="50"/>
                    </a:cubicBezTo>
                    <a:cubicBezTo>
                      <a:pt x="687" y="44"/>
                      <a:pt x="674" y="38"/>
                      <a:pt x="661" y="33"/>
                    </a:cubicBezTo>
                    <a:cubicBezTo>
                      <a:pt x="641" y="52"/>
                      <a:pt x="623" y="73"/>
                      <a:pt x="606" y="95"/>
                    </a:cubicBezTo>
                    <a:cubicBezTo>
                      <a:pt x="596" y="92"/>
                      <a:pt x="586" y="89"/>
                      <a:pt x="576" y="86"/>
                    </a:cubicBezTo>
                    <a:cubicBezTo>
                      <a:pt x="566" y="84"/>
                      <a:pt x="555" y="82"/>
                      <a:pt x="545" y="81"/>
                    </a:cubicBezTo>
                    <a:cubicBezTo>
                      <a:pt x="541" y="54"/>
                      <a:pt x="535" y="28"/>
                      <a:pt x="528" y="2"/>
                    </a:cubicBezTo>
                    <a:cubicBezTo>
                      <a:pt x="513" y="0"/>
                      <a:pt x="499" y="0"/>
                      <a:pt x="485" y="0"/>
                    </a:cubicBezTo>
                    <a:cubicBezTo>
                      <a:pt x="474" y="25"/>
                      <a:pt x="464" y="51"/>
                      <a:pt x="457" y="77"/>
                    </a:cubicBezTo>
                    <a:cubicBezTo>
                      <a:pt x="446" y="78"/>
                      <a:pt x="436" y="79"/>
                      <a:pt x="425" y="80"/>
                    </a:cubicBezTo>
                    <a:cubicBezTo>
                      <a:pt x="415" y="82"/>
                      <a:pt x="404" y="84"/>
                      <a:pt x="394" y="86"/>
                    </a:cubicBezTo>
                    <a:cubicBezTo>
                      <a:pt x="381" y="63"/>
                      <a:pt x="366" y="41"/>
                      <a:pt x="350" y="19"/>
                    </a:cubicBezTo>
                    <a:cubicBezTo>
                      <a:pt x="336" y="23"/>
                      <a:pt x="322" y="27"/>
                      <a:pt x="309" y="32"/>
                    </a:cubicBezTo>
                    <a:cubicBezTo>
                      <a:pt x="308" y="60"/>
                      <a:pt x="309" y="88"/>
                      <a:pt x="311" y="115"/>
                    </a:cubicBezTo>
                    <a:cubicBezTo>
                      <a:pt x="301" y="119"/>
                      <a:pt x="292" y="124"/>
                      <a:pt x="283" y="129"/>
                    </a:cubicBezTo>
                    <a:cubicBezTo>
                      <a:pt x="273" y="134"/>
                      <a:pt x="264" y="140"/>
                      <a:pt x="256" y="146"/>
                    </a:cubicBezTo>
                    <a:cubicBezTo>
                      <a:pt x="235" y="129"/>
                      <a:pt x="213" y="113"/>
                      <a:pt x="190" y="99"/>
                    </a:cubicBezTo>
                    <a:cubicBezTo>
                      <a:pt x="178" y="108"/>
                      <a:pt x="167" y="117"/>
                      <a:pt x="157" y="126"/>
                    </a:cubicBezTo>
                    <a:cubicBezTo>
                      <a:pt x="166" y="153"/>
                      <a:pt x="176" y="178"/>
                      <a:pt x="188" y="203"/>
                    </a:cubicBezTo>
                    <a:cubicBezTo>
                      <a:pt x="181" y="210"/>
                      <a:pt x="174" y="218"/>
                      <a:pt x="167" y="226"/>
                    </a:cubicBezTo>
                    <a:cubicBezTo>
                      <a:pt x="161" y="235"/>
                      <a:pt x="154" y="243"/>
                      <a:pt x="148" y="252"/>
                    </a:cubicBezTo>
                    <a:cubicBezTo>
                      <a:pt x="122" y="243"/>
                      <a:pt x="97" y="237"/>
                      <a:pt x="70" y="232"/>
                    </a:cubicBezTo>
                    <a:cubicBezTo>
                      <a:pt x="62" y="244"/>
                      <a:pt x="55" y="256"/>
                      <a:pt x="49" y="269"/>
                    </a:cubicBezTo>
                    <a:cubicBezTo>
                      <a:pt x="67" y="290"/>
                      <a:pt x="86" y="310"/>
                      <a:pt x="106" y="329"/>
                    </a:cubicBezTo>
                    <a:cubicBezTo>
                      <a:pt x="102" y="339"/>
                      <a:pt x="98" y="348"/>
                      <a:pt x="95" y="358"/>
                    </a:cubicBezTo>
                    <a:cubicBezTo>
                      <a:pt x="91" y="369"/>
                      <a:pt x="88" y="379"/>
                      <a:pt x="86" y="389"/>
                    </a:cubicBezTo>
                    <a:cubicBezTo>
                      <a:pt x="59" y="391"/>
                      <a:pt x="32" y="394"/>
                      <a:pt x="6" y="399"/>
                    </a:cubicBezTo>
                    <a:cubicBezTo>
                      <a:pt x="3" y="413"/>
                      <a:pt x="1" y="427"/>
                      <a:pt x="0" y="441"/>
                    </a:cubicBezTo>
                    <a:cubicBezTo>
                      <a:pt x="24" y="454"/>
                      <a:pt x="49" y="466"/>
                      <a:pt x="74" y="476"/>
                    </a:cubicBezTo>
                    <a:cubicBezTo>
                      <a:pt x="74" y="487"/>
                      <a:pt x="74" y="497"/>
                      <a:pt x="75" y="508"/>
                    </a:cubicBezTo>
                    <a:cubicBezTo>
                      <a:pt x="75" y="518"/>
                      <a:pt x="76" y="529"/>
                      <a:pt x="78" y="539"/>
                    </a:cubicBezTo>
                    <a:cubicBezTo>
                      <a:pt x="53" y="551"/>
                      <a:pt x="30" y="563"/>
                      <a:pt x="6" y="577"/>
                    </a:cubicBezTo>
                    <a:cubicBezTo>
                      <a:pt x="9" y="591"/>
                      <a:pt x="12" y="605"/>
                      <a:pt x="16" y="619"/>
                    </a:cubicBezTo>
                    <a:cubicBezTo>
                      <a:pt x="44" y="623"/>
                      <a:pt x="71" y="625"/>
                      <a:pt x="98" y="625"/>
                    </a:cubicBezTo>
                    <a:cubicBezTo>
                      <a:pt x="102" y="635"/>
                      <a:pt x="106" y="645"/>
                      <a:pt x="110" y="654"/>
                    </a:cubicBezTo>
                    <a:cubicBezTo>
                      <a:pt x="114" y="664"/>
                      <a:pt x="119" y="674"/>
                      <a:pt x="124" y="683"/>
                    </a:cubicBezTo>
                    <a:cubicBezTo>
                      <a:pt x="106" y="702"/>
                      <a:pt x="88" y="723"/>
                      <a:pt x="71" y="744"/>
                    </a:cubicBezTo>
                    <a:cubicBezTo>
                      <a:pt x="79" y="756"/>
                      <a:pt x="87" y="768"/>
                      <a:pt x="96" y="779"/>
                    </a:cubicBezTo>
                    <a:cubicBezTo>
                      <a:pt x="123" y="773"/>
                      <a:pt x="149" y="765"/>
                      <a:pt x="174" y="755"/>
                    </a:cubicBezTo>
                    <a:cubicBezTo>
                      <a:pt x="181" y="763"/>
                      <a:pt x="189" y="771"/>
                      <a:pt x="196" y="778"/>
                    </a:cubicBezTo>
                    <a:cubicBezTo>
                      <a:pt x="204" y="786"/>
                      <a:pt x="211" y="793"/>
                      <a:pt x="220" y="800"/>
                    </a:cubicBezTo>
                    <a:cubicBezTo>
                      <a:pt x="209" y="824"/>
                      <a:pt x="200" y="850"/>
                      <a:pt x="192" y="876"/>
                    </a:cubicBezTo>
                    <a:cubicBezTo>
                      <a:pt x="204" y="884"/>
                      <a:pt x="216" y="892"/>
                      <a:pt x="228" y="900"/>
                    </a:cubicBezTo>
                    <a:cubicBezTo>
                      <a:pt x="251" y="884"/>
                      <a:pt x="272" y="867"/>
                      <a:pt x="293" y="849"/>
                    </a:cubicBezTo>
                    <a:cubicBezTo>
                      <a:pt x="302" y="854"/>
                      <a:pt x="311" y="858"/>
                      <a:pt x="321" y="863"/>
                    </a:cubicBezTo>
                    <a:cubicBezTo>
                      <a:pt x="331" y="867"/>
                      <a:pt x="341" y="871"/>
                      <a:pt x="351" y="874"/>
                    </a:cubicBezTo>
                    <a:cubicBezTo>
                      <a:pt x="350" y="901"/>
                      <a:pt x="351" y="928"/>
                      <a:pt x="353" y="955"/>
                    </a:cubicBezTo>
                    <a:cubicBezTo>
                      <a:pt x="366" y="959"/>
                      <a:pt x="380" y="962"/>
                      <a:pt x="394" y="965"/>
                    </a:cubicBezTo>
                    <a:cubicBezTo>
                      <a:pt x="410" y="942"/>
                      <a:pt x="424" y="918"/>
                      <a:pt x="436" y="894"/>
                    </a:cubicBezTo>
                    <a:cubicBezTo>
                      <a:pt x="447" y="895"/>
                      <a:pt x="457" y="896"/>
                      <a:pt x="468" y="896"/>
                    </a:cubicBezTo>
                    <a:cubicBezTo>
                      <a:pt x="479" y="897"/>
                      <a:pt x="489" y="897"/>
                      <a:pt x="500" y="896"/>
                    </a:cubicBezTo>
                    <a:cubicBezTo>
                      <a:pt x="509" y="921"/>
                      <a:pt x="519" y="947"/>
                      <a:pt x="531" y="971"/>
                    </a:cubicBezTo>
                    <a:cubicBezTo>
                      <a:pt x="545" y="969"/>
                      <a:pt x="559" y="967"/>
                      <a:pt x="573" y="965"/>
                    </a:cubicBezTo>
                    <a:cubicBezTo>
                      <a:pt x="580" y="937"/>
                      <a:pt x="584" y="911"/>
                      <a:pt x="587" y="884"/>
                    </a:cubicBezTo>
                    <a:cubicBezTo>
                      <a:pt x="597" y="881"/>
                      <a:pt x="607" y="878"/>
                      <a:pt x="617" y="875"/>
                    </a:cubicBezTo>
                    <a:cubicBezTo>
                      <a:pt x="627" y="871"/>
                      <a:pt x="637" y="867"/>
                      <a:pt x="647" y="863"/>
                    </a:cubicBezTo>
                    <a:cubicBezTo>
                      <a:pt x="664" y="883"/>
                      <a:pt x="683" y="903"/>
                      <a:pt x="703" y="921"/>
                    </a:cubicBezTo>
                    <a:cubicBezTo>
                      <a:pt x="716" y="915"/>
                      <a:pt x="728" y="908"/>
                      <a:pt x="740" y="900"/>
                    </a:cubicBezTo>
                    <a:cubicBezTo>
                      <a:pt x="736" y="873"/>
                      <a:pt x="731" y="846"/>
                      <a:pt x="723" y="820"/>
                    </a:cubicBezTo>
                    <a:cubicBezTo>
                      <a:pt x="732" y="814"/>
                      <a:pt x="740" y="807"/>
                      <a:pt x="748" y="800"/>
                    </a:cubicBezTo>
                    <a:cubicBezTo>
                      <a:pt x="757" y="794"/>
                      <a:pt x="764" y="786"/>
                      <a:pt x="772" y="779"/>
                    </a:cubicBezTo>
                    <a:cubicBezTo>
                      <a:pt x="795" y="792"/>
                      <a:pt x="820" y="803"/>
                      <a:pt x="845" y="813"/>
                    </a:cubicBezTo>
                    <a:cubicBezTo>
                      <a:pt x="855" y="802"/>
                      <a:pt x="864" y="791"/>
                      <a:pt x="872" y="780"/>
                    </a:cubicBezTo>
                    <a:cubicBezTo>
                      <a:pt x="859" y="756"/>
                      <a:pt x="844" y="733"/>
                      <a:pt x="828" y="711"/>
                    </a:cubicBezTo>
                    <a:cubicBezTo>
                      <a:pt x="834" y="702"/>
                      <a:pt x="839" y="693"/>
                      <a:pt x="844" y="684"/>
                    </a:cubicBezTo>
                    <a:cubicBezTo>
                      <a:pt x="849" y="674"/>
                      <a:pt x="854" y="665"/>
                      <a:pt x="858" y="655"/>
                    </a:cubicBezTo>
                    <a:cubicBezTo>
                      <a:pt x="885" y="659"/>
                      <a:pt x="911" y="660"/>
                      <a:pt x="939" y="661"/>
                    </a:cubicBezTo>
                    <a:cubicBezTo>
                      <a:pt x="944" y="647"/>
                      <a:pt x="948" y="634"/>
                      <a:pt x="952" y="620"/>
                    </a:cubicBezTo>
                    <a:cubicBezTo>
                      <a:pt x="931" y="602"/>
                      <a:pt x="908" y="586"/>
                      <a:pt x="886" y="572"/>
                    </a:cubicBezTo>
                    <a:cubicBezTo>
                      <a:pt x="888" y="561"/>
                      <a:pt x="890" y="551"/>
                      <a:pt x="891" y="541"/>
                    </a:cubicBezTo>
                    <a:close/>
                    <a:moveTo>
                      <a:pt x="803" y="529"/>
                    </a:moveTo>
                    <a:cubicBezTo>
                      <a:pt x="798" y="568"/>
                      <a:pt x="785" y="606"/>
                      <a:pt x="766" y="641"/>
                    </a:cubicBezTo>
                    <a:cubicBezTo>
                      <a:pt x="747" y="676"/>
                      <a:pt x="721" y="707"/>
                      <a:pt x="691" y="732"/>
                    </a:cubicBezTo>
                    <a:cubicBezTo>
                      <a:pt x="661" y="758"/>
                      <a:pt x="626" y="778"/>
                      <a:pt x="588" y="790"/>
                    </a:cubicBezTo>
                    <a:cubicBezTo>
                      <a:pt x="551" y="803"/>
                      <a:pt x="511" y="809"/>
                      <a:pt x="472" y="807"/>
                    </a:cubicBezTo>
                    <a:cubicBezTo>
                      <a:pt x="432" y="806"/>
                      <a:pt x="393" y="797"/>
                      <a:pt x="357" y="781"/>
                    </a:cubicBezTo>
                    <a:cubicBezTo>
                      <a:pt x="320" y="765"/>
                      <a:pt x="287" y="743"/>
                      <a:pt x="259" y="715"/>
                    </a:cubicBezTo>
                    <a:cubicBezTo>
                      <a:pt x="230" y="687"/>
                      <a:pt x="207" y="654"/>
                      <a:pt x="191" y="618"/>
                    </a:cubicBezTo>
                    <a:cubicBezTo>
                      <a:pt x="175" y="582"/>
                      <a:pt x="166" y="543"/>
                      <a:pt x="164" y="503"/>
                    </a:cubicBezTo>
                    <a:cubicBezTo>
                      <a:pt x="161" y="464"/>
                      <a:pt x="167" y="424"/>
                      <a:pt x="179" y="386"/>
                    </a:cubicBezTo>
                    <a:cubicBezTo>
                      <a:pt x="191" y="349"/>
                      <a:pt x="211" y="313"/>
                      <a:pt x="236" y="283"/>
                    </a:cubicBezTo>
                    <a:cubicBezTo>
                      <a:pt x="261" y="252"/>
                      <a:pt x="292" y="226"/>
                      <a:pt x="326" y="207"/>
                    </a:cubicBezTo>
                    <a:cubicBezTo>
                      <a:pt x="361" y="187"/>
                      <a:pt x="399" y="174"/>
                      <a:pt x="438" y="168"/>
                    </a:cubicBezTo>
                    <a:cubicBezTo>
                      <a:pt x="477" y="163"/>
                      <a:pt x="517" y="164"/>
                      <a:pt x="556" y="173"/>
                    </a:cubicBezTo>
                    <a:cubicBezTo>
                      <a:pt x="594" y="182"/>
                      <a:pt x="632" y="198"/>
                      <a:pt x="664" y="220"/>
                    </a:cubicBezTo>
                    <a:cubicBezTo>
                      <a:pt x="697" y="242"/>
                      <a:pt x="726" y="271"/>
                      <a:pt x="748" y="303"/>
                    </a:cubicBezTo>
                    <a:cubicBezTo>
                      <a:pt x="771" y="336"/>
                      <a:pt x="787" y="372"/>
                      <a:pt x="797" y="411"/>
                    </a:cubicBezTo>
                    <a:cubicBezTo>
                      <a:pt x="806" y="450"/>
                      <a:pt x="808" y="490"/>
                      <a:pt x="803" y="529"/>
                    </a:cubicBezTo>
                    <a:close/>
                  </a:path>
                </a:pathLst>
              </a:custGeom>
              <a:solidFill>
                <a:schemeClr val="bg2"/>
              </a:solidFill>
              <a:ln w="0">
                <a:noFill/>
              </a:ln>
            </p:spPr>
            <p:txBody>
              <a:bodyPr vert="horz" wrap="square" lIns="91440" tIns="45720" rIns="91440" bIns="45720" numCol="1" anchor="ctr">
                <a:normAutofit/>
              </a:bodyPr>
              <a:lstStyle/>
              <a:p>
                <a:pPr marL="0" indent="0" algn="ctr" latinLnBrk="0">
                  <a:buFontTx/>
                  <a:buNone/>
                </a:pPr>
                <a:endParaRPr lang="ko-KR" altLang="en-US">
                  <a:latin typeface="Malgun Gothic" panose="020B0503020000020004" charset="-127"/>
                  <a:ea typeface="Malgun Gothic" panose="020B0503020000020004" charset="-127"/>
                </a:endParaRPr>
              </a:p>
            </p:txBody>
          </p:sp>
          <p:sp>
            <p:nvSpPr>
              <p:cNvPr id="7" name="2"/>
              <p:cNvSpPr/>
              <p:nvPr/>
            </p:nvSpPr>
            <p:spPr bwMode="auto">
              <a:xfrm>
                <a:off x="4742815" y="5358765"/>
                <a:ext cx="315595" cy="315595"/>
              </a:xfrm>
              <a:custGeom>
                <a:avLst/>
                <a:gdLst>
                  <a:gd name="TX0" fmla="*/ 891 w 972"/>
                  <a:gd name="TY0" fmla="*/ 541 h 972"/>
                  <a:gd name="TX1" fmla="*/ 894 w 972"/>
                  <a:gd name="TY1" fmla="*/ 509 h 972"/>
                  <a:gd name="TX2" fmla="*/ 971 w 972"/>
                  <a:gd name="TY2" fmla="*/ 485 h 972"/>
                  <a:gd name="TX3" fmla="*/ 969 w 972"/>
                  <a:gd name="TY3" fmla="*/ 442 h 972"/>
                  <a:gd name="TX4" fmla="*/ 889 w 972"/>
                  <a:gd name="TY4" fmla="*/ 421 h 972"/>
                  <a:gd name="TX5" fmla="*/ 883 w 972"/>
                  <a:gd name="TY5" fmla="*/ 390 h 972"/>
                  <a:gd name="TX6" fmla="*/ 874 w 972"/>
                  <a:gd name="TY6" fmla="*/ 360 h 972"/>
                  <a:gd name="TX7" fmla="*/ 938 w 972"/>
                  <a:gd name="TY7" fmla="*/ 309 h 972"/>
                  <a:gd name="TX8" fmla="*/ 920 w 972"/>
                  <a:gd name="TY8" fmla="*/ 270 h 972"/>
                  <a:gd name="TX9" fmla="*/ 838 w 972"/>
                  <a:gd name="TY9" fmla="*/ 279 h 972"/>
                  <a:gd name="TX10" fmla="*/ 821 w 972"/>
                  <a:gd name="TY10" fmla="*/ 252 h 972"/>
                  <a:gd name="TX11" fmla="*/ 802 w 972"/>
                  <a:gd name="TY11" fmla="*/ 227 h 972"/>
                  <a:gd name="TX12" fmla="*/ 843 w 972"/>
                  <a:gd name="TY12" fmla="*/ 157 h 972"/>
                  <a:gd name="TX13" fmla="*/ 813 w 972"/>
                  <a:gd name="TY13" fmla="*/ 127 h 972"/>
                  <a:gd name="TX14" fmla="*/ 740 w 972"/>
                  <a:gd name="TY14" fmla="*/ 165 h 972"/>
                  <a:gd name="TX15" fmla="*/ 714 w 972"/>
                  <a:gd name="TY15" fmla="*/ 146 h 972"/>
                  <a:gd name="TX16" fmla="*/ 687 w 972"/>
                  <a:gd name="TY16" fmla="*/ 130 h 972"/>
                  <a:gd name="TX17" fmla="*/ 700 w 972"/>
                  <a:gd name="TY17" fmla="*/ 50 h 972"/>
                  <a:gd name="TX18" fmla="*/ 661 w 972"/>
                  <a:gd name="TY18" fmla="*/ 33 h 972"/>
                  <a:gd name="TX19" fmla="*/ 606 w 972"/>
                  <a:gd name="TY19" fmla="*/ 95 h 972"/>
                  <a:gd name="TX20" fmla="*/ 576 w 972"/>
                  <a:gd name="TY20" fmla="*/ 86 h 972"/>
                  <a:gd name="TX21" fmla="*/ 545 w 972"/>
                  <a:gd name="TY21" fmla="*/ 81 h 972"/>
                  <a:gd name="TX22" fmla="*/ 528 w 972"/>
                  <a:gd name="TY22" fmla="*/ 2 h 972"/>
                  <a:gd name="TX23" fmla="*/ 485 w 972"/>
                  <a:gd name="TY23" fmla="*/ 0 h 972"/>
                  <a:gd name="TX24" fmla="*/ 457 w 972"/>
                  <a:gd name="TY24" fmla="*/ 77 h 972"/>
                  <a:gd name="TX25" fmla="*/ 425 w 972"/>
                  <a:gd name="TY25" fmla="*/ 80 h 972"/>
                  <a:gd name="TX26" fmla="*/ 394 w 972"/>
                  <a:gd name="TY26" fmla="*/ 86 h 972"/>
                  <a:gd name="TX27" fmla="*/ 350 w 972"/>
                  <a:gd name="TY27" fmla="*/ 19 h 972"/>
                  <a:gd name="TX28" fmla="*/ 309 w 972"/>
                  <a:gd name="TY28" fmla="*/ 32 h 972"/>
                  <a:gd name="TX29" fmla="*/ 311 w 972"/>
                  <a:gd name="TY29" fmla="*/ 115 h 972"/>
                  <a:gd name="TX30" fmla="*/ 283 w 972"/>
                  <a:gd name="TY30" fmla="*/ 129 h 972"/>
                  <a:gd name="TX31" fmla="*/ 256 w 972"/>
                  <a:gd name="TY31" fmla="*/ 146 h 972"/>
                  <a:gd name="TX32" fmla="*/ 190 w 972"/>
                  <a:gd name="TY32" fmla="*/ 99 h 972"/>
                  <a:gd name="TX33" fmla="*/ 157 w 972"/>
                  <a:gd name="TY33" fmla="*/ 126 h 972"/>
                  <a:gd name="TX34" fmla="*/ 188 w 972"/>
                  <a:gd name="TY34" fmla="*/ 203 h 972"/>
                  <a:gd name="TX35" fmla="*/ 167 w 972"/>
                  <a:gd name="TY35" fmla="*/ 226 h 972"/>
                  <a:gd name="TX36" fmla="*/ 148 w 972"/>
                  <a:gd name="TY36" fmla="*/ 252 h 972"/>
                  <a:gd name="TX37" fmla="*/ 70 w 972"/>
                  <a:gd name="TY37" fmla="*/ 232 h 972"/>
                  <a:gd name="TX38" fmla="*/ 49 w 972"/>
                  <a:gd name="TY38" fmla="*/ 269 h 972"/>
                  <a:gd name="TX39" fmla="*/ 106 w 972"/>
                  <a:gd name="TY39" fmla="*/ 329 h 972"/>
                  <a:gd name="TX40" fmla="*/ 95 w 972"/>
                  <a:gd name="TY40" fmla="*/ 358 h 972"/>
                  <a:gd name="TX41" fmla="*/ 86 w 972"/>
                  <a:gd name="TY41" fmla="*/ 389 h 972"/>
                  <a:gd name="TX42" fmla="*/ 6 w 972"/>
                  <a:gd name="TY42" fmla="*/ 399 h 972"/>
                  <a:gd name="TX43" fmla="*/ 0 w 972"/>
                  <a:gd name="TY43" fmla="*/ 441 h 972"/>
                  <a:gd name="TX44" fmla="*/ 74 w 972"/>
                  <a:gd name="TY44" fmla="*/ 476 h 972"/>
                  <a:gd name="TX45" fmla="*/ 75 w 972"/>
                  <a:gd name="TY45" fmla="*/ 508 h 972"/>
                  <a:gd name="TX46" fmla="*/ 78 w 972"/>
                  <a:gd name="TY46" fmla="*/ 539 h 972"/>
                  <a:gd name="TX47" fmla="*/ 6 w 972"/>
                  <a:gd name="TY47" fmla="*/ 577 h 972"/>
                  <a:gd name="TX48" fmla="*/ 16 w 972"/>
                  <a:gd name="TY48" fmla="*/ 619 h 972"/>
                  <a:gd name="TX49" fmla="*/ 98 w 972"/>
                  <a:gd name="TY49" fmla="*/ 625 h 972"/>
                  <a:gd name="TX50" fmla="*/ 110 w 972"/>
                  <a:gd name="TY50" fmla="*/ 654 h 972"/>
                  <a:gd name="TX51" fmla="*/ 124 w 972"/>
                  <a:gd name="TY51" fmla="*/ 683 h 972"/>
                  <a:gd name="TX52" fmla="*/ 71 w 972"/>
                  <a:gd name="TY52" fmla="*/ 744 h 972"/>
                  <a:gd name="TX53" fmla="*/ 96 w 972"/>
                  <a:gd name="TY53" fmla="*/ 779 h 972"/>
                  <a:gd name="TX54" fmla="*/ 174 w 972"/>
                  <a:gd name="TY54" fmla="*/ 755 h 972"/>
                  <a:gd name="TX55" fmla="*/ 196 w 972"/>
                  <a:gd name="TY55" fmla="*/ 778 h 972"/>
                  <a:gd name="TX56" fmla="*/ 220 w 972"/>
                  <a:gd name="TY56" fmla="*/ 800 h 972"/>
                  <a:gd name="TX57" fmla="*/ 192 w 972"/>
                  <a:gd name="TY57" fmla="*/ 876 h 972"/>
                  <a:gd name="TX58" fmla="*/ 228 w 972"/>
                  <a:gd name="TY58" fmla="*/ 900 h 972"/>
                  <a:gd name="TX59" fmla="*/ 293 w 972"/>
                  <a:gd name="TY59" fmla="*/ 849 h 972"/>
                  <a:gd name="TX60" fmla="*/ 321 w 972"/>
                  <a:gd name="TY60" fmla="*/ 863 h 972"/>
                  <a:gd name="TX61" fmla="*/ 351 w 972"/>
                  <a:gd name="TY61" fmla="*/ 874 h 972"/>
                  <a:gd name="TX62" fmla="*/ 353 w 972"/>
                  <a:gd name="TY62" fmla="*/ 955 h 972"/>
                  <a:gd name="TX63" fmla="*/ 394 w 972"/>
                  <a:gd name="TY63" fmla="*/ 965 h 972"/>
                  <a:gd name="TX64" fmla="*/ 436 w 972"/>
                  <a:gd name="TY64" fmla="*/ 894 h 972"/>
                  <a:gd name="TX65" fmla="*/ 468 w 972"/>
                  <a:gd name="TY65" fmla="*/ 896 h 972"/>
                  <a:gd name="TX66" fmla="*/ 500 w 972"/>
                  <a:gd name="TY66" fmla="*/ 896 h 972"/>
                  <a:gd name="TX67" fmla="*/ 531 w 972"/>
                  <a:gd name="TY67" fmla="*/ 971 h 972"/>
                  <a:gd name="TX68" fmla="*/ 573 w 972"/>
                  <a:gd name="TY68" fmla="*/ 965 h 972"/>
                  <a:gd name="TX69" fmla="*/ 587 w 972"/>
                  <a:gd name="TY69" fmla="*/ 884 h 972"/>
                  <a:gd name="TX70" fmla="*/ 617 w 972"/>
                  <a:gd name="TY70" fmla="*/ 875 h 972"/>
                  <a:gd name="TX71" fmla="*/ 647 w 972"/>
                  <a:gd name="TY71" fmla="*/ 863 h 972"/>
                  <a:gd name="TX72" fmla="*/ 703 w 972"/>
                  <a:gd name="TY72" fmla="*/ 921 h 972"/>
                  <a:gd name="TX73" fmla="*/ 740 w 972"/>
                  <a:gd name="TY73" fmla="*/ 900 h 972"/>
                  <a:gd name="TX74" fmla="*/ 723 w 972"/>
                  <a:gd name="TY74" fmla="*/ 820 h 972"/>
                  <a:gd name="TX75" fmla="*/ 748 w 972"/>
                  <a:gd name="TY75" fmla="*/ 800 h 972"/>
                  <a:gd name="TX76" fmla="*/ 772 w 972"/>
                  <a:gd name="TY76" fmla="*/ 779 h 972"/>
                  <a:gd name="TX77" fmla="*/ 845 w 972"/>
                  <a:gd name="TY77" fmla="*/ 813 h 972"/>
                  <a:gd name="TX78" fmla="*/ 872 w 972"/>
                  <a:gd name="TY78" fmla="*/ 780 h 972"/>
                  <a:gd name="TX79" fmla="*/ 828 w 972"/>
                  <a:gd name="TY79" fmla="*/ 711 h 972"/>
                  <a:gd name="TX80" fmla="*/ 844 w 972"/>
                  <a:gd name="TY80" fmla="*/ 684 h 972"/>
                  <a:gd name="TX81" fmla="*/ 858 w 972"/>
                  <a:gd name="TY81" fmla="*/ 655 h 972"/>
                  <a:gd name="TX82" fmla="*/ 939 w 972"/>
                  <a:gd name="TY82" fmla="*/ 661 h 972"/>
                  <a:gd name="TX83" fmla="*/ 952 w 972"/>
                  <a:gd name="TY83" fmla="*/ 620 h 972"/>
                  <a:gd name="TX84" fmla="*/ 886 w 972"/>
                  <a:gd name="TY84" fmla="*/ 572 h 972"/>
                  <a:gd name="TX85" fmla="*/ 891 w 972"/>
                  <a:gd name="TY85" fmla="*/ 541 h 972"/>
                  <a:gd name="TX87" fmla="*/ 803 w 972"/>
                  <a:gd name="TY87" fmla="*/ 529 h 972"/>
                  <a:gd name="TX88" fmla="*/ 766 w 972"/>
                  <a:gd name="TY88" fmla="*/ 641 h 972"/>
                  <a:gd name="TX89" fmla="*/ 691 w 972"/>
                  <a:gd name="TY89" fmla="*/ 732 h 972"/>
                  <a:gd name="TX90" fmla="*/ 588 w 972"/>
                  <a:gd name="TY90" fmla="*/ 790 h 972"/>
                  <a:gd name="TX91" fmla="*/ 472 w 972"/>
                  <a:gd name="TY91" fmla="*/ 807 h 972"/>
                  <a:gd name="TX92" fmla="*/ 357 w 972"/>
                  <a:gd name="TY92" fmla="*/ 781 h 972"/>
                  <a:gd name="TX93" fmla="*/ 259 w 972"/>
                  <a:gd name="TY93" fmla="*/ 715 h 972"/>
                  <a:gd name="TX94" fmla="*/ 191 w 972"/>
                  <a:gd name="TY94" fmla="*/ 618 h 972"/>
                  <a:gd name="TX95" fmla="*/ 164 w 972"/>
                  <a:gd name="TY95" fmla="*/ 503 h 972"/>
                  <a:gd name="TX96" fmla="*/ 179 w 972"/>
                  <a:gd name="TY96" fmla="*/ 386 h 972"/>
                  <a:gd name="TX97" fmla="*/ 236 w 972"/>
                  <a:gd name="TY97" fmla="*/ 283 h 972"/>
                  <a:gd name="TX98" fmla="*/ 326 w 972"/>
                  <a:gd name="TY98" fmla="*/ 207 h 972"/>
                  <a:gd name="TX99" fmla="*/ 438 w 972"/>
                  <a:gd name="TY99" fmla="*/ 168 h 972"/>
                  <a:gd name="TX100" fmla="*/ 556 w 972"/>
                  <a:gd name="TY100" fmla="*/ 173 h 972"/>
                  <a:gd name="TX101" fmla="*/ 664 w 972"/>
                  <a:gd name="TY101" fmla="*/ 220 h 972"/>
                  <a:gd name="TX102" fmla="*/ 748 w 972"/>
                  <a:gd name="TY102" fmla="*/ 303 h 972"/>
                  <a:gd name="TX103" fmla="*/ 797 w 972"/>
                  <a:gd name="TY103" fmla="*/ 411 h 972"/>
                  <a:gd name="TX104" fmla="*/ 803 w 972"/>
                  <a:gd name="TY104" fmla="*/ 529 h 972"/>
                </a:gdLst>
                <a:ahLst/>
                <a:cxnLst>
                  <a:cxn ang="0">
                    <a:pos x="TX0" y="TY0"/>
                  </a:cxn>
                  <a:cxn ang="0">
                    <a:pos x="TX1" y="TY1"/>
                  </a:cxn>
                  <a:cxn ang="0">
                    <a:pos x="TX2" y="TY2"/>
                  </a:cxn>
                  <a:cxn ang="0">
                    <a:pos x="TX3" y="TY3"/>
                  </a:cxn>
                  <a:cxn ang="0">
                    <a:pos x="TX4" y="TY4"/>
                  </a:cxn>
                  <a:cxn ang="0">
                    <a:pos x="TX5" y="TY5"/>
                  </a:cxn>
                  <a:cxn ang="0">
                    <a:pos x="TX6" y="TY6"/>
                  </a:cxn>
                  <a:cxn ang="0">
                    <a:pos x="TX7" y="TY7"/>
                  </a:cxn>
                  <a:cxn ang="0">
                    <a:pos x="TX8" y="TY8"/>
                  </a:cxn>
                  <a:cxn ang="0">
                    <a:pos x="TX9" y="TY9"/>
                  </a:cxn>
                  <a:cxn ang="0">
                    <a:pos x="TX10" y="TY10"/>
                  </a:cxn>
                  <a:cxn ang="0">
                    <a:pos x="TX11" y="TY11"/>
                  </a:cxn>
                  <a:cxn ang="0">
                    <a:pos x="TX12" y="TY12"/>
                  </a:cxn>
                  <a:cxn ang="0">
                    <a:pos x="TX13" y="TY13"/>
                  </a:cxn>
                  <a:cxn ang="0">
                    <a:pos x="TX14" y="TY14"/>
                  </a:cxn>
                  <a:cxn ang="0">
                    <a:pos x="TX15" y="TY15"/>
                  </a:cxn>
                  <a:cxn ang="0">
                    <a:pos x="TX16" y="TY16"/>
                  </a:cxn>
                  <a:cxn ang="0">
                    <a:pos x="TX17" y="TY17"/>
                  </a:cxn>
                  <a:cxn ang="0">
                    <a:pos x="TX18" y="TY18"/>
                  </a:cxn>
                  <a:cxn ang="0">
                    <a:pos x="TX19" y="TY19"/>
                  </a:cxn>
                  <a:cxn ang="0">
                    <a:pos x="TX20" y="TY20"/>
                  </a:cxn>
                  <a:cxn ang="0">
                    <a:pos x="TX21" y="TY21"/>
                  </a:cxn>
                  <a:cxn ang="0">
                    <a:pos x="TX22" y="TY22"/>
                  </a:cxn>
                  <a:cxn ang="0">
                    <a:pos x="TX23" y="TY23"/>
                  </a:cxn>
                  <a:cxn ang="0">
                    <a:pos x="TX24" y="TY24"/>
                  </a:cxn>
                  <a:cxn ang="0">
                    <a:pos x="TX25" y="TY25"/>
                  </a:cxn>
                  <a:cxn ang="0">
                    <a:pos x="TX26" y="TY26"/>
                  </a:cxn>
                  <a:cxn ang="0">
                    <a:pos x="TX27" y="TY27"/>
                  </a:cxn>
                  <a:cxn ang="0">
                    <a:pos x="TX28" y="TY28"/>
                  </a:cxn>
                  <a:cxn ang="0">
                    <a:pos x="TX29" y="TY29"/>
                  </a:cxn>
                  <a:cxn ang="0">
                    <a:pos x="TX30" y="TY30"/>
                  </a:cxn>
                  <a:cxn ang="0">
                    <a:pos x="TX31" y="TY31"/>
                  </a:cxn>
                  <a:cxn ang="0">
                    <a:pos x="TX32" y="TY32"/>
                  </a:cxn>
                  <a:cxn ang="0">
                    <a:pos x="TX33" y="TY33"/>
                  </a:cxn>
                  <a:cxn ang="0">
                    <a:pos x="TX34" y="TY34"/>
                  </a:cxn>
                  <a:cxn ang="0">
                    <a:pos x="TX35" y="TY35"/>
                  </a:cxn>
                  <a:cxn ang="0">
                    <a:pos x="TX36" y="TY36"/>
                  </a:cxn>
                  <a:cxn ang="0">
                    <a:pos x="TX37" y="TY37"/>
                  </a:cxn>
                  <a:cxn ang="0">
                    <a:pos x="TX38" y="TY38"/>
                  </a:cxn>
                  <a:cxn ang="0">
                    <a:pos x="TX39" y="TY39"/>
                  </a:cxn>
                  <a:cxn ang="0">
                    <a:pos x="TX40" y="TY40"/>
                  </a:cxn>
                  <a:cxn ang="0">
                    <a:pos x="TX41" y="TY41"/>
                  </a:cxn>
                  <a:cxn ang="0">
                    <a:pos x="TX42" y="TY42"/>
                  </a:cxn>
                  <a:cxn ang="0">
                    <a:pos x="TX43" y="TY43"/>
                  </a:cxn>
                  <a:cxn ang="0">
                    <a:pos x="TX44" y="TY44"/>
                  </a:cxn>
                  <a:cxn ang="0">
                    <a:pos x="TX45" y="TY45"/>
                  </a:cxn>
                  <a:cxn ang="0">
                    <a:pos x="TX46" y="TY46"/>
                  </a:cxn>
                  <a:cxn ang="0">
                    <a:pos x="TX47" y="TY47"/>
                  </a:cxn>
                  <a:cxn ang="0">
                    <a:pos x="TX48" y="TY48"/>
                  </a:cxn>
                  <a:cxn ang="0">
                    <a:pos x="TX49" y="TY49"/>
                  </a:cxn>
                  <a:cxn ang="0">
                    <a:pos x="TX50" y="TY50"/>
                  </a:cxn>
                  <a:cxn ang="0">
                    <a:pos x="TX51" y="TY51"/>
                  </a:cxn>
                  <a:cxn ang="0">
                    <a:pos x="TX52" y="TY52"/>
                  </a:cxn>
                  <a:cxn ang="0">
                    <a:pos x="TX53" y="TY53"/>
                  </a:cxn>
                  <a:cxn ang="0">
                    <a:pos x="TX54" y="TY54"/>
                  </a:cxn>
                  <a:cxn ang="0">
                    <a:pos x="TX55" y="TY55"/>
                  </a:cxn>
                  <a:cxn ang="0">
                    <a:pos x="TX56" y="TY56"/>
                  </a:cxn>
                  <a:cxn ang="0">
                    <a:pos x="TX57" y="TY57"/>
                  </a:cxn>
                  <a:cxn ang="0">
                    <a:pos x="TX58" y="TY58"/>
                  </a:cxn>
                  <a:cxn ang="0">
                    <a:pos x="TX59" y="TY59"/>
                  </a:cxn>
                  <a:cxn ang="0">
                    <a:pos x="TX60" y="TY60"/>
                  </a:cxn>
                  <a:cxn ang="0">
                    <a:pos x="TX61" y="TY61"/>
                  </a:cxn>
                  <a:cxn ang="0">
                    <a:pos x="TX62" y="TY62"/>
                  </a:cxn>
                  <a:cxn ang="0">
                    <a:pos x="TX63" y="TY63"/>
                  </a:cxn>
                  <a:cxn ang="0">
                    <a:pos x="TX64" y="TY64"/>
                  </a:cxn>
                  <a:cxn ang="0">
                    <a:pos x="TX65" y="TY65"/>
                  </a:cxn>
                  <a:cxn ang="0">
                    <a:pos x="TX66" y="TY66"/>
                  </a:cxn>
                  <a:cxn ang="0">
                    <a:pos x="TX67" y="TY67"/>
                  </a:cxn>
                  <a:cxn ang="0">
                    <a:pos x="TX68" y="TY68"/>
                  </a:cxn>
                  <a:cxn ang="0">
                    <a:pos x="TX69" y="TY69"/>
                  </a:cxn>
                  <a:cxn ang="0">
                    <a:pos x="TX70" y="TY70"/>
                  </a:cxn>
                  <a:cxn ang="0">
                    <a:pos x="TX71" y="TY71"/>
                  </a:cxn>
                  <a:cxn ang="0">
                    <a:pos x="TX72" y="TY72"/>
                  </a:cxn>
                  <a:cxn ang="0">
                    <a:pos x="TX73" y="TY73"/>
                  </a:cxn>
                  <a:cxn ang="0">
                    <a:pos x="TX74" y="TY74"/>
                  </a:cxn>
                  <a:cxn ang="0">
                    <a:pos x="TX75" y="TY75"/>
                  </a:cxn>
                  <a:cxn ang="0">
                    <a:pos x="TX76" y="TY76"/>
                  </a:cxn>
                  <a:cxn ang="0">
                    <a:pos x="TX77" y="TY77"/>
                  </a:cxn>
                  <a:cxn ang="0">
                    <a:pos x="TX78" y="TY78"/>
                  </a:cxn>
                  <a:cxn ang="0">
                    <a:pos x="TX79" y="TY79"/>
                  </a:cxn>
                  <a:cxn ang="0">
                    <a:pos x="TX80" y="TY80"/>
                  </a:cxn>
                  <a:cxn ang="0">
                    <a:pos x="TX81" y="TY81"/>
                  </a:cxn>
                  <a:cxn ang="0">
                    <a:pos x="TX82" y="TY82"/>
                  </a:cxn>
                  <a:cxn ang="0">
                    <a:pos x="TX83" y="TY83"/>
                  </a:cxn>
                  <a:cxn ang="0">
                    <a:pos x="TX84" y="TY84"/>
                  </a:cxn>
                  <a:cxn ang="0">
                    <a:pos x="TX85" y="TY85"/>
                  </a:cxn>
                  <a:cxn ang="0">
                    <a:pos x="TX87" y="TY87"/>
                  </a:cxn>
                  <a:cxn ang="0">
                    <a:pos x="TX88" y="TY88"/>
                  </a:cxn>
                  <a:cxn ang="0">
                    <a:pos x="TX89" y="TY89"/>
                  </a:cxn>
                  <a:cxn ang="0">
                    <a:pos x="TX90" y="TY90"/>
                  </a:cxn>
                  <a:cxn ang="0">
                    <a:pos x="TX91" y="TY91"/>
                  </a:cxn>
                  <a:cxn ang="0">
                    <a:pos x="TX92" y="TY92"/>
                  </a:cxn>
                  <a:cxn ang="0">
                    <a:pos x="TX93" y="TY93"/>
                  </a:cxn>
                  <a:cxn ang="0">
                    <a:pos x="TX94" y="TY94"/>
                  </a:cxn>
                  <a:cxn ang="0">
                    <a:pos x="TX95" y="TY95"/>
                  </a:cxn>
                  <a:cxn ang="0">
                    <a:pos x="TX96" y="TY96"/>
                  </a:cxn>
                  <a:cxn ang="0">
                    <a:pos x="TX97" y="TY97"/>
                  </a:cxn>
                  <a:cxn ang="0">
                    <a:pos x="TX98" y="TY98"/>
                  </a:cxn>
                  <a:cxn ang="0">
                    <a:pos x="TX99" y="TY99"/>
                  </a:cxn>
                  <a:cxn ang="0">
                    <a:pos x="TX100" y="TY100"/>
                  </a:cxn>
                  <a:cxn ang="0">
                    <a:pos x="TX101" y="TY101"/>
                  </a:cxn>
                  <a:cxn ang="0">
                    <a:pos x="TX102" y="TY102"/>
                  </a:cxn>
                  <a:cxn ang="0">
                    <a:pos x="TX103" y="TY103"/>
                  </a:cxn>
                  <a:cxn ang="0">
                    <a:pos x="TX104" y="TY104"/>
                  </a:cxn>
                </a:cxnLst>
                <a:rect l="l" t="t" r="r" b="b"/>
                <a:pathLst>
                  <a:path w="972" h="972">
                    <a:moveTo>
                      <a:pt x="891" y="541"/>
                    </a:moveTo>
                    <a:cubicBezTo>
                      <a:pt x="893" y="530"/>
                      <a:pt x="893" y="520"/>
                      <a:pt x="894" y="509"/>
                    </a:cubicBezTo>
                    <a:cubicBezTo>
                      <a:pt x="920" y="502"/>
                      <a:pt x="946" y="494"/>
                      <a:pt x="971" y="485"/>
                    </a:cubicBezTo>
                    <a:cubicBezTo>
                      <a:pt x="971" y="470"/>
                      <a:pt x="970" y="456"/>
                      <a:pt x="969" y="442"/>
                    </a:cubicBezTo>
                    <a:cubicBezTo>
                      <a:pt x="942" y="433"/>
                      <a:pt x="916" y="426"/>
                      <a:pt x="889" y="421"/>
                    </a:cubicBezTo>
                    <a:cubicBezTo>
                      <a:pt x="888" y="411"/>
                      <a:pt x="885" y="400"/>
                      <a:pt x="883" y="390"/>
                    </a:cubicBezTo>
                    <a:cubicBezTo>
                      <a:pt x="880" y="380"/>
                      <a:pt x="878" y="370"/>
                      <a:pt x="874" y="360"/>
                    </a:cubicBezTo>
                    <a:cubicBezTo>
                      <a:pt x="896" y="344"/>
                      <a:pt x="917" y="327"/>
                      <a:pt x="938" y="309"/>
                    </a:cubicBezTo>
                    <a:cubicBezTo>
                      <a:pt x="932" y="296"/>
                      <a:pt x="927" y="283"/>
                      <a:pt x="920" y="270"/>
                    </a:cubicBezTo>
                    <a:cubicBezTo>
                      <a:pt x="893" y="271"/>
                      <a:pt x="865" y="274"/>
                      <a:pt x="838" y="279"/>
                    </a:cubicBezTo>
                    <a:cubicBezTo>
                      <a:pt x="833" y="270"/>
                      <a:pt x="828" y="261"/>
                      <a:pt x="821" y="252"/>
                    </a:cubicBezTo>
                    <a:cubicBezTo>
                      <a:pt x="816" y="244"/>
                      <a:pt x="809" y="235"/>
                      <a:pt x="802" y="227"/>
                    </a:cubicBezTo>
                    <a:cubicBezTo>
                      <a:pt x="817" y="205"/>
                      <a:pt x="831" y="181"/>
                      <a:pt x="843" y="157"/>
                    </a:cubicBezTo>
                    <a:cubicBezTo>
                      <a:pt x="833" y="147"/>
                      <a:pt x="823" y="137"/>
                      <a:pt x="813" y="127"/>
                    </a:cubicBezTo>
                    <a:cubicBezTo>
                      <a:pt x="787" y="139"/>
                      <a:pt x="763" y="151"/>
                      <a:pt x="740" y="165"/>
                    </a:cubicBezTo>
                    <a:cubicBezTo>
                      <a:pt x="731" y="159"/>
                      <a:pt x="723" y="153"/>
                      <a:pt x="714" y="146"/>
                    </a:cubicBezTo>
                    <a:cubicBezTo>
                      <a:pt x="705" y="141"/>
                      <a:pt x="696" y="135"/>
                      <a:pt x="687" y="130"/>
                    </a:cubicBezTo>
                    <a:cubicBezTo>
                      <a:pt x="693" y="104"/>
                      <a:pt x="697" y="77"/>
                      <a:pt x="700" y="50"/>
                    </a:cubicBezTo>
                    <a:cubicBezTo>
                      <a:pt x="687" y="44"/>
                      <a:pt x="674" y="38"/>
                      <a:pt x="661" y="33"/>
                    </a:cubicBezTo>
                    <a:cubicBezTo>
                      <a:pt x="641" y="52"/>
                      <a:pt x="623" y="73"/>
                      <a:pt x="606" y="95"/>
                    </a:cubicBezTo>
                    <a:cubicBezTo>
                      <a:pt x="596" y="92"/>
                      <a:pt x="586" y="89"/>
                      <a:pt x="576" y="86"/>
                    </a:cubicBezTo>
                    <a:cubicBezTo>
                      <a:pt x="566" y="84"/>
                      <a:pt x="555" y="82"/>
                      <a:pt x="545" y="81"/>
                    </a:cubicBezTo>
                    <a:cubicBezTo>
                      <a:pt x="541" y="54"/>
                      <a:pt x="535" y="28"/>
                      <a:pt x="528" y="2"/>
                    </a:cubicBezTo>
                    <a:cubicBezTo>
                      <a:pt x="513" y="0"/>
                      <a:pt x="499" y="0"/>
                      <a:pt x="485" y="0"/>
                    </a:cubicBezTo>
                    <a:cubicBezTo>
                      <a:pt x="474" y="25"/>
                      <a:pt x="464" y="51"/>
                      <a:pt x="457" y="77"/>
                    </a:cubicBezTo>
                    <a:cubicBezTo>
                      <a:pt x="446" y="78"/>
                      <a:pt x="436" y="79"/>
                      <a:pt x="425" y="80"/>
                    </a:cubicBezTo>
                    <a:cubicBezTo>
                      <a:pt x="415" y="82"/>
                      <a:pt x="404" y="84"/>
                      <a:pt x="394" y="86"/>
                    </a:cubicBezTo>
                    <a:cubicBezTo>
                      <a:pt x="381" y="63"/>
                      <a:pt x="366" y="41"/>
                      <a:pt x="350" y="19"/>
                    </a:cubicBezTo>
                    <a:cubicBezTo>
                      <a:pt x="336" y="23"/>
                      <a:pt x="322" y="27"/>
                      <a:pt x="309" y="32"/>
                    </a:cubicBezTo>
                    <a:cubicBezTo>
                      <a:pt x="308" y="60"/>
                      <a:pt x="309" y="88"/>
                      <a:pt x="311" y="115"/>
                    </a:cubicBezTo>
                    <a:cubicBezTo>
                      <a:pt x="301" y="119"/>
                      <a:pt x="292" y="124"/>
                      <a:pt x="283" y="129"/>
                    </a:cubicBezTo>
                    <a:cubicBezTo>
                      <a:pt x="273" y="134"/>
                      <a:pt x="264" y="140"/>
                      <a:pt x="256" y="146"/>
                    </a:cubicBezTo>
                    <a:cubicBezTo>
                      <a:pt x="235" y="129"/>
                      <a:pt x="213" y="113"/>
                      <a:pt x="190" y="99"/>
                    </a:cubicBezTo>
                    <a:cubicBezTo>
                      <a:pt x="178" y="108"/>
                      <a:pt x="167" y="117"/>
                      <a:pt x="157" y="126"/>
                    </a:cubicBezTo>
                    <a:cubicBezTo>
                      <a:pt x="166" y="153"/>
                      <a:pt x="176" y="178"/>
                      <a:pt x="188" y="203"/>
                    </a:cubicBezTo>
                    <a:cubicBezTo>
                      <a:pt x="181" y="210"/>
                      <a:pt x="174" y="218"/>
                      <a:pt x="167" y="226"/>
                    </a:cubicBezTo>
                    <a:cubicBezTo>
                      <a:pt x="161" y="235"/>
                      <a:pt x="154" y="243"/>
                      <a:pt x="148" y="252"/>
                    </a:cubicBezTo>
                    <a:cubicBezTo>
                      <a:pt x="122" y="243"/>
                      <a:pt x="97" y="237"/>
                      <a:pt x="70" y="232"/>
                    </a:cubicBezTo>
                    <a:cubicBezTo>
                      <a:pt x="62" y="244"/>
                      <a:pt x="55" y="256"/>
                      <a:pt x="49" y="269"/>
                    </a:cubicBezTo>
                    <a:cubicBezTo>
                      <a:pt x="67" y="290"/>
                      <a:pt x="86" y="310"/>
                      <a:pt x="106" y="329"/>
                    </a:cubicBezTo>
                    <a:cubicBezTo>
                      <a:pt x="102" y="339"/>
                      <a:pt x="98" y="348"/>
                      <a:pt x="95" y="358"/>
                    </a:cubicBezTo>
                    <a:cubicBezTo>
                      <a:pt x="91" y="369"/>
                      <a:pt x="88" y="379"/>
                      <a:pt x="86" y="389"/>
                    </a:cubicBezTo>
                    <a:cubicBezTo>
                      <a:pt x="59" y="391"/>
                      <a:pt x="32" y="394"/>
                      <a:pt x="6" y="399"/>
                    </a:cubicBezTo>
                    <a:cubicBezTo>
                      <a:pt x="3" y="413"/>
                      <a:pt x="1" y="427"/>
                      <a:pt x="0" y="441"/>
                    </a:cubicBezTo>
                    <a:cubicBezTo>
                      <a:pt x="24" y="454"/>
                      <a:pt x="49" y="466"/>
                      <a:pt x="74" y="476"/>
                    </a:cubicBezTo>
                    <a:cubicBezTo>
                      <a:pt x="74" y="487"/>
                      <a:pt x="74" y="497"/>
                      <a:pt x="75" y="508"/>
                    </a:cubicBezTo>
                    <a:cubicBezTo>
                      <a:pt x="75" y="518"/>
                      <a:pt x="76" y="529"/>
                      <a:pt x="78" y="539"/>
                    </a:cubicBezTo>
                    <a:cubicBezTo>
                      <a:pt x="53" y="551"/>
                      <a:pt x="30" y="563"/>
                      <a:pt x="6" y="577"/>
                    </a:cubicBezTo>
                    <a:cubicBezTo>
                      <a:pt x="9" y="591"/>
                      <a:pt x="12" y="605"/>
                      <a:pt x="16" y="619"/>
                    </a:cubicBezTo>
                    <a:cubicBezTo>
                      <a:pt x="44" y="623"/>
                      <a:pt x="71" y="625"/>
                      <a:pt x="98" y="625"/>
                    </a:cubicBezTo>
                    <a:cubicBezTo>
                      <a:pt x="102" y="635"/>
                      <a:pt x="106" y="645"/>
                      <a:pt x="110" y="654"/>
                    </a:cubicBezTo>
                    <a:cubicBezTo>
                      <a:pt x="114" y="664"/>
                      <a:pt x="119" y="674"/>
                      <a:pt x="124" y="683"/>
                    </a:cubicBezTo>
                    <a:cubicBezTo>
                      <a:pt x="106" y="702"/>
                      <a:pt x="88" y="723"/>
                      <a:pt x="71" y="744"/>
                    </a:cubicBezTo>
                    <a:cubicBezTo>
                      <a:pt x="79" y="756"/>
                      <a:pt x="87" y="768"/>
                      <a:pt x="96" y="779"/>
                    </a:cubicBezTo>
                    <a:cubicBezTo>
                      <a:pt x="123" y="773"/>
                      <a:pt x="149" y="765"/>
                      <a:pt x="174" y="755"/>
                    </a:cubicBezTo>
                    <a:cubicBezTo>
                      <a:pt x="181" y="763"/>
                      <a:pt x="189" y="771"/>
                      <a:pt x="196" y="778"/>
                    </a:cubicBezTo>
                    <a:cubicBezTo>
                      <a:pt x="204" y="786"/>
                      <a:pt x="211" y="793"/>
                      <a:pt x="220" y="800"/>
                    </a:cubicBezTo>
                    <a:cubicBezTo>
                      <a:pt x="209" y="824"/>
                      <a:pt x="200" y="850"/>
                      <a:pt x="192" y="876"/>
                    </a:cubicBezTo>
                    <a:cubicBezTo>
                      <a:pt x="204" y="884"/>
                      <a:pt x="216" y="892"/>
                      <a:pt x="228" y="900"/>
                    </a:cubicBezTo>
                    <a:cubicBezTo>
                      <a:pt x="251" y="884"/>
                      <a:pt x="272" y="867"/>
                      <a:pt x="293" y="849"/>
                    </a:cubicBezTo>
                    <a:cubicBezTo>
                      <a:pt x="302" y="854"/>
                      <a:pt x="311" y="858"/>
                      <a:pt x="321" y="863"/>
                    </a:cubicBezTo>
                    <a:cubicBezTo>
                      <a:pt x="331" y="867"/>
                      <a:pt x="341" y="871"/>
                      <a:pt x="351" y="874"/>
                    </a:cubicBezTo>
                    <a:cubicBezTo>
                      <a:pt x="350" y="901"/>
                      <a:pt x="351" y="928"/>
                      <a:pt x="353" y="955"/>
                    </a:cubicBezTo>
                    <a:cubicBezTo>
                      <a:pt x="366" y="959"/>
                      <a:pt x="380" y="962"/>
                      <a:pt x="394" y="965"/>
                    </a:cubicBezTo>
                    <a:cubicBezTo>
                      <a:pt x="410" y="942"/>
                      <a:pt x="424" y="918"/>
                      <a:pt x="436" y="894"/>
                    </a:cubicBezTo>
                    <a:cubicBezTo>
                      <a:pt x="447" y="895"/>
                      <a:pt x="457" y="896"/>
                      <a:pt x="468" y="896"/>
                    </a:cubicBezTo>
                    <a:cubicBezTo>
                      <a:pt x="479" y="897"/>
                      <a:pt x="489" y="897"/>
                      <a:pt x="500" y="896"/>
                    </a:cubicBezTo>
                    <a:cubicBezTo>
                      <a:pt x="509" y="921"/>
                      <a:pt x="519" y="947"/>
                      <a:pt x="531" y="971"/>
                    </a:cubicBezTo>
                    <a:cubicBezTo>
                      <a:pt x="545" y="969"/>
                      <a:pt x="559" y="967"/>
                      <a:pt x="573" y="965"/>
                    </a:cubicBezTo>
                    <a:cubicBezTo>
                      <a:pt x="580" y="937"/>
                      <a:pt x="584" y="911"/>
                      <a:pt x="587" y="884"/>
                    </a:cubicBezTo>
                    <a:cubicBezTo>
                      <a:pt x="597" y="881"/>
                      <a:pt x="607" y="878"/>
                      <a:pt x="617" y="875"/>
                    </a:cubicBezTo>
                    <a:cubicBezTo>
                      <a:pt x="627" y="871"/>
                      <a:pt x="637" y="867"/>
                      <a:pt x="647" y="863"/>
                    </a:cubicBezTo>
                    <a:cubicBezTo>
                      <a:pt x="664" y="883"/>
                      <a:pt x="683" y="903"/>
                      <a:pt x="703" y="921"/>
                    </a:cubicBezTo>
                    <a:cubicBezTo>
                      <a:pt x="716" y="915"/>
                      <a:pt x="728" y="908"/>
                      <a:pt x="740" y="900"/>
                    </a:cubicBezTo>
                    <a:cubicBezTo>
                      <a:pt x="736" y="873"/>
                      <a:pt x="731" y="846"/>
                      <a:pt x="723" y="820"/>
                    </a:cubicBezTo>
                    <a:cubicBezTo>
                      <a:pt x="732" y="814"/>
                      <a:pt x="740" y="807"/>
                      <a:pt x="748" y="800"/>
                    </a:cubicBezTo>
                    <a:cubicBezTo>
                      <a:pt x="757" y="794"/>
                      <a:pt x="764" y="786"/>
                      <a:pt x="772" y="779"/>
                    </a:cubicBezTo>
                    <a:cubicBezTo>
                      <a:pt x="795" y="792"/>
                      <a:pt x="820" y="803"/>
                      <a:pt x="845" y="813"/>
                    </a:cubicBezTo>
                    <a:cubicBezTo>
                      <a:pt x="855" y="802"/>
                      <a:pt x="864" y="791"/>
                      <a:pt x="872" y="780"/>
                    </a:cubicBezTo>
                    <a:cubicBezTo>
                      <a:pt x="859" y="756"/>
                      <a:pt x="844" y="733"/>
                      <a:pt x="828" y="711"/>
                    </a:cubicBezTo>
                    <a:cubicBezTo>
                      <a:pt x="834" y="702"/>
                      <a:pt x="839" y="693"/>
                      <a:pt x="844" y="684"/>
                    </a:cubicBezTo>
                    <a:cubicBezTo>
                      <a:pt x="849" y="674"/>
                      <a:pt x="854" y="665"/>
                      <a:pt x="858" y="655"/>
                    </a:cubicBezTo>
                    <a:cubicBezTo>
                      <a:pt x="885" y="659"/>
                      <a:pt x="911" y="660"/>
                      <a:pt x="939" y="661"/>
                    </a:cubicBezTo>
                    <a:cubicBezTo>
                      <a:pt x="944" y="647"/>
                      <a:pt x="948" y="634"/>
                      <a:pt x="952" y="620"/>
                    </a:cubicBezTo>
                    <a:cubicBezTo>
                      <a:pt x="931" y="602"/>
                      <a:pt x="908" y="586"/>
                      <a:pt x="886" y="572"/>
                    </a:cubicBezTo>
                    <a:cubicBezTo>
                      <a:pt x="888" y="561"/>
                      <a:pt x="890" y="551"/>
                      <a:pt x="891" y="541"/>
                    </a:cubicBezTo>
                    <a:close/>
                    <a:moveTo>
                      <a:pt x="803" y="529"/>
                    </a:moveTo>
                    <a:cubicBezTo>
                      <a:pt x="798" y="568"/>
                      <a:pt x="785" y="606"/>
                      <a:pt x="766" y="641"/>
                    </a:cubicBezTo>
                    <a:cubicBezTo>
                      <a:pt x="747" y="676"/>
                      <a:pt x="721" y="707"/>
                      <a:pt x="691" y="732"/>
                    </a:cubicBezTo>
                    <a:cubicBezTo>
                      <a:pt x="661" y="758"/>
                      <a:pt x="626" y="778"/>
                      <a:pt x="588" y="790"/>
                    </a:cubicBezTo>
                    <a:cubicBezTo>
                      <a:pt x="551" y="803"/>
                      <a:pt x="511" y="809"/>
                      <a:pt x="472" y="807"/>
                    </a:cubicBezTo>
                    <a:cubicBezTo>
                      <a:pt x="432" y="806"/>
                      <a:pt x="393" y="797"/>
                      <a:pt x="357" y="781"/>
                    </a:cubicBezTo>
                    <a:cubicBezTo>
                      <a:pt x="320" y="765"/>
                      <a:pt x="287" y="743"/>
                      <a:pt x="259" y="715"/>
                    </a:cubicBezTo>
                    <a:cubicBezTo>
                      <a:pt x="230" y="687"/>
                      <a:pt x="207" y="654"/>
                      <a:pt x="191" y="618"/>
                    </a:cubicBezTo>
                    <a:cubicBezTo>
                      <a:pt x="175" y="582"/>
                      <a:pt x="166" y="543"/>
                      <a:pt x="164" y="503"/>
                    </a:cubicBezTo>
                    <a:cubicBezTo>
                      <a:pt x="161" y="464"/>
                      <a:pt x="167" y="424"/>
                      <a:pt x="179" y="386"/>
                    </a:cubicBezTo>
                    <a:cubicBezTo>
                      <a:pt x="191" y="349"/>
                      <a:pt x="211" y="313"/>
                      <a:pt x="236" y="283"/>
                    </a:cubicBezTo>
                    <a:cubicBezTo>
                      <a:pt x="261" y="252"/>
                      <a:pt x="292" y="226"/>
                      <a:pt x="326" y="207"/>
                    </a:cubicBezTo>
                    <a:cubicBezTo>
                      <a:pt x="361" y="187"/>
                      <a:pt x="399" y="174"/>
                      <a:pt x="438" y="168"/>
                    </a:cubicBezTo>
                    <a:cubicBezTo>
                      <a:pt x="477" y="163"/>
                      <a:pt x="517" y="164"/>
                      <a:pt x="556" y="173"/>
                    </a:cubicBezTo>
                    <a:cubicBezTo>
                      <a:pt x="594" y="182"/>
                      <a:pt x="632" y="198"/>
                      <a:pt x="664" y="220"/>
                    </a:cubicBezTo>
                    <a:cubicBezTo>
                      <a:pt x="697" y="242"/>
                      <a:pt x="726" y="271"/>
                      <a:pt x="748" y="303"/>
                    </a:cubicBezTo>
                    <a:cubicBezTo>
                      <a:pt x="771" y="336"/>
                      <a:pt x="787" y="372"/>
                      <a:pt x="797" y="411"/>
                    </a:cubicBezTo>
                    <a:cubicBezTo>
                      <a:pt x="806" y="450"/>
                      <a:pt x="808" y="490"/>
                      <a:pt x="803" y="529"/>
                    </a:cubicBezTo>
                    <a:close/>
                  </a:path>
                </a:pathLst>
              </a:custGeom>
              <a:solidFill>
                <a:schemeClr val="bg2"/>
              </a:solidFill>
              <a:ln w="0">
                <a:noFill/>
              </a:ln>
            </p:spPr>
            <p:txBody>
              <a:bodyPr vert="horz" wrap="square" lIns="91440" tIns="45720" rIns="91440" bIns="45720" numCol="1" anchor="ctr">
                <a:normAutofit fontScale="92500" lnSpcReduction="20000"/>
              </a:bodyPr>
              <a:lstStyle/>
              <a:p>
                <a:pPr marL="0" indent="0" algn="ctr" latinLnBrk="0">
                  <a:buFontTx/>
                  <a:buNone/>
                </a:pPr>
                <a:endParaRPr lang="ko-KR" altLang="en-US">
                  <a:latin typeface="Malgun Gothic" panose="020B0503020000020004" charset="-127"/>
                  <a:ea typeface="Malgun Gothic" panose="020B0503020000020004" charset="-127"/>
                </a:endParaRPr>
              </a:p>
            </p:txBody>
          </p:sp>
          <p:sp>
            <p:nvSpPr>
              <p:cNvPr id="8" name="1"/>
              <p:cNvSpPr/>
              <p:nvPr/>
            </p:nvSpPr>
            <p:spPr bwMode="auto">
              <a:xfrm>
                <a:off x="6672580" y="4852670"/>
                <a:ext cx="457835" cy="457835"/>
              </a:xfrm>
              <a:custGeom>
                <a:avLst/>
                <a:gdLst>
                  <a:gd name="TX0" fmla="*/ 891 w 972"/>
                  <a:gd name="TY0" fmla="*/ 541 h 972"/>
                  <a:gd name="TX1" fmla="*/ 894 w 972"/>
                  <a:gd name="TY1" fmla="*/ 509 h 972"/>
                  <a:gd name="TX2" fmla="*/ 971 w 972"/>
                  <a:gd name="TY2" fmla="*/ 485 h 972"/>
                  <a:gd name="TX3" fmla="*/ 969 w 972"/>
                  <a:gd name="TY3" fmla="*/ 442 h 972"/>
                  <a:gd name="TX4" fmla="*/ 889 w 972"/>
                  <a:gd name="TY4" fmla="*/ 421 h 972"/>
                  <a:gd name="TX5" fmla="*/ 883 w 972"/>
                  <a:gd name="TY5" fmla="*/ 390 h 972"/>
                  <a:gd name="TX6" fmla="*/ 874 w 972"/>
                  <a:gd name="TY6" fmla="*/ 360 h 972"/>
                  <a:gd name="TX7" fmla="*/ 938 w 972"/>
                  <a:gd name="TY7" fmla="*/ 309 h 972"/>
                  <a:gd name="TX8" fmla="*/ 920 w 972"/>
                  <a:gd name="TY8" fmla="*/ 270 h 972"/>
                  <a:gd name="TX9" fmla="*/ 838 w 972"/>
                  <a:gd name="TY9" fmla="*/ 279 h 972"/>
                  <a:gd name="TX10" fmla="*/ 821 w 972"/>
                  <a:gd name="TY10" fmla="*/ 252 h 972"/>
                  <a:gd name="TX11" fmla="*/ 802 w 972"/>
                  <a:gd name="TY11" fmla="*/ 227 h 972"/>
                  <a:gd name="TX12" fmla="*/ 843 w 972"/>
                  <a:gd name="TY12" fmla="*/ 157 h 972"/>
                  <a:gd name="TX13" fmla="*/ 813 w 972"/>
                  <a:gd name="TY13" fmla="*/ 127 h 972"/>
                  <a:gd name="TX14" fmla="*/ 740 w 972"/>
                  <a:gd name="TY14" fmla="*/ 165 h 972"/>
                  <a:gd name="TX15" fmla="*/ 714 w 972"/>
                  <a:gd name="TY15" fmla="*/ 146 h 972"/>
                  <a:gd name="TX16" fmla="*/ 687 w 972"/>
                  <a:gd name="TY16" fmla="*/ 130 h 972"/>
                  <a:gd name="TX17" fmla="*/ 700 w 972"/>
                  <a:gd name="TY17" fmla="*/ 50 h 972"/>
                  <a:gd name="TX18" fmla="*/ 661 w 972"/>
                  <a:gd name="TY18" fmla="*/ 33 h 972"/>
                  <a:gd name="TX19" fmla="*/ 606 w 972"/>
                  <a:gd name="TY19" fmla="*/ 95 h 972"/>
                  <a:gd name="TX20" fmla="*/ 576 w 972"/>
                  <a:gd name="TY20" fmla="*/ 86 h 972"/>
                  <a:gd name="TX21" fmla="*/ 545 w 972"/>
                  <a:gd name="TY21" fmla="*/ 81 h 972"/>
                  <a:gd name="TX22" fmla="*/ 528 w 972"/>
                  <a:gd name="TY22" fmla="*/ 2 h 972"/>
                  <a:gd name="TX23" fmla="*/ 485 w 972"/>
                  <a:gd name="TY23" fmla="*/ 0 h 972"/>
                  <a:gd name="TX24" fmla="*/ 457 w 972"/>
                  <a:gd name="TY24" fmla="*/ 77 h 972"/>
                  <a:gd name="TX25" fmla="*/ 425 w 972"/>
                  <a:gd name="TY25" fmla="*/ 80 h 972"/>
                  <a:gd name="TX26" fmla="*/ 394 w 972"/>
                  <a:gd name="TY26" fmla="*/ 86 h 972"/>
                  <a:gd name="TX27" fmla="*/ 350 w 972"/>
                  <a:gd name="TY27" fmla="*/ 19 h 972"/>
                  <a:gd name="TX28" fmla="*/ 309 w 972"/>
                  <a:gd name="TY28" fmla="*/ 32 h 972"/>
                  <a:gd name="TX29" fmla="*/ 311 w 972"/>
                  <a:gd name="TY29" fmla="*/ 115 h 972"/>
                  <a:gd name="TX30" fmla="*/ 283 w 972"/>
                  <a:gd name="TY30" fmla="*/ 129 h 972"/>
                  <a:gd name="TX31" fmla="*/ 256 w 972"/>
                  <a:gd name="TY31" fmla="*/ 146 h 972"/>
                  <a:gd name="TX32" fmla="*/ 190 w 972"/>
                  <a:gd name="TY32" fmla="*/ 99 h 972"/>
                  <a:gd name="TX33" fmla="*/ 157 w 972"/>
                  <a:gd name="TY33" fmla="*/ 126 h 972"/>
                  <a:gd name="TX34" fmla="*/ 188 w 972"/>
                  <a:gd name="TY34" fmla="*/ 203 h 972"/>
                  <a:gd name="TX35" fmla="*/ 167 w 972"/>
                  <a:gd name="TY35" fmla="*/ 226 h 972"/>
                  <a:gd name="TX36" fmla="*/ 148 w 972"/>
                  <a:gd name="TY36" fmla="*/ 252 h 972"/>
                  <a:gd name="TX37" fmla="*/ 70 w 972"/>
                  <a:gd name="TY37" fmla="*/ 232 h 972"/>
                  <a:gd name="TX38" fmla="*/ 49 w 972"/>
                  <a:gd name="TY38" fmla="*/ 269 h 972"/>
                  <a:gd name="TX39" fmla="*/ 106 w 972"/>
                  <a:gd name="TY39" fmla="*/ 329 h 972"/>
                  <a:gd name="TX40" fmla="*/ 95 w 972"/>
                  <a:gd name="TY40" fmla="*/ 358 h 972"/>
                  <a:gd name="TX41" fmla="*/ 86 w 972"/>
                  <a:gd name="TY41" fmla="*/ 389 h 972"/>
                  <a:gd name="TX42" fmla="*/ 6 w 972"/>
                  <a:gd name="TY42" fmla="*/ 399 h 972"/>
                  <a:gd name="TX43" fmla="*/ 0 w 972"/>
                  <a:gd name="TY43" fmla="*/ 441 h 972"/>
                  <a:gd name="TX44" fmla="*/ 74 w 972"/>
                  <a:gd name="TY44" fmla="*/ 476 h 972"/>
                  <a:gd name="TX45" fmla="*/ 75 w 972"/>
                  <a:gd name="TY45" fmla="*/ 508 h 972"/>
                  <a:gd name="TX46" fmla="*/ 78 w 972"/>
                  <a:gd name="TY46" fmla="*/ 539 h 972"/>
                  <a:gd name="TX47" fmla="*/ 6 w 972"/>
                  <a:gd name="TY47" fmla="*/ 577 h 972"/>
                  <a:gd name="TX48" fmla="*/ 16 w 972"/>
                  <a:gd name="TY48" fmla="*/ 619 h 972"/>
                  <a:gd name="TX49" fmla="*/ 98 w 972"/>
                  <a:gd name="TY49" fmla="*/ 625 h 972"/>
                  <a:gd name="TX50" fmla="*/ 110 w 972"/>
                  <a:gd name="TY50" fmla="*/ 654 h 972"/>
                  <a:gd name="TX51" fmla="*/ 124 w 972"/>
                  <a:gd name="TY51" fmla="*/ 683 h 972"/>
                  <a:gd name="TX52" fmla="*/ 71 w 972"/>
                  <a:gd name="TY52" fmla="*/ 744 h 972"/>
                  <a:gd name="TX53" fmla="*/ 96 w 972"/>
                  <a:gd name="TY53" fmla="*/ 779 h 972"/>
                  <a:gd name="TX54" fmla="*/ 174 w 972"/>
                  <a:gd name="TY54" fmla="*/ 755 h 972"/>
                  <a:gd name="TX55" fmla="*/ 196 w 972"/>
                  <a:gd name="TY55" fmla="*/ 778 h 972"/>
                  <a:gd name="TX56" fmla="*/ 220 w 972"/>
                  <a:gd name="TY56" fmla="*/ 800 h 972"/>
                  <a:gd name="TX57" fmla="*/ 192 w 972"/>
                  <a:gd name="TY57" fmla="*/ 876 h 972"/>
                  <a:gd name="TX58" fmla="*/ 228 w 972"/>
                  <a:gd name="TY58" fmla="*/ 900 h 972"/>
                  <a:gd name="TX59" fmla="*/ 293 w 972"/>
                  <a:gd name="TY59" fmla="*/ 849 h 972"/>
                  <a:gd name="TX60" fmla="*/ 321 w 972"/>
                  <a:gd name="TY60" fmla="*/ 863 h 972"/>
                  <a:gd name="TX61" fmla="*/ 351 w 972"/>
                  <a:gd name="TY61" fmla="*/ 874 h 972"/>
                  <a:gd name="TX62" fmla="*/ 353 w 972"/>
                  <a:gd name="TY62" fmla="*/ 955 h 972"/>
                  <a:gd name="TX63" fmla="*/ 394 w 972"/>
                  <a:gd name="TY63" fmla="*/ 965 h 972"/>
                  <a:gd name="TX64" fmla="*/ 436 w 972"/>
                  <a:gd name="TY64" fmla="*/ 894 h 972"/>
                  <a:gd name="TX65" fmla="*/ 468 w 972"/>
                  <a:gd name="TY65" fmla="*/ 896 h 972"/>
                  <a:gd name="TX66" fmla="*/ 500 w 972"/>
                  <a:gd name="TY66" fmla="*/ 896 h 972"/>
                  <a:gd name="TX67" fmla="*/ 531 w 972"/>
                  <a:gd name="TY67" fmla="*/ 971 h 972"/>
                  <a:gd name="TX68" fmla="*/ 573 w 972"/>
                  <a:gd name="TY68" fmla="*/ 965 h 972"/>
                  <a:gd name="TX69" fmla="*/ 587 w 972"/>
                  <a:gd name="TY69" fmla="*/ 884 h 972"/>
                  <a:gd name="TX70" fmla="*/ 617 w 972"/>
                  <a:gd name="TY70" fmla="*/ 875 h 972"/>
                  <a:gd name="TX71" fmla="*/ 647 w 972"/>
                  <a:gd name="TY71" fmla="*/ 863 h 972"/>
                  <a:gd name="TX72" fmla="*/ 703 w 972"/>
                  <a:gd name="TY72" fmla="*/ 921 h 972"/>
                  <a:gd name="TX73" fmla="*/ 740 w 972"/>
                  <a:gd name="TY73" fmla="*/ 900 h 972"/>
                  <a:gd name="TX74" fmla="*/ 723 w 972"/>
                  <a:gd name="TY74" fmla="*/ 820 h 972"/>
                  <a:gd name="TX75" fmla="*/ 748 w 972"/>
                  <a:gd name="TY75" fmla="*/ 800 h 972"/>
                  <a:gd name="TX76" fmla="*/ 772 w 972"/>
                  <a:gd name="TY76" fmla="*/ 779 h 972"/>
                  <a:gd name="TX77" fmla="*/ 845 w 972"/>
                  <a:gd name="TY77" fmla="*/ 813 h 972"/>
                  <a:gd name="TX78" fmla="*/ 872 w 972"/>
                  <a:gd name="TY78" fmla="*/ 780 h 972"/>
                  <a:gd name="TX79" fmla="*/ 828 w 972"/>
                  <a:gd name="TY79" fmla="*/ 711 h 972"/>
                  <a:gd name="TX80" fmla="*/ 844 w 972"/>
                  <a:gd name="TY80" fmla="*/ 684 h 972"/>
                  <a:gd name="TX81" fmla="*/ 858 w 972"/>
                  <a:gd name="TY81" fmla="*/ 655 h 972"/>
                  <a:gd name="TX82" fmla="*/ 939 w 972"/>
                  <a:gd name="TY82" fmla="*/ 661 h 972"/>
                  <a:gd name="TX83" fmla="*/ 952 w 972"/>
                  <a:gd name="TY83" fmla="*/ 620 h 972"/>
                  <a:gd name="TX84" fmla="*/ 886 w 972"/>
                  <a:gd name="TY84" fmla="*/ 572 h 972"/>
                  <a:gd name="TX85" fmla="*/ 891 w 972"/>
                  <a:gd name="TY85" fmla="*/ 541 h 972"/>
                  <a:gd name="TX87" fmla="*/ 803 w 972"/>
                  <a:gd name="TY87" fmla="*/ 529 h 972"/>
                  <a:gd name="TX88" fmla="*/ 766 w 972"/>
                  <a:gd name="TY88" fmla="*/ 641 h 972"/>
                  <a:gd name="TX89" fmla="*/ 691 w 972"/>
                  <a:gd name="TY89" fmla="*/ 732 h 972"/>
                  <a:gd name="TX90" fmla="*/ 588 w 972"/>
                  <a:gd name="TY90" fmla="*/ 790 h 972"/>
                  <a:gd name="TX91" fmla="*/ 472 w 972"/>
                  <a:gd name="TY91" fmla="*/ 807 h 972"/>
                  <a:gd name="TX92" fmla="*/ 357 w 972"/>
                  <a:gd name="TY92" fmla="*/ 781 h 972"/>
                  <a:gd name="TX93" fmla="*/ 259 w 972"/>
                  <a:gd name="TY93" fmla="*/ 715 h 972"/>
                  <a:gd name="TX94" fmla="*/ 191 w 972"/>
                  <a:gd name="TY94" fmla="*/ 618 h 972"/>
                  <a:gd name="TX95" fmla="*/ 164 w 972"/>
                  <a:gd name="TY95" fmla="*/ 503 h 972"/>
                  <a:gd name="TX96" fmla="*/ 179 w 972"/>
                  <a:gd name="TY96" fmla="*/ 386 h 972"/>
                  <a:gd name="TX97" fmla="*/ 236 w 972"/>
                  <a:gd name="TY97" fmla="*/ 283 h 972"/>
                  <a:gd name="TX98" fmla="*/ 326 w 972"/>
                  <a:gd name="TY98" fmla="*/ 207 h 972"/>
                  <a:gd name="TX99" fmla="*/ 438 w 972"/>
                  <a:gd name="TY99" fmla="*/ 168 h 972"/>
                  <a:gd name="TX100" fmla="*/ 556 w 972"/>
                  <a:gd name="TY100" fmla="*/ 173 h 972"/>
                  <a:gd name="TX101" fmla="*/ 664 w 972"/>
                  <a:gd name="TY101" fmla="*/ 220 h 972"/>
                  <a:gd name="TX102" fmla="*/ 748 w 972"/>
                  <a:gd name="TY102" fmla="*/ 303 h 972"/>
                  <a:gd name="TX103" fmla="*/ 797 w 972"/>
                  <a:gd name="TY103" fmla="*/ 411 h 972"/>
                  <a:gd name="TX104" fmla="*/ 803 w 972"/>
                  <a:gd name="TY104" fmla="*/ 529 h 972"/>
                </a:gdLst>
                <a:ahLst/>
                <a:cxnLst>
                  <a:cxn ang="0">
                    <a:pos x="TX0" y="TY0"/>
                  </a:cxn>
                  <a:cxn ang="0">
                    <a:pos x="TX1" y="TY1"/>
                  </a:cxn>
                  <a:cxn ang="0">
                    <a:pos x="TX2" y="TY2"/>
                  </a:cxn>
                  <a:cxn ang="0">
                    <a:pos x="TX3" y="TY3"/>
                  </a:cxn>
                  <a:cxn ang="0">
                    <a:pos x="TX4" y="TY4"/>
                  </a:cxn>
                  <a:cxn ang="0">
                    <a:pos x="TX5" y="TY5"/>
                  </a:cxn>
                  <a:cxn ang="0">
                    <a:pos x="TX6" y="TY6"/>
                  </a:cxn>
                  <a:cxn ang="0">
                    <a:pos x="TX7" y="TY7"/>
                  </a:cxn>
                  <a:cxn ang="0">
                    <a:pos x="TX8" y="TY8"/>
                  </a:cxn>
                  <a:cxn ang="0">
                    <a:pos x="TX9" y="TY9"/>
                  </a:cxn>
                  <a:cxn ang="0">
                    <a:pos x="TX10" y="TY10"/>
                  </a:cxn>
                  <a:cxn ang="0">
                    <a:pos x="TX11" y="TY11"/>
                  </a:cxn>
                  <a:cxn ang="0">
                    <a:pos x="TX12" y="TY12"/>
                  </a:cxn>
                  <a:cxn ang="0">
                    <a:pos x="TX13" y="TY13"/>
                  </a:cxn>
                  <a:cxn ang="0">
                    <a:pos x="TX14" y="TY14"/>
                  </a:cxn>
                  <a:cxn ang="0">
                    <a:pos x="TX15" y="TY15"/>
                  </a:cxn>
                  <a:cxn ang="0">
                    <a:pos x="TX16" y="TY16"/>
                  </a:cxn>
                  <a:cxn ang="0">
                    <a:pos x="TX17" y="TY17"/>
                  </a:cxn>
                  <a:cxn ang="0">
                    <a:pos x="TX18" y="TY18"/>
                  </a:cxn>
                  <a:cxn ang="0">
                    <a:pos x="TX19" y="TY19"/>
                  </a:cxn>
                  <a:cxn ang="0">
                    <a:pos x="TX20" y="TY20"/>
                  </a:cxn>
                  <a:cxn ang="0">
                    <a:pos x="TX21" y="TY21"/>
                  </a:cxn>
                  <a:cxn ang="0">
                    <a:pos x="TX22" y="TY22"/>
                  </a:cxn>
                  <a:cxn ang="0">
                    <a:pos x="TX23" y="TY23"/>
                  </a:cxn>
                  <a:cxn ang="0">
                    <a:pos x="TX24" y="TY24"/>
                  </a:cxn>
                  <a:cxn ang="0">
                    <a:pos x="TX25" y="TY25"/>
                  </a:cxn>
                  <a:cxn ang="0">
                    <a:pos x="TX26" y="TY26"/>
                  </a:cxn>
                  <a:cxn ang="0">
                    <a:pos x="TX27" y="TY27"/>
                  </a:cxn>
                  <a:cxn ang="0">
                    <a:pos x="TX28" y="TY28"/>
                  </a:cxn>
                  <a:cxn ang="0">
                    <a:pos x="TX29" y="TY29"/>
                  </a:cxn>
                  <a:cxn ang="0">
                    <a:pos x="TX30" y="TY30"/>
                  </a:cxn>
                  <a:cxn ang="0">
                    <a:pos x="TX31" y="TY31"/>
                  </a:cxn>
                  <a:cxn ang="0">
                    <a:pos x="TX32" y="TY32"/>
                  </a:cxn>
                  <a:cxn ang="0">
                    <a:pos x="TX33" y="TY33"/>
                  </a:cxn>
                  <a:cxn ang="0">
                    <a:pos x="TX34" y="TY34"/>
                  </a:cxn>
                  <a:cxn ang="0">
                    <a:pos x="TX35" y="TY35"/>
                  </a:cxn>
                  <a:cxn ang="0">
                    <a:pos x="TX36" y="TY36"/>
                  </a:cxn>
                  <a:cxn ang="0">
                    <a:pos x="TX37" y="TY37"/>
                  </a:cxn>
                  <a:cxn ang="0">
                    <a:pos x="TX38" y="TY38"/>
                  </a:cxn>
                  <a:cxn ang="0">
                    <a:pos x="TX39" y="TY39"/>
                  </a:cxn>
                  <a:cxn ang="0">
                    <a:pos x="TX40" y="TY40"/>
                  </a:cxn>
                  <a:cxn ang="0">
                    <a:pos x="TX41" y="TY41"/>
                  </a:cxn>
                  <a:cxn ang="0">
                    <a:pos x="TX42" y="TY42"/>
                  </a:cxn>
                  <a:cxn ang="0">
                    <a:pos x="TX43" y="TY43"/>
                  </a:cxn>
                  <a:cxn ang="0">
                    <a:pos x="TX44" y="TY44"/>
                  </a:cxn>
                  <a:cxn ang="0">
                    <a:pos x="TX45" y="TY45"/>
                  </a:cxn>
                  <a:cxn ang="0">
                    <a:pos x="TX46" y="TY46"/>
                  </a:cxn>
                  <a:cxn ang="0">
                    <a:pos x="TX47" y="TY47"/>
                  </a:cxn>
                  <a:cxn ang="0">
                    <a:pos x="TX48" y="TY48"/>
                  </a:cxn>
                  <a:cxn ang="0">
                    <a:pos x="TX49" y="TY49"/>
                  </a:cxn>
                  <a:cxn ang="0">
                    <a:pos x="TX50" y="TY50"/>
                  </a:cxn>
                  <a:cxn ang="0">
                    <a:pos x="TX51" y="TY51"/>
                  </a:cxn>
                  <a:cxn ang="0">
                    <a:pos x="TX52" y="TY52"/>
                  </a:cxn>
                  <a:cxn ang="0">
                    <a:pos x="TX53" y="TY53"/>
                  </a:cxn>
                  <a:cxn ang="0">
                    <a:pos x="TX54" y="TY54"/>
                  </a:cxn>
                  <a:cxn ang="0">
                    <a:pos x="TX55" y="TY55"/>
                  </a:cxn>
                  <a:cxn ang="0">
                    <a:pos x="TX56" y="TY56"/>
                  </a:cxn>
                  <a:cxn ang="0">
                    <a:pos x="TX57" y="TY57"/>
                  </a:cxn>
                  <a:cxn ang="0">
                    <a:pos x="TX58" y="TY58"/>
                  </a:cxn>
                  <a:cxn ang="0">
                    <a:pos x="TX59" y="TY59"/>
                  </a:cxn>
                  <a:cxn ang="0">
                    <a:pos x="TX60" y="TY60"/>
                  </a:cxn>
                  <a:cxn ang="0">
                    <a:pos x="TX61" y="TY61"/>
                  </a:cxn>
                  <a:cxn ang="0">
                    <a:pos x="TX62" y="TY62"/>
                  </a:cxn>
                  <a:cxn ang="0">
                    <a:pos x="TX63" y="TY63"/>
                  </a:cxn>
                  <a:cxn ang="0">
                    <a:pos x="TX64" y="TY64"/>
                  </a:cxn>
                  <a:cxn ang="0">
                    <a:pos x="TX65" y="TY65"/>
                  </a:cxn>
                  <a:cxn ang="0">
                    <a:pos x="TX66" y="TY66"/>
                  </a:cxn>
                  <a:cxn ang="0">
                    <a:pos x="TX67" y="TY67"/>
                  </a:cxn>
                  <a:cxn ang="0">
                    <a:pos x="TX68" y="TY68"/>
                  </a:cxn>
                  <a:cxn ang="0">
                    <a:pos x="TX69" y="TY69"/>
                  </a:cxn>
                  <a:cxn ang="0">
                    <a:pos x="TX70" y="TY70"/>
                  </a:cxn>
                  <a:cxn ang="0">
                    <a:pos x="TX71" y="TY71"/>
                  </a:cxn>
                  <a:cxn ang="0">
                    <a:pos x="TX72" y="TY72"/>
                  </a:cxn>
                  <a:cxn ang="0">
                    <a:pos x="TX73" y="TY73"/>
                  </a:cxn>
                  <a:cxn ang="0">
                    <a:pos x="TX74" y="TY74"/>
                  </a:cxn>
                  <a:cxn ang="0">
                    <a:pos x="TX75" y="TY75"/>
                  </a:cxn>
                  <a:cxn ang="0">
                    <a:pos x="TX76" y="TY76"/>
                  </a:cxn>
                  <a:cxn ang="0">
                    <a:pos x="TX77" y="TY77"/>
                  </a:cxn>
                  <a:cxn ang="0">
                    <a:pos x="TX78" y="TY78"/>
                  </a:cxn>
                  <a:cxn ang="0">
                    <a:pos x="TX79" y="TY79"/>
                  </a:cxn>
                  <a:cxn ang="0">
                    <a:pos x="TX80" y="TY80"/>
                  </a:cxn>
                  <a:cxn ang="0">
                    <a:pos x="TX81" y="TY81"/>
                  </a:cxn>
                  <a:cxn ang="0">
                    <a:pos x="TX82" y="TY82"/>
                  </a:cxn>
                  <a:cxn ang="0">
                    <a:pos x="TX83" y="TY83"/>
                  </a:cxn>
                  <a:cxn ang="0">
                    <a:pos x="TX84" y="TY84"/>
                  </a:cxn>
                  <a:cxn ang="0">
                    <a:pos x="TX85" y="TY85"/>
                  </a:cxn>
                  <a:cxn ang="0">
                    <a:pos x="TX87" y="TY87"/>
                  </a:cxn>
                  <a:cxn ang="0">
                    <a:pos x="TX88" y="TY88"/>
                  </a:cxn>
                  <a:cxn ang="0">
                    <a:pos x="TX89" y="TY89"/>
                  </a:cxn>
                  <a:cxn ang="0">
                    <a:pos x="TX90" y="TY90"/>
                  </a:cxn>
                  <a:cxn ang="0">
                    <a:pos x="TX91" y="TY91"/>
                  </a:cxn>
                  <a:cxn ang="0">
                    <a:pos x="TX92" y="TY92"/>
                  </a:cxn>
                  <a:cxn ang="0">
                    <a:pos x="TX93" y="TY93"/>
                  </a:cxn>
                  <a:cxn ang="0">
                    <a:pos x="TX94" y="TY94"/>
                  </a:cxn>
                  <a:cxn ang="0">
                    <a:pos x="TX95" y="TY95"/>
                  </a:cxn>
                  <a:cxn ang="0">
                    <a:pos x="TX96" y="TY96"/>
                  </a:cxn>
                  <a:cxn ang="0">
                    <a:pos x="TX97" y="TY97"/>
                  </a:cxn>
                  <a:cxn ang="0">
                    <a:pos x="TX98" y="TY98"/>
                  </a:cxn>
                  <a:cxn ang="0">
                    <a:pos x="TX99" y="TY99"/>
                  </a:cxn>
                  <a:cxn ang="0">
                    <a:pos x="TX100" y="TY100"/>
                  </a:cxn>
                  <a:cxn ang="0">
                    <a:pos x="TX101" y="TY101"/>
                  </a:cxn>
                  <a:cxn ang="0">
                    <a:pos x="TX102" y="TY102"/>
                  </a:cxn>
                  <a:cxn ang="0">
                    <a:pos x="TX103" y="TY103"/>
                  </a:cxn>
                  <a:cxn ang="0">
                    <a:pos x="TX104" y="TY104"/>
                  </a:cxn>
                </a:cxnLst>
                <a:rect l="l" t="t" r="r" b="b"/>
                <a:pathLst>
                  <a:path w="972" h="972">
                    <a:moveTo>
                      <a:pt x="891" y="541"/>
                    </a:moveTo>
                    <a:cubicBezTo>
                      <a:pt x="893" y="530"/>
                      <a:pt x="893" y="520"/>
                      <a:pt x="894" y="509"/>
                    </a:cubicBezTo>
                    <a:cubicBezTo>
                      <a:pt x="920" y="502"/>
                      <a:pt x="946" y="494"/>
                      <a:pt x="971" y="485"/>
                    </a:cubicBezTo>
                    <a:cubicBezTo>
                      <a:pt x="971" y="470"/>
                      <a:pt x="970" y="456"/>
                      <a:pt x="969" y="442"/>
                    </a:cubicBezTo>
                    <a:cubicBezTo>
                      <a:pt x="942" y="433"/>
                      <a:pt x="916" y="426"/>
                      <a:pt x="889" y="421"/>
                    </a:cubicBezTo>
                    <a:cubicBezTo>
                      <a:pt x="888" y="411"/>
                      <a:pt x="885" y="400"/>
                      <a:pt x="883" y="390"/>
                    </a:cubicBezTo>
                    <a:cubicBezTo>
                      <a:pt x="880" y="380"/>
                      <a:pt x="878" y="370"/>
                      <a:pt x="874" y="360"/>
                    </a:cubicBezTo>
                    <a:cubicBezTo>
                      <a:pt x="896" y="344"/>
                      <a:pt x="917" y="327"/>
                      <a:pt x="938" y="309"/>
                    </a:cubicBezTo>
                    <a:cubicBezTo>
                      <a:pt x="932" y="296"/>
                      <a:pt x="927" y="283"/>
                      <a:pt x="920" y="270"/>
                    </a:cubicBezTo>
                    <a:cubicBezTo>
                      <a:pt x="893" y="271"/>
                      <a:pt x="865" y="274"/>
                      <a:pt x="838" y="279"/>
                    </a:cubicBezTo>
                    <a:cubicBezTo>
                      <a:pt x="833" y="270"/>
                      <a:pt x="828" y="261"/>
                      <a:pt x="821" y="252"/>
                    </a:cubicBezTo>
                    <a:cubicBezTo>
                      <a:pt x="816" y="244"/>
                      <a:pt x="809" y="235"/>
                      <a:pt x="802" y="227"/>
                    </a:cubicBezTo>
                    <a:cubicBezTo>
                      <a:pt x="817" y="205"/>
                      <a:pt x="831" y="181"/>
                      <a:pt x="843" y="157"/>
                    </a:cubicBezTo>
                    <a:cubicBezTo>
                      <a:pt x="833" y="147"/>
                      <a:pt x="823" y="137"/>
                      <a:pt x="813" y="127"/>
                    </a:cubicBezTo>
                    <a:cubicBezTo>
                      <a:pt x="787" y="139"/>
                      <a:pt x="763" y="151"/>
                      <a:pt x="740" y="165"/>
                    </a:cubicBezTo>
                    <a:cubicBezTo>
                      <a:pt x="731" y="159"/>
                      <a:pt x="723" y="153"/>
                      <a:pt x="714" y="146"/>
                    </a:cubicBezTo>
                    <a:cubicBezTo>
                      <a:pt x="705" y="141"/>
                      <a:pt x="696" y="135"/>
                      <a:pt x="687" y="130"/>
                    </a:cubicBezTo>
                    <a:cubicBezTo>
                      <a:pt x="693" y="104"/>
                      <a:pt x="697" y="77"/>
                      <a:pt x="700" y="50"/>
                    </a:cubicBezTo>
                    <a:cubicBezTo>
                      <a:pt x="687" y="44"/>
                      <a:pt x="674" y="38"/>
                      <a:pt x="661" y="33"/>
                    </a:cubicBezTo>
                    <a:cubicBezTo>
                      <a:pt x="641" y="52"/>
                      <a:pt x="623" y="73"/>
                      <a:pt x="606" y="95"/>
                    </a:cubicBezTo>
                    <a:cubicBezTo>
                      <a:pt x="596" y="92"/>
                      <a:pt x="586" y="89"/>
                      <a:pt x="576" y="86"/>
                    </a:cubicBezTo>
                    <a:cubicBezTo>
                      <a:pt x="566" y="84"/>
                      <a:pt x="555" y="82"/>
                      <a:pt x="545" y="81"/>
                    </a:cubicBezTo>
                    <a:cubicBezTo>
                      <a:pt x="541" y="54"/>
                      <a:pt x="535" y="28"/>
                      <a:pt x="528" y="2"/>
                    </a:cubicBezTo>
                    <a:cubicBezTo>
                      <a:pt x="513" y="0"/>
                      <a:pt x="499" y="0"/>
                      <a:pt x="485" y="0"/>
                    </a:cubicBezTo>
                    <a:cubicBezTo>
                      <a:pt x="474" y="25"/>
                      <a:pt x="464" y="51"/>
                      <a:pt x="457" y="77"/>
                    </a:cubicBezTo>
                    <a:cubicBezTo>
                      <a:pt x="446" y="78"/>
                      <a:pt x="436" y="79"/>
                      <a:pt x="425" y="80"/>
                    </a:cubicBezTo>
                    <a:cubicBezTo>
                      <a:pt x="415" y="82"/>
                      <a:pt x="404" y="84"/>
                      <a:pt x="394" y="86"/>
                    </a:cubicBezTo>
                    <a:cubicBezTo>
                      <a:pt x="381" y="63"/>
                      <a:pt x="366" y="41"/>
                      <a:pt x="350" y="19"/>
                    </a:cubicBezTo>
                    <a:cubicBezTo>
                      <a:pt x="336" y="23"/>
                      <a:pt x="322" y="27"/>
                      <a:pt x="309" y="32"/>
                    </a:cubicBezTo>
                    <a:cubicBezTo>
                      <a:pt x="308" y="60"/>
                      <a:pt x="309" y="88"/>
                      <a:pt x="311" y="115"/>
                    </a:cubicBezTo>
                    <a:cubicBezTo>
                      <a:pt x="301" y="119"/>
                      <a:pt x="292" y="124"/>
                      <a:pt x="283" y="129"/>
                    </a:cubicBezTo>
                    <a:cubicBezTo>
                      <a:pt x="273" y="134"/>
                      <a:pt x="264" y="140"/>
                      <a:pt x="256" y="146"/>
                    </a:cubicBezTo>
                    <a:cubicBezTo>
                      <a:pt x="235" y="129"/>
                      <a:pt x="213" y="113"/>
                      <a:pt x="190" y="99"/>
                    </a:cubicBezTo>
                    <a:cubicBezTo>
                      <a:pt x="178" y="108"/>
                      <a:pt x="167" y="117"/>
                      <a:pt x="157" y="126"/>
                    </a:cubicBezTo>
                    <a:cubicBezTo>
                      <a:pt x="166" y="153"/>
                      <a:pt x="176" y="178"/>
                      <a:pt x="188" y="203"/>
                    </a:cubicBezTo>
                    <a:cubicBezTo>
                      <a:pt x="181" y="210"/>
                      <a:pt x="174" y="218"/>
                      <a:pt x="167" y="226"/>
                    </a:cubicBezTo>
                    <a:cubicBezTo>
                      <a:pt x="161" y="235"/>
                      <a:pt x="154" y="243"/>
                      <a:pt x="148" y="252"/>
                    </a:cubicBezTo>
                    <a:cubicBezTo>
                      <a:pt x="122" y="243"/>
                      <a:pt x="97" y="237"/>
                      <a:pt x="70" y="232"/>
                    </a:cubicBezTo>
                    <a:cubicBezTo>
                      <a:pt x="62" y="244"/>
                      <a:pt x="55" y="256"/>
                      <a:pt x="49" y="269"/>
                    </a:cubicBezTo>
                    <a:cubicBezTo>
                      <a:pt x="67" y="290"/>
                      <a:pt x="86" y="310"/>
                      <a:pt x="106" y="329"/>
                    </a:cubicBezTo>
                    <a:cubicBezTo>
                      <a:pt x="102" y="339"/>
                      <a:pt x="98" y="348"/>
                      <a:pt x="95" y="358"/>
                    </a:cubicBezTo>
                    <a:cubicBezTo>
                      <a:pt x="91" y="369"/>
                      <a:pt x="88" y="379"/>
                      <a:pt x="86" y="389"/>
                    </a:cubicBezTo>
                    <a:cubicBezTo>
                      <a:pt x="59" y="391"/>
                      <a:pt x="32" y="394"/>
                      <a:pt x="6" y="399"/>
                    </a:cubicBezTo>
                    <a:cubicBezTo>
                      <a:pt x="3" y="413"/>
                      <a:pt x="1" y="427"/>
                      <a:pt x="0" y="441"/>
                    </a:cubicBezTo>
                    <a:cubicBezTo>
                      <a:pt x="24" y="454"/>
                      <a:pt x="49" y="466"/>
                      <a:pt x="74" y="476"/>
                    </a:cubicBezTo>
                    <a:cubicBezTo>
                      <a:pt x="74" y="487"/>
                      <a:pt x="74" y="497"/>
                      <a:pt x="75" y="508"/>
                    </a:cubicBezTo>
                    <a:cubicBezTo>
                      <a:pt x="75" y="518"/>
                      <a:pt x="76" y="529"/>
                      <a:pt x="78" y="539"/>
                    </a:cubicBezTo>
                    <a:cubicBezTo>
                      <a:pt x="53" y="551"/>
                      <a:pt x="30" y="563"/>
                      <a:pt x="6" y="577"/>
                    </a:cubicBezTo>
                    <a:cubicBezTo>
                      <a:pt x="9" y="591"/>
                      <a:pt x="12" y="605"/>
                      <a:pt x="16" y="619"/>
                    </a:cubicBezTo>
                    <a:cubicBezTo>
                      <a:pt x="44" y="623"/>
                      <a:pt x="71" y="625"/>
                      <a:pt x="98" y="625"/>
                    </a:cubicBezTo>
                    <a:cubicBezTo>
                      <a:pt x="102" y="635"/>
                      <a:pt x="106" y="645"/>
                      <a:pt x="110" y="654"/>
                    </a:cubicBezTo>
                    <a:cubicBezTo>
                      <a:pt x="114" y="664"/>
                      <a:pt x="119" y="674"/>
                      <a:pt x="124" y="683"/>
                    </a:cubicBezTo>
                    <a:cubicBezTo>
                      <a:pt x="106" y="702"/>
                      <a:pt x="88" y="723"/>
                      <a:pt x="71" y="744"/>
                    </a:cubicBezTo>
                    <a:cubicBezTo>
                      <a:pt x="79" y="756"/>
                      <a:pt x="87" y="768"/>
                      <a:pt x="96" y="779"/>
                    </a:cubicBezTo>
                    <a:cubicBezTo>
                      <a:pt x="123" y="773"/>
                      <a:pt x="149" y="765"/>
                      <a:pt x="174" y="755"/>
                    </a:cubicBezTo>
                    <a:cubicBezTo>
                      <a:pt x="181" y="763"/>
                      <a:pt x="189" y="771"/>
                      <a:pt x="196" y="778"/>
                    </a:cubicBezTo>
                    <a:cubicBezTo>
                      <a:pt x="204" y="786"/>
                      <a:pt x="211" y="793"/>
                      <a:pt x="220" y="800"/>
                    </a:cubicBezTo>
                    <a:cubicBezTo>
                      <a:pt x="209" y="824"/>
                      <a:pt x="200" y="850"/>
                      <a:pt x="192" y="876"/>
                    </a:cubicBezTo>
                    <a:cubicBezTo>
                      <a:pt x="204" y="884"/>
                      <a:pt x="216" y="892"/>
                      <a:pt x="228" y="900"/>
                    </a:cubicBezTo>
                    <a:cubicBezTo>
                      <a:pt x="251" y="884"/>
                      <a:pt x="272" y="867"/>
                      <a:pt x="293" y="849"/>
                    </a:cubicBezTo>
                    <a:cubicBezTo>
                      <a:pt x="302" y="854"/>
                      <a:pt x="311" y="858"/>
                      <a:pt x="321" y="863"/>
                    </a:cubicBezTo>
                    <a:cubicBezTo>
                      <a:pt x="331" y="867"/>
                      <a:pt x="341" y="871"/>
                      <a:pt x="351" y="874"/>
                    </a:cubicBezTo>
                    <a:cubicBezTo>
                      <a:pt x="350" y="901"/>
                      <a:pt x="351" y="928"/>
                      <a:pt x="353" y="955"/>
                    </a:cubicBezTo>
                    <a:cubicBezTo>
                      <a:pt x="366" y="959"/>
                      <a:pt x="380" y="962"/>
                      <a:pt x="394" y="965"/>
                    </a:cubicBezTo>
                    <a:cubicBezTo>
                      <a:pt x="410" y="942"/>
                      <a:pt x="424" y="918"/>
                      <a:pt x="436" y="894"/>
                    </a:cubicBezTo>
                    <a:cubicBezTo>
                      <a:pt x="447" y="895"/>
                      <a:pt x="457" y="896"/>
                      <a:pt x="468" y="896"/>
                    </a:cubicBezTo>
                    <a:cubicBezTo>
                      <a:pt x="479" y="897"/>
                      <a:pt x="489" y="897"/>
                      <a:pt x="500" y="896"/>
                    </a:cubicBezTo>
                    <a:cubicBezTo>
                      <a:pt x="509" y="921"/>
                      <a:pt x="519" y="947"/>
                      <a:pt x="531" y="971"/>
                    </a:cubicBezTo>
                    <a:cubicBezTo>
                      <a:pt x="545" y="969"/>
                      <a:pt x="559" y="967"/>
                      <a:pt x="573" y="965"/>
                    </a:cubicBezTo>
                    <a:cubicBezTo>
                      <a:pt x="580" y="937"/>
                      <a:pt x="584" y="911"/>
                      <a:pt x="587" y="884"/>
                    </a:cubicBezTo>
                    <a:cubicBezTo>
                      <a:pt x="597" y="881"/>
                      <a:pt x="607" y="878"/>
                      <a:pt x="617" y="875"/>
                    </a:cubicBezTo>
                    <a:cubicBezTo>
                      <a:pt x="627" y="871"/>
                      <a:pt x="637" y="867"/>
                      <a:pt x="647" y="863"/>
                    </a:cubicBezTo>
                    <a:cubicBezTo>
                      <a:pt x="664" y="883"/>
                      <a:pt x="683" y="903"/>
                      <a:pt x="703" y="921"/>
                    </a:cubicBezTo>
                    <a:cubicBezTo>
                      <a:pt x="716" y="915"/>
                      <a:pt x="728" y="908"/>
                      <a:pt x="740" y="900"/>
                    </a:cubicBezTo>
                    <a:cubicBezTo>
                      <a:pt x="736" y="873"/>
                      <a:pt x="731" y="846"/>
                      <a:pt x="723" y="820"/>
                    </a:cubicBezTo>
                    <a:cubicBezTo>
                      <a:pt x="732" y="814"/>
                      <a:pt x="740" y="807"/>
                      <a:pt x="748" y="800"/>
                    </a:cubicBezTo>
                    <a:cubicBezTo>
                      <a:pt x="757" y="794"/>
                      <a:pt x="764" y="786"/>
                      <a:pt x="772" y="779"/>
                    </a:cubicBezTo>
                    <a:cubicBezTo>
                      <a:pt x="795" y="792"/>
                      <a:pt x="820" y="803"/>
                      <a:pt x="845" y="813"/>
                    </a:cubicBezTo>
                    <a:cubicBezTo>
                      <a:pt x="855" y="802"/>
                      <a:pt x="864" y="791"/>
                      <a:pt x="872" y="780"/>
                    </a:cubicBezTo>
                    <a:cubicBezTo>
                      <a:pt x="859" y="756"/>
                      <a:pt x="844" y="733"/>
                      <a:pt x="828" y="711"/>
                    </a:cubicBezTo>
                    <a:cubicBezTo>
                      <a:pt x="834" y="702"/>
                      <a:pt x="839" y="693"/>
                      <a:pt x="844" y="684"/>
                    </a:cubicBezTo>
                    <a:cubicBezTo>
                      <a:pt x="849" y="674"/>
                      <a:pt x="854" y="665"/>
                      <a:pt x="858" y="655"/>
                    </a:cubicBezTo>
                    <a:cubicBezTo>
                      <a:pt x="885" y="659"/>
                      <a:pt x="911" y="660"/>
                      <a:pt x="939" y="661"/>
                    </a:cubicBezTo>
                    <a:cubicBezTo>
                      <a:pt x="944" y="647"/>
                      <a:pt x="948" y="634"/>
                      <a:pt x="952" y="620"/>
                    </a:cubicBezTo>
                    <a:cubicBezTo>
                      <a:pt x="931" y="602"/>
                      <a:pt x="908" y="586"/>
                      <a:pt x="886" y="572"/>
                    </a:cubicBezTo>
                    <a:cubicBezTo>
                      <a:pt x="888" y="561"/>
                      <a:pt x="890" y="551"/>
                      <a:pt x="891" y="541"/>
                    </a:cubicBezTo>
                    <a:close/>
                    <a:moveTo>
                      <a:pt x="803" y="529"/>
                    </a:moveTo>
                    <a:cubicBezTo>
                      <a:pt x="798" y="568"/>
                      <a:pt x="785" y="606"/>
                      <a:pt x="766" y="641"/>
                    </a:cubicBezTo>
                    <a:cubicBezTo>
                      <a:pt x="747" y="676"/>
                      <a:pt x="721" y="707"/>
                      <a:pt x="691" y="732"/>
                    </a:cubicBezTo>
                    <a:cubicBezTo>
                      <a:pt x="661" y="758"/>
                      <a:pt x="626" y="778"/>
                      <a:pt x="588" y="790"/>
                    </a:cubicBezTo>
                    <a:cubicBezTo>
                      <a:pt x="551" y="803"/>
                      <a:pt x="511" y="809"/>
                      <a:pt x="472" y="807"/>
                    </a:cubicBezTo>
                    <a:cubicBezTo>
                      <a:pt x="432" y="806"/>
                      <a:pt x="393" y="797"/>
                      <a:pt x="357" y="781"/>
                    </a:cubicBezTo>
                    <a:cubicBezTo>
                      <a:pt x="320" y="765"/>
                      <a:pt x="287" y="743"/>
                      <a:pt x="259" y="715"/>
                    </a:cubicBezTo>
                    <a:cubicBezTo>
                      <a:pt x="230" y="687"/>
                      <a:pt x="207" y="654"/>
                      <a:pt x="191" y="618"/>
                    </a:cubicBezTo>
                    <a:cubicBezTo>
                      <a:pt x="175" y="582"/>
                      <a:pt x="166" y="543"/>
                      <a:pt x="164" y="503"/>
                    </a:cubicBezTo>
                    <a:cubicBezTo>
                      <a:pt x="161" y="464"/>
                      <a:pt x="167" y="424"/>
                      <a:pt x="179" y="386"/>
                    </a:cubicBezTo>
                    <a:cubicBezTo>
                      <a:pt x="191" y="349"/>
                      <a:pt x="211" y="313"/>
                      <a:pt x="236" y="283"/>
                    </a:cubicBezTo>
                    <a:cubicBezTo>
                      <a:pt x="261" y="252"/>
                      <a:pt x="292" y="226"/>
                      <a:pt x="326" y="207"/>
                    </a:cubicBezTo>
                    <a:cubicBezTo>
                      <a:pt x="361" y="187"/>
                      <a:pt x="399" y="174"/>
                      <a:pt x="438" y="168"/>
                    </a:cubicBezTo>
                    <a:cubicBezTo>
                      <a:pt x="477" y="163"/>
                      <a:pt x="517" y="164"/>
                      <a:pt x="556" y="173"/>
                    </a:cubicBezTo>
                    <a:cubicBezTo>
                      <a:pt x="594" y="182"/>
                      <a:pt x="632" y="198"/>
                      <a:pt x="664" y="220"/>
                    </a:cubicBezTo>
                    <a:cubicBezTo>
                      <a:pt x="697" y="242"/>
                      <a:pt x="726" y="271"/>
                      <a:pt x="748" y="303"/>
                    </a:cubicBezTo>
                    <a:cubicBezTo>
                      <a:pt x="771" y="336"/>
                      <a:pt x="787" y="372"/>
                      <a:pt x="797" y="411"/>
                    </a:cubicBezTo>
                    <a:cubicBezTo>
                      <a:pt x="806" y="450"/>
                      <a:pt x="808" y="490"/>
                      <a:pt x="803" y="529"/>
                    </a:cubicBezTo>
                    <a:close/>
                  </a:path>
                </a:pathLst>
              </a:custGeom>
              <a:solidFill>
                <a:srgbClr val="4963A8"/>
              </a:solidFill>
              <a:ln w="0">
                <a:noFill/>
              </a:ln>
            </p:spPr>
            <p:txBody>
              <a:bodyPr vert="horz" wrap="square" lIns="91440" tIns="45720" rIns="91440" bIns="45720" numCol="1" anchor="ctr">
                <a:normAutofit/>
              </a:bodyPr>
              <a:lstStyle/>
              <a:p>
                <a:pPr marL="0" indent="0" algn="ctr" latinLnBrk="0">
                  <a:buFontTx/>
                  <a:buNone/>
                </a:pPr>
                <a:endParaRPr lang="ko-KR" altLang="en-US">
                  <a:latin typeface="Malgun Gothic" panose="020B0503020000020004" charset="-127"/>
                  <a:ea typeface="Malgun Gothic" panose="020B0503020000020004" charset="-127"/>
                </a:endParaRPr>
              </a:p>
            </p:txBody>
          </p:sp>
        </p:grpSp>
        <p:sp>
          <p:nvSpPr>
            <p:cNvPr id="4" name="5"/>
            <p:cNvSpPr/>
            <p:nvPr/>
          </p:nvSpPr>
          <p:spPr bwMode="auto">
            <a:xfrm>
              <a:off x="5863590" y="5535930"/>
              <a:ext cx="460375" cy="460375"/>
            </a:xfrm>
            <a:custGeom>
              <a:avLst/>
              <a:gdLst>
                <a:gd name="TX0" fmla="*/ 119 w 237"/>
                <a:gd name="TY0" fmla="*/ 123 h 237"/>
                <a:gd name="TX1" fmla="*/ 111 w 237"/>
                <a:gd name="TY1" fmla="*/ 131 h 237"/>
                <a:gd name="TX2" fmla="*/ 115 w 237"/>
                <a:gd name="TY2" fmla="*/ 138 h 237"/>
                <a:gd name="TX3" fmla="*/ 115 w 237"/>
                <a:gd name="TY3" fmla="*/ 150 h 237"/>
                <a:gd name="TX4" fmla="*/ 118 w 237"/>
                <a:gd name="TY4" fmla="*/ 154 h 237"/>
                <a:gd name="TX5" fmla="*/ 119 w 237"/>
                <a:gd name="TY5" fmla="*/ 154 h 237"/>
                <a:gd name="TX6" fmla="*/ 122 w 237"/>
                <a:gd name="TY6" fmla="*/ 150 h 237"/>
                <a:gd name="TX7" fmla="*/ 122 w 237"/>
                <a:gd name="TY7" fmla="*/ 138 h 237"/>
                <a:gd name="TX8" fmla="*/ 126 w 237"/>
                <a:gd name="TY8" fmla="*/ 131 h 237"/>
                <a:gd name="TX9" fmla="*/ 119 w 237"/>
                <a:gd name="TY9" fmla="*/ 123 h 237"/>
                <a:gd name="TX11" fmla="*/ 119 w 237"/>
                <a:gd name="TY11" fmla="*/ 66 h 237"/>
                <a:gd name="TX12" fmla="*/ 100 w 237"/>
                <a:gd name="TY12" fmla="*/ 84 h 237"/>
                <a:gd name="TX13" fmla="*/ 100 w 237"/>
                <a:gd name="TY13" fmla="*/ 102 h 237"/>
                <a:gd name="TX14" fmla="*/ 137 w 237"/>
                <a:gd name="TY14" fmla="*/ 102 h 237"/>
                <a:gd name="TX15" fmla="*/ 137 w 237"/>
                <a:gd name="TY15" fmla="*/ 84 h 237"/>
                <a:gd name="TX16" fmla="*/ 119 w 237"/>
                <a:gd name="TY16" fmla="*/ 66 h 237"/>
                <a:gd name="TX18" fmla="*/ 118 w 237"/>
                <a:gd name="TY18" fmla="*/ 0 h 237"/>
                <a:gd name="TX19" fmla="*/ 0 w 237"/>
                <a:gd name="TY19" fmla="*/ 118 h 237"/>
                <a:gd name="TX20" fmla="*/ 118 w 237"/>
                <a:gd name="TY20" fmla="*/ 236 h 237"/>
                <a:gd name="TX21" fmla="*/ 236 w 237"/>
                <a:gd name="TY21" fmla="*/ 118 h 237"/>
                <a:gd name="TX22" fmla="*/ 118 w 237"/>
                <a:gd name="TY22" fmla="*/ 0 h 237"/>
                <a:gd name="TX24" fmla="*/ 164 w 237"/>
                <a:gd name="TY24" fmla="*/ 161 h 237"/>
                <a:gd name="TX25" fmla="*/ 149 w 237"/>
                <a:gd name="TY25" fmla="*/ 176 h 237"/>
                <a:gd name="TX26" fmla="*/ 88 w 237"/>
                <a:gd name="TY26" fmla="*/ 176 h 237"/>
                <a:gd name="TX27" fmla="*/ 73 w 237"/>
                <a:gd name="TY27" fmla="*/ 161 h 237"/>
                <a:gd name="TX28" fmla="*/ 73 w 237"/>
                <a:gd name="TY28" fmla="*/ 105 h 237"/>
                <a:gd name="TX29" fmla="*/ 76 w 237"/>
                <a:gd name="TY29" fmla="*/ 102 h 237"/>
                <a:gd name="TX30" fmla="*/ 86 w 237"/>
                <a:gd name="TY30" fmla="*/ 102 h 237"/>
                <a:gd name="TX31" fmla="*/ 86 w 237"/>
                <a:gd name="TY31" fmla="*/ 84 h 237"/>
                <a:gd name="TX32" fmla="*/ 118 w 237"/>
                <a:gd name="TY32" fmla="*/ 51 h 237"/>
                <a:gd name="TX33" fmla="*/ 119 w 237"/>
                <a:gd name="TY33" fmla="*/ 51 h 237"/>
                <a:gd name="TX34" fmla="*/ 152 w 237"/>
                <a:gd name="TY34" fmla="*/ 84 h 237"/>
                <a:gd name="TX35" fmla="*/ 152 w 237"/>
                <a:gd name="TY35" fmla="*/ 102 h 237"/>
                <a:gd name="TX36" fmla="*/ 161 w 237"/>
                <a:gd name="TY36" fmla="*/ 102 h 237"/>
                <a:gd name="TX37" fmla="*/ 164 w 237"/>
                <a:gd name="TY37" fmla="*/ 105 h 237"/>
                <a:gd name="TX38" fmla="*/ 164 w 237"/>
                <a:gd name="TY38" fmla="*/ 161 h 237"/>
              </a:gdLst>
              <a:ahLst/>
              <a:cxnLst>
                <a:cxn ang="0">
                  <a:pos x="TX0" y="TY0"/>
                </a:cxn>
                <a:cxn ang="0">
                  <a:pos x="TX1" y="TY1"/>
                </a:cxn>
                <a:cxn ang="0">
                  <a:pos x="TX2" y="TY2"/>
                </a:cxn>
                <a:cxn ang="0">
                  <a:pos x="TX3" y="TY3"/>
                </a:cxn>
                <a:cxn ang="0">
                  <a:pos x="TX4" y="TY4"/>
                </a:cxn>
                <a:cxn ang="0">
                  <a:pos x="TX5" y="TY5"/>
                </a:cxn>
                <a:cxn ang="0">
                  <a:pos x="TX6" y="TY6"/>
                </a:cxn>
                <a:cxn ang="0">
                  <a:pos x="TX7" y="TY7"/>
                </a:cxn>
                <a:cxn ang="0">
                  <a:pos x="TX8" y="TY8"/>
                </a:cxn>
                <a:cxn ang="0">
                  <a:pos x="TX9" y="TY9"/>
                </a:cxn>
                <a:cxn ang="0">
                  <a:pos x="TX11" y="TY11"/>
                </a:cxn>
                <a:cxn ang="0">
                  <a:pos x="TX12" y="TY12"/>
                </a:cxn>
                <a:cxn ang="0">
                  <a:pos x="TX13" y="TY13"/>
                </a:cxn>
                <a:cxn ang="0">
                  <a:pos x="TX14" y="TY14"/>
                </a:cxn>
                <a:cxn ang="0">
                  <a:pos x="TX15" y="TY15"/>
                </a:cxn>
                <a:cxn ang="0">
                  <a:pos x="TX16" y="TY16"/>
                </a:cxn>
                <a:cxn ang="0">
                  <a:pos x="TX18" y="TY18"/>
                </a:cxn>
                <a:cxn ang="0">
                  <a:pos x="TX19" y="TY19"/>
                </a:cxn>
                <a:cxn ang="0">
                  <a:pos x="TX20" y="TY20"/>
                </a:cxn>
                <a:cxn ang="0">
                  <a:pos x="TX21" y="TY21"/>
                </a:cxn>
                <a:cxn ang="0">
                  <a:pos x="TX22" y="TY22"/>
                </a:cxn>
                <a:cxn ang="0">
                  <a:pos x="TX24" y="TY24"/>
                </a:cxn>
                <a:cxn ang="0">
                  <a:pos x="TX25" y="TY25"/>
                </a:cxn>
                <a:cxn ang="0">
                  <a:pos x="TX26" y="TY26"/>
                </a:cxn>
                <a:cxn ang="0">
                  <a:pos x="TX27" y="TY27"/>
                </a:cxn>
                <a:cxn ang="0">
                  <a:pos x="TX28" y="TY28"/>
                </a:cxn>
                <a:cxn ang="0">
                  <a:pos x="TX29" y="TY29"/>
                </a:cxn>
                <a:cxn ang="0">
                  <a:pos x="TX30" y="TY30"/>
                </a:cxn>
                <a:cxn ang="0">
                  <a:pos x="TX31" y="TY31"/>
                </a:cxn>
                <a:cxn ang="0">
                  <a:pos x="TX32" y="TY32"/>
                </a:cxn>
                <a:cxn ang="0">
                  <a:pos x="TX33" y="TY33"/>
                </a:cxn>
                <a:cxn ang="0">
                  <a:pos x="TX34" y="TY34"/>
                </a:cxn>
                <a:cxn ang="0">
                  <a:pos x="TX35" y="TY35"/>
                </a:cxn>
                <a:cxn ang="0">
                  <a:pos x="TX36" y="TY36"/>
                </a:cxn>
                <a:cxn ang="0">
                  <a:pos x="TX37" y="TY37"/>
                </a:cxn>
                <a:cxn ang="0">
                  <a:pos x="TX38" y="TY38"/>
                </a:cxn>
              </a:cxnLst>
              <a:rect l="l" t="t" r="r" b="b"/>
              <a:pathLst>
                <a:path w="237" h="237">
                  <a:moveTo>
                    <a:pt x="119" y="123"/>
                  </a:moveTo>
                  <a:cubicBezTo>
                    <a:pt x="114" y="123"/>
                    <a:pt x="111" y="127"/>
                    <a:pt x="111" y="131"/>
                  </a:cubicBezTo>
                  <a:cubicBezTo>
                    <a:pt x="111" y="134"/>
                    <a:pt x="112" y="136"/>
                    <a:pt x="115" y="138"/>
                  </a:cubicBezTo>
                  <a:cubicBezTo>
                    <a:pt x="115" y="150"/>
                    <a:pt x="115" y="150"/>
                    <a:pt x="115" y="150"/>
                  </a:cubicBezTo>
                  <a:cubicBezTo>
                    <a:pt x="115" y="152"/>
                    <a:pt x="116" y="154"/>
                    <a:pt x="118" y="154"/>
                  </a:cubicBezTo>
                  <a:cubicBezTo>
                    <a:pt x="119" y="154"/>
                    <a:pt x="119" y="154"/>
                    <a:pt x="119" y="154"/>
                  </a:cubicBezTo>
                  <a:cubicBezTo>
                    <a:pt x="121" y="154"/>
                    <a:pt x="122" y="152"/>
                    <a:pt x="122" y="150"/>
                  </a:cubicBezTo>
                  <a:cubicBezTo>
                    <a:pt x="122" y="138"/>
                    <a:pt x="122" y="138"/>
                    <a:pt x="122" y="138"/>
                  </a:cubicBezTo>
                  <a:cubicBezTo>
                    <a:pt x="125" y="136"/>
                    <a:pt x="126" y="134"/>
                    <a:pt x="126" y="131"/>
                  </a:cubicBezTo>
                  <a:cubicBezTo>
                    <a:pt x="126" y="126"/>
                    <a:pt x="123" y="123"/>
                    <a:pt x="119" y="123"/>
                  </a:cubicBezTo>
                  <a:close/>
                  <a:moveTo>
                    <a:pt x="119" y="66"/>
                  </a:moveTo>
                  <a:cubicBezTo>
                    <a:pt x="108" y="66"/>
                    <a:pt x="100" y="74"/>
                    <a:pt x="100" y="84"/>
                  </a:cubicBezTo>
                  <a:cubicBezTo>
                    <a:pt x="100" y="102"/>
                    <a:pt x="100" y="102"/>
                    <a:pt x="100" y="102"/>
                  </a:cubicBezTo>
                  <a:cubicBezTo>
                    <a:pt x="137" y="102"/>
                    <a:pt x="137" y="102"/>
                    <a:pt x="137" y="102"/>
                  </a:cubicBezTo>
                  <a:cubicBezTo>
                    <a:pt x="137" y="84"/>
                    <a:pt x="137" y="84"/>
                    <a:pt x="137" y="84"/>
                  </a:cubicBezTo>
                  <a:cubicBezTo>
                    <a:pt x="137" y="74"/>
                    <a:pt x="129" y="66"/>
                    <a:pt x="119" y="66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64" y="161"/>
                  </a:moveTo>
                  <a:cubicBezTo>
                    <a:pt x="164" y="169"/>
                    <a:pt x="157" y="176"/>
                    <a:pt x="149" y="176"/>
                  </a:cubicBezTo>
                  <a:cubicBezTo>
                    <a:pt x="88" y="176"/>
                    <a:pt x="88" y="176"/>
                    <a:pt x="88" y="176"/>
                  </a:cubicBezTo>
                  <a:cubicBezTo>
                    <a:pt x="80" y="176"/>
                    <a:pt x="73" y="169"/>
                    <a:pt x="73" y="161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3" y="103"/>
                    <a:pt x="74" y="102"/>
                    <a:pt x="76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6" y="84"/>
                    <a:pt x="86" y="84"/>
                    <a:pt x="86" y="84"/>
                  </a:cubicBezTo>
                  <a:cubicBezTo>
                    <a:pt x="86" y="66"/>
                    <a:pt x="100" y="52"/>
                    <a:pt x="118" y="51"/>
                  </a:cubicBezTo>
                  <a:cubicBezTo>
                    <a:pt x="119" y="51"/>
                    <a:pt x="119" y="51"/>
                    <a:pt x="119" y="51"/>
                  </a:cubicBezTo>
                  <a:cubicBezTo>
                    <a:pt x="137" y="52"/>
                    <a:pt x="152" y="66"/>
                    <a:pt x="152" y="84"/>
                  </a:cubicBezTo>
                  <a:cubicBezTo>
                    <a:pt x="152" y="102"/>
                    <a:pt x="152" y="102"/>
                    <a:pt x="152" y="102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63" y="102"/>
                    <a:pt x="164" y="103"/>
                    <a:pt x="164" y="105"/>
                  </a:cubicBezTo>
                  <a:lnTo>
                    <a:pt x="164" y="161"/>
                  </a:lnTo>
                  <a:close/>
                </a:path>
              </a:pathLst>
            </a:custGeom>
            <a:solidFill>
              <a:srgbClr val="4963A8"/>
            </a:solidFill>
            <a:ln w="0">
              <a:noFill/>
            </a:ln>
          </p:spPr>
          <p:txBody>
            <a:bodyPr vert="horz" wrap="square" lIns="91440" tIns="45720" rIns="91440" bIns="45720" numCol="1" anchor="ctr">
              <a:noAutofit/>
            </a:bodyPr>
            <a:lstStyle/>
            <a:p>
              <a:pPr marL="0" indent="0" algn="ctr" latinLnBrk="0">
                <a:buFontTx/>
                <a:buNone/>
              </a:pPr>
              <a:endParaRPr lang="ko-KR" altLang="en-US">
                <a:latin typeface="Malgun Gothic" panose="020B0503020000020004" charset="-127"/>
                <a:ea typeface="Malgun Gothic" panose="020B0503020000020004" charset="-127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556260" y="510540"/>
            <a:ext cx="11080115" cy="1478915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10" name="TextBox 6"/>
          <p:cNvSpPr txBox="1"/>
          <p:nvPr/>
        </p:nvSpPr>
        <p:spPr>
          <a:xfrm>
            <a:off x="4130040" y="900430"/>
            <a:ext cx="3591560" cy="52260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marL="0" indent="0" algn="ctr" latinLnBrk="0">
              <a:buFontTx/>
              <a:buNone/>
            </a:pPr>
            <a:r>
              <a:rPr sz="28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한글날은 무엇입니까?</a:t>
            </a:r>
            <a:endParaRPr lang="ko-KR" altLang="en-US" sz="28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2"/>
          <p:cNvSpPr txBox="1"/>
          <p:nvPr/>
        </p:nvSpPr>
        <p:spPr>
          <a:xfrm>
            <a:off x="768985" y="3966210"/>
            <a:ext cx="10866120" cy="55435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lnSpc>
                <a:spcPct val="150000"/>
              </a:lnSpc>
              <a:buFontTx/>
              <a:buNone/>
            </a:pPr>
            <a:r>
              <a:rPr sz="2000" b="0"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ko-KR" altLang="en-US" sz="2400" b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4"/>
          <p:cNvSpPr txBox="1"/>
          <p:nvPr/>
        </p:nvSpPr>
        <p:spPr>
          <a:xfrm>
            <a:off x="5276215" y="2581275"/>
            <a:ext cx="6146165" cy="193929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lnSpc>
                <a:spcPct val="150000"/>
              </a:lnSpc>
              <a:buFontTx/>
              <a:buNone/>
            </a:pPr>
            <a:r>
              <a:rPr sz="2000" b="0" i="0" cap="none" spc="-40">
                <a:solidFill>
                  <a:srgbClr val="212121"/>
                </a:solidFill>
                <a:latin typeface="微软雅黑" panose="020B0503020204020204" charset="-122"/>
                <a:ea typeface="微软雅黑" panose="020B0503020204020204" charset="-122"/>
              </a:rPr>
              <a:t> 한글날은 세종대왕이</a:t>
            </a:r>
            <a:r>
              <a:rPr lang="en-US" sz="2000" b="0" i="0" cap="none" spc="-40">
                <a:solidFill>
                  <a:srgbClr val="212121"/>
                </a:solidFill>
                <a:latin typeface="微软雅黑" panose="020B0503020204020204" charset="-122"/>
                <a:ea typeface="微软雅黑" panose="020B0503020204020204" charset="-122"/>
              </a:rPr>
              <a:t> 1443</a:t>
            </a:r>
            <a:r>
              <a:rPr lang="ko-KR" altLang="en-US" sz="2000" b="0" i="0" cap="none" spc="-40">
                <a:solidFill>
                  <a:srgbClr val="212121"/>
                </a:solidFill>
                <a:latin typeface="微软雅黑" panose="020B0503020204020204" charset="-122"/>
                <a:ea typeface="微软雅黑" panose="020B0503020204020204" charset="-122"/>
              </a:rPr>
              <a:t>년에</a:t>
            </a:r>
            <a:r>
              <a:rPr sz="2000" b="0" i="0" cap="none" spc="-40">
                <a:solidFill>
                  <a:srgbClr val="212121"/>
                </a:solidFill>
                <a:latin typeface="微软雅黑" panose="020B0503020204020204" charset="-122"/>
                <a:ea typeface="微软雅黑" panose="020B0503020204020204" charset="-122"/>
              </a:rPr>
              <a:t> 한글을 창제하는 날로서 한글의 연구와 보급을 장려하고 한글의 우수성을 기리는 데 목적이 있습니다. 그래서 매년 10월 9일을 한국의 한글의 날로 지정한다.</a:t>
            </a:r>
          </a:p>
        </p:txBody>
      </p:sp>
      <p:pic>
        <p:nvPicPr>
          <p:cNvPr id="11" name="图片 10" descr="938ce716ec5dc67a2a83634ab7e07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" y="2581275"/>
            <a:ext cx="4597400" cy="3448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77190"/>
            <a:ext cx="4236085" cy="1337945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3" name="矩形 2"/>
          <p:cNvSpPr/>
          <p:nvPr/>
        </p:nvSpPr>
        <p:spPr>
          <a:xfrm>
            <a:off x="4235450" y="377190"/>
            <a:ext cx="7957185" cy="1337945"/>
          </a:xfrm>
          <a:prstGeom prst="rect">
            <a:avLst/>
          </a:prstGeom>
          <a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10" name="TextBox 6"/>
          <p:cNvSpPr txBox="1"/>
          <p:nvPr/>
        </p:nvSpPr>
        <p:spPr>
          <a:xfrm>
            <a:off x="994410" y="842010"/>
            <a:ext cx="2973070" cy="70675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</a:bodyPr>
          <a:lstStyle/>
          <a:p>
            <a:pPr marL="0" indent="0" algn="r" latinLnBrk="0">
              <a:buFontTx/>
              <a:buNone/>
            </a:pPr>
            <a:r>
              <a:rPr lang="ko-KR" altLang="en-US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한글</a:t>
            </a:r>
            <a:r>
              <a:rPr lang="en-US" altLang="ko-KR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ko-KR" altLang="en-US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사용의</a:t>
            </a:r>
            <a:r>
              <a:rPr lang="en-US" altLang="ko-KR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ko-KR" altLang="en-US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타임라인</a:t>
            </a:r>
            <a:r>
              <a:rPr lang="en-US" altLang="ko-KR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ko-KR" altLang="en-US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및</a:t>
            </a:r>
            <a:r>
              <a:rPr lang="en-US" altLang="ko-KR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ko-KR" altLang="en-US" sz="2000" b="1">
                <a:solidFill>
                  <a:schemeClr val="bg1">
                    <a:lumMod val="8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의미</a:t>
            </a:r>
          </a:p>
        </p:txBody>
      </p:sp>
      <p:sp>
        <p:nvSpPr>
          <p:cNvPr id="1642" name="Google Shape;1642;p48"/>
          <p:cNvSpPr/>
          <p:nvPr>
            <p:custDataLst>
              <p:tags r:id="rId1"/>
            </p:custDataLst>
          </p:nvPr>
        </p:nvSpPr>
        <p:spPr>
          <a:xfrm>
            <a:off x="742610" y="3386217"/>
            <a:ext cx="1351934" cy="1351934"/>
          </a:xfrm>
          <a:prstGeom prst="ellipse">
            <a:avLst/>
          </a:prstGeom>
          <a:solidFill>
            <a:srgbClr val="2196F3"/>
          </a:solidFill>
          <a:ln>
            <a:noFill/>
          </a:ln>
        </p:spPr>
        <p:txBody>
          <a:bodyPr spcFirstLastPara="1" wrap="square" lIns="19067" tIns="19067" rIns="19067" bIns="19067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808C"/>
              </a:buClr>
              <a:buSzPts val="800"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961030" y="3606124"/>
            <a:ext cx="915094" cy="9121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ko-KR" altLang="en-US" sz="2000" b="1" spc="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한글</a:t>
            </a:r>
            <a:r>
              <a:rPr kumimoji="1" lang="en-US" altLang="ko-KR" sz="2000" b="1" spc="3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 </a:t>
            </a:r>
            <a:endParaRPr kumimoji="1" lang="ko-KR" altLang="en-US" sz="2000" b="1" spc="3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0" name="Google Shape;1642;p48"/>
          <p:cNvSpPr/>
          <p:nvPr>
            <p:custDataLst>
              <p:tags r:id="rId3"/>
            </p:custDataLst>
          </p:nvPr>
        </p:nvSpPr>
        <p:spPr>
          <a:xfrm>
            <a:off x="837574" y="3481181"/>
            <a:ext cx="1162006" cy="1162006"/>
          </a:xfrm>
          <a:prstGeom prst="ellipse">
            <a:avLst/>
          </a:prstGeom>
          <a:noFill/>
          <a:ln w="12700">
            <a:solidFill>
              <a:srgbClr val="FFFFFF"/>
            </a:solidFill>
          </a:ln>
        </p:spPr>
        <p:txBody>
          <a:bodyPr spcFirstLastPara="1" wrap="square" lIns="19067" tIns="19067" rIns="19067" bIns="19067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4808C"/>
              </a:buClr>
              <a:buSzPts val="800"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48" name="Google Shape;1648;p48"/>
          <p:cNvSpPr/>
          <p:nvPr>
            <p:custDataLst>
              <p:tags r:id="rId4"/>
            </p:custDataLst>
          </p:nvPr>
        </p:nvSpPr>
        <p:spPr>
          <a:xfrm>
            <a:off x="2293039" y="3227338"/>
            <a:ext cx="1706472" cy="874839"/>
          </a:xfrm>
          <a:custGeom>
            <a:avLst/>
            <a:gdLst/>
            <a:ahLst/>
            <a:cxnLst/>
            <a:rect l="l" t="t" r="r" b="b"/>
            <a:pathLst>
              <a:path w="21534" h="21599" extrusionOk="0">
                <a:moveTo>
                  <a:pt x="18068" y="0"/>
                </a:moveTo>
                <a:cubicBezTo>
                  <a:pt x="17919" y="-1"/>
                  <a:pt x="17772" y="110"/>
                  <a:pt x="17662" y="332"/>
                </a:cubicBezTo>
                <a:lnTo>
                  <a:pt x="14753" y="6023"/>
                </a:lnTo>
                <a:cubicBezTo>
                  <a:pt x="14528" y="6463"/>
                  <a:pt x="14528" y="7177"/>
                  <a:pt x="14753" y="7617"/>
                </a:cubicBezTo>
                <a:cubicBezTo>
                  <a:pt x="14978" y="8057"/>
                  <a:pt x="15343" y="8057"/>
                  <a:pt x="15568" y="7617"/>
                </a:cubicBezTo>
                <a:lnTo>
                  <a:pt x="17507" y="3823"/>
                </a:lnTo>
                <a:lnTo>
                  <a:pt x="17507" y="15982"/>
                </a:lnTo>
                <a:cubicBezTo>
                  <a:pt x="17539" y="16819"/>
                  <a:pt x="17391" y="17643"/>
                  <a:pt x="17098" y="18256"/>
                </a:cubicBezTo>
                <a:cubicBezTo>
                  <a:pt x="16780" y="18923"/>
                  <a:pt x="16325" y="19271"/>
                  <a:pt x="15860" y="19205"/>
                </a:cubicBezTo>
                <a:lnTo>
                  <a:pt x="533" y="19296"/>
                </a:lnTo>
                <a:cubicBezTo>
                  <a:pt x="238" y="19351"/>
                  <a:pt x="10" y="19826"/>
                  <a:pt x="0" y="20406"/>
                </a:cubicBezTo>
                <a:cubicBezTo>
                  <a:pt x="-10" y="21016"/>
                  <a:pt x="223" y="21537"/>
                  <a:pt x="533" y="21599"/>
                </a:cubicBezTo>
                <a:lnTo>
                  <a:pt x="16315" y="21508"/>
                </a:lnTo>
                <a:cubicBezTo>
                  <a:pt x="16973" y="21408"/>
                  <a:pt x="17583" y="20801"/>
                  <a:pt x="18012" y="19822"/>
                </a:cubicBezTo>
                <a:cubicBezTo>
                  <a:pt x="18355" y="19041"/>
                  <a:pt x="18560" y="18066"/>
                  <a:pt x="18599" y="17039"/>
                </a:cubicBezTo>
                <a:lnTo>
                  <a:pt x="18599" y="3800"/>
                </a:lnTo>
                <a:lnTo>
                  <a:pt x="20550" y="7617"/>
                </a:lnTo>
                <a:cubicBezTo>
                  <a:pt x="20775" y="8057"/>
                  <a:pt x="21140" y="8057"/>
                  <a:pt x="21365" y="7617"/>
                </a:cubicBezTo>
                <a:cubicBezTo>
                  <a:pt x="21590" y="7177"/>
                  <a:pt x="21590" y="6463"/>
                  <a:pt x="21365" y="6023"/>
                </a:cubicBezTo>
                <a:lnTo>
                  <a:pt x="18477" y="332"/>
                </a:lnTo>
                <a:cubicBezTo>
                  <a:pt x="18368" y="119"/>
                  <a:pt x="18221" y="2"/>
                  <a:pt x="18068" y="0"/>
                </a:cubicBezTo>
                <a:close/>
              </a:path>
            </a:pathLst>
          </a:custGeom>
          <a:solidFill>
            <a:srgbClr val="2196F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49" name="Google Shape;1649;p48"/>
          <p:cNvSpPr txBox="1"/>
          <p:nvPr>
            <p:custDataLst>
              <p:tags r:id="rId5"/>
            </p:custDataLst>
          </p:nvPr>
        </p:nvSpPr>
        <p:spPr>
          <a:xfrm>
            <a:off x="2473891" y="3601639"/>
            <a:ext cx="1106277" cy="361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67" tIns="19067" rIns="19067" bIns="19067" anchor="ctr" anchorCtr="0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GB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1446 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년</a:t>
            </a:r>
          </a:p>
        </p:txBody>
      </p:sp>
      <p:sp>
        <p:nvSpPr>
          <p:cNvPr id="21" name="文本框 20"/>
          <p:cNvSpPr txBox="1"/>
          <p:nvPr>
            <p:custDataLst>
              <p:tags r:id="rId6"/>
            </p:custDataLst>
          </p:nvPr>
        </p:nvSpPr>
        <p:spPr>
          <a:xfrm>
            <a:off x="2597615" y="2410862"/>
            <a:ext cx="2258549" cy="684719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pPr lvl="0" algn="ctr" defTabSz="457200">
              <a:lnSpc>
                <a:spcPct val="120000"/>
              </a:lnSpc>
              <a:defRPr/>
            </a:pPr>
            <a:r>
              <a:rPr kumimoji="1" lang="ko-KR" altLang="zh-CN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세종대왕이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훈민정음을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창제했다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1666" name="Google Shape;1666;p48"/>
          <p:cNvSpPr/>
          <p:nvPr>
            <p:custDataLst>
              <p:tags r:id="rId7"/>
            </p:custDataLst>
          </p:nvPr>
        </p:nvSpPr>
        <p:spPr>
          <a:xfrm rot="10800000" flipH="1">
            <a:off x="4041995" y="4013304"/>
            <a:ext cx="1706472" cy="875428"/>
          </a:xfrm>
          <a:custGeom>
            <a:avLst/>
            <a:gdLst/>
            <a:ahLst/>
            <a:cxnLst/>
            <a:rect l="l" t="t" r="r" b="b"/>
            <a:pathLst>
              <a:path w="21534" h="21599" extrusionOk="0">
                <a:moveTo>
                  <a:pt x="18068" y="0"/>
                </a:moveTo>
                <a:cubicBezTo>
                  <a:pt x="17919" y="-1"/>
                  <a:pt x="17772" y="110"/>
                  <a:pt x="17662" y="332"/>
                </a:cubicBezTo>
                <a:lnTo>
                  <a:pt x="14753" y="6023"/>
                </a:lnTo>
                <a:cubicBezTo>
                  <a:pt x="14528" y="6463"/>
                  <a:pt x="14528" y="7177"/>
                  <a:pt x="14753" y="7617"/>
                </a:cubicBezTo>
                <a:cubicBezTo>
                  <a:pt x="14978" y="8057"/>
                  <a:pt x="15343" y="8057"/>
                  <a:pt x="15568" y="7617"/>
                </a:cubicBezTo>
                <a:lnTo>
                  <a:pt x="17507" y="3823"/>
                </a:lnTo>
                <a:lnTo>
                  <a:pt x="17507" y="15982"/>
                </a:lnTo>
                <a:cubicBezTo>
                  <a:pt x="17539" y="16819"/>
                  <a:pt x="17391" y="17643"/>
                  <a:pt x="17098" y="18256"/>
                </a:cubicBezTo>
                <a:cubicBezTo>
                  <a:pt x="16780" y="18923"/>
                  <a:pt x="16325" y="19271"/>
                  <a:pt x="15860" y="19205"/>
                </a:cubicBezTo>
                <a:lnTo>
                  <a:pt x="533" y="19296"/>
                </a:lnTo>
                <a:cubicBezTo>
                  <a:pt x="238" y="19351"/>
                  <a:pt x="10" y="19826"/>
                  <a:pt x="0" y="20406"/>
                </a:cubicBezTo>
                <a:cubicBezTo>
                  <a:pt x="-10" y="21016"/>
                  <a:pt x="223" y="21537"/>
                  <a:pt x="533" y="21599"/>
                </a:cubicBezTo>
                <a:lnTo>
                  <a:pt x="16315" y="21508"/>
                </a:lnTo>
                <a:cubicBezTo>
                  <a:pt x="16973" y="21408"/>
                  <a:pt x="17583" y="20801"/>
                  <a:pt x="18012" y="19822"/>
                </a:cubicBezTo>
                <a:cubicBezTo>
                  <a:pt x="18355" y="19041"/>
                  <a:pt x="18560" y="18066"/>
                  <a:pt x="18599" y="17039"/>
                </a:cubicBezTo>
                <a:lnTo>
                  <a:pt x="18599" y="3800"/>
                </a:lnTo>
                <a:lnTo>
                  <a:pt x="20550" y="7617"/>
                </a:lnTo>
                <a:cubicBezTo>
                  <a:pt x="20775" y="8057"/>
                  <a:pt x="21140" y="8057"/>
                  <a:pt x="21365" y="7617"/>
                </a:cubicBezTo>
                <a:cubicBezTo>
                  <a:pt x="21590" y="7177"/>
                  <a:pt x="21590" y="6463"/>
                  <a:pt x="21365" y="6023"/>
                </a:cubicBezTo>
                <a:lnTo>
                  <a:pt x="18477" y="332"/>
                </a:lnTo>
                <a:cubicBezTo>
                  <a:pt x="18368" y="119"/>
                  <a:pt x="18221" y="2"/>
                  <a:pt x="18068" y="0"/>
                </a:cubicBezTo>
                <a:close/>
              </a:path>
            </a:pathLst>
          </a:custGeom>
          <a:solidFill>
            <a:srgbClr val="00958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67" name="Google Shape;1667;p48"/>
          <p:cNvSpPr txBox="1"/>
          <p:nvPr>
            <p:custDataLst>
              <p:tags r:id="rId8"/>
            </p:custDataLst>
          </p:nvPr>
        </p:nvSpPr>
        <p:spPr>
          <a:xfrm>
            <a:off x="4320317" y="4159970"/>
            <a:ext cx="1024912" cy="36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67" tIns="19067" rIns="19067" bIns="19067" anchor="ctr" anchorCtr="0">
            <a:normAutofit fontScale="80000" lnSpcReduction="10000"/>
          </a:bodyPr>
          <a:lstStyle/>
          <a:p>
            <a:pPr marL="0" marR="0" lvl="0" indent="0" algn="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GB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1446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년</a:t>
            </a:r>
            <a:r>
              <a:rPr kumimoji="0" lang="en-US" altLang="ko-KR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이후</a:t>
            </a:r>
          </a:p>
        </p:txBody>
      </p:sp>
      <p:sp>
        <p:nvSpPr>
          <p:cNvPr id="22" name="文本框 21"/>
          <p:cNvSpPr txBox="1"/>
          <p:nvPr>
            <p:custDataLst>
              <p:tags r:id="rId9"/>
            </p:custDataLst>
          </p:nvPr>
        </p:nvSpPr>
        <p:spPr>
          <a:xfrm>
            <a:off x="3741420" y="5073650"/>
            <a:ext cx="3011805" cy="6845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lvl="1" algn="ctr" defTabSz="457200">
              <a:lnSpc>
                <a:spcPct val="120000"/>
              </a:lnSpc>
              <a:defRPr/>
            </a:pP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사대분이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자신의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계급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이익을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유지하기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떄문에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한글의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사용이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보급하지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못한다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1672" name="Google Shape;1672;p48"/>
          <p:cNvSpPr/>
          <p:nvPr>
            <p:custDataLst>
              <p:tags r:id="rId10"/>
            </p:custDataLst>
          </p:nvPr>
        </p:nvSpPr>
        <p:spPr>
          <a:xfrm rot="10800000" flipH="1">
            <a:off x="7538558" y="4013304"/>
            <a:ext cx="1706471" cy="875428"/>
          </a:xfrm>
          <a:custGeom>
            <a:avLst/>
            <a:gdLst/>
            <a:ahLst/>
            <a:cxnLst/>
            <a:rect l="l" t="t" r="r" b="b"/>
            <a:pathLst>
              <a:path w="21534" h="21599" extrusionOk="0">
                <a:moveTo>
                  <a:pt x="18068" y="0"/>
                </a:moveTo>
                <a:cubicBezTo>
                  <a:pt x="17919" y="-1"/>
                  <a:pt x="17772" y="110"/>
                  <a:pt x="17662" y="332"/>
                </a:cubicBezTo>
                <a:lnTo>
                  <a:pt x="14753" y="6023"/>
                </a:lnTo>
                <a:cubicBezTo>
                  <a:pt x="14528" y="6463"/>
                  <a:pt x="14528" y="7177"/>
                  <a:pt x="14753" y="7617"/>
                </a:cubicBezTo>
                <a:cubicBezTo>
                  <a:pt x="14978" y="8057"/>
                  <a:pt x="15343" y="8057"/>
                  <a:pt x="15568" y="7617"/>
                </a:cubicBezTo>
                <a:lnTo>
                  <a:pt x="17507" y="3823"/>
                </a:lnTo>
                <a:lnTo>
                  <a:pt x="17507" y="15982"/>
                </a:lnTo>
                <a:cubicBezTo>
                  <a:pt x="17539" y="16819"/>
                  <a:pt x="17391" y="17643"/>
                  <a:pt x="17098" y="18256"/>
                </a:cubicBezTo>
                <a:cubicBezTo>
                  <a:pt x="16780" y="18923"/>
                  <a:pt x="16325" y="19271"/>
                  <a:pt x="15860" y="19205"/>
                </a:cubicBezTo>
                <a:lnTo>
                  <a:pt x="533" y="19296"/>
                </a:lnTo>
                <a:cubicBezTo>
                  <a:pt x="238" y="19351"/>
                  <a:pt x="10" y="19826"/>
                  <a:pt x="0" y="20406"/>
                </a:cubicBezTo>
                <a:cubicBezTo>
                  <a:pt x="-10" y="21016"/>
                  <a:pt x="223" y="21537"/>
                  <a:pt x="533" y="21599"/>
                </a:cubicBezTo>
                <a:lnTo>
                  <a:pt x="16315" y="21508"/>
                </a:lnTo>
                <a:cubicBezTo>
                  <a:pt x="16973" y="21408"/>
                  <a:pt x="17583" y="20801"/>
                  <a:pt x="18012" y="19822"/>
                </a:cubicBezTo>
                <a:cubicBezTo>
                  <a:pt x="18355" y="19041"/>
                  <a:pt x="18560" y="18066"/>
                  <a:pt x="18599" y="17039"/>
                </a:cubicBezTo>
                <a:lnTo>
                  <a:pt x="18599" y="3800"/>
                </a:lnTo>
                <a:lnTo>
                  <a:pt x="20550" y="7617"/>
                </a:lnTo>
                <a:cubicBezTo>
                  <a:pt x="20775" y="8057"/>
                  <a:pt x="21140" y="8057"/>
                  <a:pt x="21365" y="7617"/>
                </a:cubicBezTo>
                <a:cubicBezTo>
                  <a:pt x="21590" y="7177"/>
                  <a:pt x="21590" y="6463"/>
                  <a:pt x="21365" y="6023"/>
                </a:cubicBezTo>
                <a:lnTo>
                  <a:pt x="18477" y="332"/>
                </a:lnTo>
                <a:cubicBezTo>
                  <a:pt x="18368" y="119"/>
                  <a:pt x="18221" y="2"/>
                  <a:pt x="18068" y="0"/>
                </a:cubicBezTo>
                <a:close/>
              </a:path>
            </a:pathLst>
          </a:custGeom>
          <a:solidFill>
            <a:srgbClr val="009587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73" name="Google Shape;1673;p48"/>
          <p:cNvSpPr txBox="1"/>
          <p:nvPr>
            <p:custDataLst>
              <p:tags r:id="rId11"/>
            </p:custDataLst>
          </p:nvPr>
        </p:nvSpPr>
        <p:spPr>
          <a:xfrm>
            <a:off x="7736208" y="4159970"/>
            <a:ext cx="1071682" cy="361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67" tIns="19067" rIns="19067" bIns="19067" anchor="ctr" anchorCtr="0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GB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1926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년</a:t>
            </a:r>
            <a:r>
              <a:rPr kumimoji="0" lang="en-US" altLang="ko-KR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3" name="文本框 22"/>
          <p:cNvSpPr txBox="1"/>
          <p:nvPr>
            <p:custDataLst>
              <p:tags r:id="rId12"/>
            </p:custDataLst>
          </p:nvPr>
        </p:nvSpPr>
        <p:spPr>
          <a:xfrm>
            <a:off x="7854315" y="5030470"/>
            <a:ext cx="2258695" cy="45593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lvl="0" algn="ctr" defTabSz="457200">
              <a:lnSpc>
                <a:spcPct val="120000"/>
              </a:lnSpc>
              <a:defRPr/>
            </a:pP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처음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한글날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기년식</a:t>
            </a:r>
          </a:p>
        </p:txBody>
      </p:sp>
      <p:sp>
        <p:nvSpPr>
          <p:cNvPr id="1654" name="Google Shape;1654;p48"/>
          <p:cNvSpPr/>
          <p:nvPr>
            <p:custDataLst>
              <p:tags r:id="rId13"/>
            </p:custDataLst>
          </p:nvPr>
        </p:nvSpPr>
        <p:spPr>
          <a:xfrm>
            <a:off x="5790133" y="3227338"/>
            <a:ext cx="1706472" cy="874839"/>
          </a:xfrm>
          <a:custGeom>
            <a:avLst/>
            <a:gdLst/>
            <a:ahLst/>
            <a:cxnLst/>
            <a:rect l="l" t="t" r="r" b="b"/>
            <a:pathLst>
              <a:path w="21534" h="21599" extrusionOk="0">
                <a:moveTo>
                  <a:pt x="18068" y="0"/>
                </a:moveTo>
                <a:cubicBezTo>
                  <a:pt x="17919" y="-1"/>
                  <a:pt x="17772" y="110"/>
                  <a:pt x="17662" y="332"/>
                </a:cubicBezTo>
                <a:lnTo>
                  <a:pt x="14753" y="6023"/>
                </a:lnTo>
                <a:cubicBezTo>
                  <a:pt x="14528" y="6463"/>
                  <a:pt x="14528" y="7177"/>
                  <a:pt x="14753" y="7617"/>
                </a:cubicBezTo>
                <a:cubicBezTo>
                  <a:pt x="14978" y="8057"/>
                  <a:pt x="15343" y="8057"/>
                  <a:pt x="15568" y="7617"/>
                </a:cubicBezTo>
                <a:lnTo>
                  <a:pt x="17507" y="3823"/>
                </a:lnTo>
                <a:lnTo>
                  <a:pt x="17507" y="15982"/>
                </a:lnTo>
                <a:cubicBezTo>
                  <a:pt x="17539" y="16819"/>
                  <a:pt x="17391" y="17643"/>
                  <a:pt x="17098" y="18256"/>
                </a:cubicBezTo>
                <a:cubicBezTo>
                  <a:pt x="16780" y="18923"/>
                  <a:pt x="16325" y="19271"/>
                  <a:pt x="15860" y="19205"/>
                </a:cubicBezTo>
                <a:lnTo>
                  <a:pt x="533" y="19296"/>
                </a:lnTo>
                <a:cubicBezTo>
                  <a:pt x="238" y="19351"/>
                  <a:pt x="10" y="19826"/>
                  <a:pt x="0" y="20406"/>
                </a:cubicBezTo>
                <a:cubicBezTo>
                  <a:pt x="-10" y="21016"/>
                  <a:pt x="223" y="21537"/>
                  <a:pt x="533" y="21599"/>
                </a:cubicBezTo>
                <a:lnTo>
                  <a:pt x="16315" y="21508"/>
                </a:lnTo>
                <a:cubicBezTo>
                  <a:pt x="16973" y="21408"/>
                  <a:pt x="17583" y="20801"/>
                  <a:pt x="18012" y="19822"/>
                </a:cubicBezTo>
                <a:cubicBezTo>
                  <a:pt x="18355" y="19041"/>
                  <a:pt x="18560" y="18066"/>
                  <a:pt x="18599" y="17039"/>
                </a:cubicBezTo>
                <a:lnTo>
                  <a:pt x="18599" y="3800"/>
                </a:lnTo>
                <a:lnTo>
                  <a:pt x="20550" y="7617"/>
                </a:lnTo>
                <a:cubicBezTo>
                  <a:pt x="20775" y="8057"/>
                  <a:pt x="21140" y="8057"/>
                  <a:pt x="21365" y="7617"/>
                </a:cubicBezTo>
                <a:cubicBezTo>
                  <a:pt x="21590" y="7177"/>
                  <a:pt x="21590" y="6463"/>
                  <a:pt x="21365" y="6023"/>
                </a:cubicBezTo>
                <a:lnTo>
                  <a:pt x="18477" y="332"/>
                </a:lnTo>
                <a:cubicBezTo>
                  <a:pt x="18368" y="119"/>
                  <a:pt x="18221" y="2"/>
                  <a:pt x="18068" y="0"/>
                </a:cubicBezTo>
                <a:close/>
              </a:path>
            </a:pathLst>
          </a:custGeom>
          <a:solidFill>
            <a:srgbClr val="2196F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55" name="Google Shape;1655;p48"/>
          <p:cNvSpPr txBox="1"/>
          <p:nvPr>
            <p:custDataLst>
              <p:tags r:id="rId14"/>
            </p:custDataLst>
          </p:nvPr>
        </p:nvSpPr>
        <p:spPr>
          <a:xfrm>
            <a:off x="6021002" y="3607839"/>
            <a:ext cx="1035308" cy="361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67" tIns="19067" rIns="19067" bIns="19067" anchor="ctr" anchorCtr="0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GB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1910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년</a:t>
            </a:r>
            <a:r>
              <a:rPr kumimoji="0" lang="en-US" altLang="ko-KR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5" name="文本框 24"/>
          <p:cNvSpPr txBox="1"/>
          <p:nvPr>
            <p:custDataLst>
              <p:tags r:id="rId15"/>
            </p:custDataLst>
          </p:nvPr>
        </p:nvSpPr>
        <p:spPr>
          <a:xfrm>
            <a:off x="6021153" y="2410862"/>
            <a:ext cx="2258549" cy="684719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pPr lvl="0" algn="ctr" defTabSz="457200">
              <a:lnSpc>
                <a:spcPct val="120000"/>
              </a:lnSpc>
              <a:defRPr/>
            </a:pPr>
            <a:r>
              <a:rPr kumimoji="1" lang="ko-KR" altLang="zh-CN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일제감정기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말기에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한글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사용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장책으로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큰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위기를</a:t>
            </a:r>
            <a:r>
              <a:rPr kumimoji="1" lang="en-US" altLang="ko-KR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6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맞다</a:t>
            </a:r>
            <a:r>
              <a:rPr kumimoji="1" lang="en-US" altLang="ko-KR" sz="1600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.</a:t>
            </a:r>
          </a:p>
        </p:txBody>
      </p:sp>
      <p:sp>
        <p:nvSpPr>
          <p:cNvPr id="1660" name="Google Shape;1660;p48"/>
          <p:cNvSpPr/>
          <p:nvPr>
            <p:custDataLst>
              <p:tags r:id="rId16"/>
            </p:custDataLst>
          </p:nvPr>
        </p:nvSpPr>
        <p:spPr>
          <a:xfrm>
            <a:off x="9298580" y="3227338"/>
            <a:ext cx="1706471" cy="874839"/>
          </a:xfrm>
          <a:custGeom>
            <a:avLst/>
            <a:gdLst/>
            <a:ahLst/>
            <a:cxnLst/>
            <a:rect l="l" t="t" r="r" b="b"/>
            <a:pathLst>
              <a:path w="21534" h="21599" extrusionOk="0">
                <a:moveTo>
                  <a:pt x="18068" y="0"/>
                </a:moveTo>
                <a:cubicBezTo>
                  <a:pt x="17919" y="-1"/>
                  <a:pt x="17772" y="110"/>
                  <a:pt x="17662" y="332"/>
                </a:cubicBezTo>
                <a:lnTo>
                  <a:pt x="14753" y="6023"/>
                </a:lnTo>
                <a:cubicBezTo>
                  <a:pt x="14528" y="6463"/>
                  <a:pt x="14528" y="7177"/>
                  <a:pt x="14753" y="7617"/>
                </a:cubicBezTo>
                <a:cubicBezTo>
                  <a:pt x="14978" y="8057"/>
                  <a:pt x="15343" y="8057"/>
                  <a:pt x="15568" y="7617"/>
                </a:cubicBezTo>
                <a:lnTo>
                  <a:pt x="17507" y="3823"/>
                </a:lnTo>
                <a:lnTo>
                  <a:pt x="17507" y="15982"/>
                </a:lnTo>
                <a:cubicBezTo>
                  <a:pt x="17539" y="16819"/>
                  <a:pt x="17391" y="17643"/>
                  <a:pt x="17098" y="18256"/>
                </a:cubicBezTo>
                <a:cubicBezTo>
                  <a:pt x="16780" y="18923"/>
                  <a:pt x="16325" y="19271"/>
                  <a:pt x="15860" y="19205"/>
                </a:cubicBezTo>
                <a:lnTo>
                  <a:pt x="533" y="19296"/>
                </a:lnTo>
                <a:cubicBezTo>
                  <a:pt x="238" y="19351"/>
                  <a:pt x="10" y="19826"/>
                  <a:pt x="0" y="20406"/>
                </a:cubicBezTo>
                <a:cubicBezTo>
                  <a:pt x="-10" y="21016"/>
                  <a:pt x="223" y="21537"/>
                  <a:pt x="533" y="21599"/>
                </a:cubicBezTo>
                <a:lnTo>
                  <a:pt x="16315" y="21508"/>
                </a:lnTo>
                <a:cubicBezTo>
                  <a:pt x="16973" y="21408"/>
                  <a:pt x="17583" y="20801"/>
                  <a:pt x="18012" y="19822"/>
                </a:cubicBezTo>
                <a:cubicBezTo>
                  <a:pt x="18355" y="19041"/>
                  <a:pt x="18560" y="18066"/>
                  <a:pt x="18599" y="17039"/>
                </a:cubicBezTo>
                <a:lnTo>
                  <a:pt x="18599" y="3800"/>
                </a:lnTo>
                <a:lnTo>
                  <a:pt x="20550" y="7617"/>
                </a:lnTo>
                <a:cubicBezTo>
                  <a:pt x="20775" y="8057"/>
                  <a:pt x="21140" y="8057"/>
                  <a:pt x="21365" y="7617"/>
                </a:cubicBezTo>
                <a:cubicBezTo>
                  <a:pt x="21590" y="7177"/>
                  <a:pt x="21590" y="6463"/>
                  <a:pt x="21365" y="6023"/>
                </a:cubicBezTo>
                <a:lnTo>
                  <a:pt x="18477" y="332"/>
                </a:lnTo>
                <a:cubicBezTo>
                  <a:pt x="18368" y="119"/>
                  <a:pt x="18221" y="2"/>
                  <a:pt x="18068" y="0"/>
                </a:cubicBezTo>
                <a:close/>
              </a:path>
            </a:pathLst>
          </a:custGeom>
          <a:solidFill>
            <a:srgbClr val="2196F3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065" b="0" i="0" u="none" strike="noStrike" kern="1200" cap="none" spc="0" normalizeH="0" baseline="0" noProof="0">
              <a:ln>
                <a:noFill/>
              </a:ln>
              <a:solidFill>
                <a:srgbClr val="74808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61" name="Google Shape;1661;p48"/>
          <p:cNvSpPr txBox="1"/>
          <p:nvPr>
            <p:custDataLst>
              <p:tags r:id="rId17"/>
            </p:custDataLst>
          </p:nvPr>
        </p:nvSpPr>
        <p:spPr>
          <a:xfrm>
            <a:off x="9432638" y="3614039"/>
            <a:ext cx="1141315" cy="361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9067" tIns="19067" rIns="19067" bIns="19067" anchor="ctr" anchorCtr="0"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en-GB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1945</a:t>
            </a:r>
            <a:r>
              <a:rPr kumimoji="0" lang="ko-KR" altLang="en-US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년</a:t>
            </a:r>
            <a:r>
              <a:rPr kumimoji="0" lang="en-US" altLang="ko-KR" sz="1400" b="1" i="0" u="none" strike="noStrike" kern="1200" cap="none" spc="150" normalizeH="0" noProof="0">
                <a:ln>
                  <a:noFill/>
                </a:ln>
                <a:solidFill>
                  <a:srgbClr val="222222">
                    <a:lumMod val="90000"/>
                    <a:lumOff val="1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26" name="文本框 25"/>
          <p:cNvSpPr txBox="1"/>
          <p:nvPr>
            <p:custDataLst>
              <p:tags r:id="rId18"/>
            </p:custDataLst>
          </p:nvPr>
        </p:nvSpPr>
        <p:spPr>
          <a:xfrm>
            <a:off x="9580577" y="2410862"/>
            <a:ext cx="2258549" cy="684719"/>
          </a:xfrm>
          <a:prstGeom prst="rect">
            <a:avLst/>
          </a:prstGeom>
          <a:noFill/>
        </p:spPr>
        <p:txBody>
          <a:bodyPr wrap="square" rtlCol="0" anchor="b">
            <a:noAutofit/>
          </a:bodyPr>
          <a:lstStyle/>
          <a:p>
            <a:pPr lvl="0" algn="ctr" defTabSz="457200">
              <a:lnSpc>
                <a:spcPct val="120000"/>
              </a:lnSpc>
              <a:defRPr/>
            </a:pPr>
            <a:r>
              <a:rPr kumimoji="1" lang="ko-KR" altLang="zh-CN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광복이래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한국어와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한글을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마음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놓고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가르치고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배우게</a:t>
            </a:r>
            <a:r>
              <a:rPr kumimoji="1" lang="en-US" altLang="ko-KR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 </a:t>
            </a:r>
            <a:r>
              <a:rPr kumimoji="1" lang="ko-KR" altLang="en-US" sz="1500" b="1" spc="150">
                <a:solidFill>
                  <a:srgbClr val="222222">
                    <a:lumMod val="75000"/>
                    <a:lumOff val="25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Arial" panose="020B0604020202020204" pitchFamily="34" charset="0"/>
              </a:rPr>
              <a:t>되었다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5278755" y="-635"/>
            <a:ext cx="6913245" cy="6858635"/>
          </a:xfrm>
          <a:prstGeom prst="rect">
            <a:avLst/>
          </a:prstGeom>
          <a:solidFill>
            <a:schemeClr val="bg1">
              <a:lumMod val="95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2" name="矩形 1"/>
          <p:cNvSpPr/>
          <p:nvPr/>
        </p:nvSpPr>
        <p:spPr>
          <a:xfrm>
            <a:off x="7920355" y="0"/>
            <a:ext cx="4271645" cy="1007745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10" name="文本框 6"/>
          <p:cNvSpPr txBox="1"/>
          <p:nvPr/>
        </p:nvSpPr>
        <p:spPr>
          <a:xfrm>
            <a:off x="8181975" y="269875"/>
            <a:ext cx="4698365" cy="46164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zh-CN"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포스터 제작 및 홍보</a:t>
            </a:r>
          </a:p>
        </p:txBody>
      </p:sp>
      <p:sp>
        <p:nvSpPr>
          <p:cNvPr id="12" name="文本框 10"/>
          <p:cNvSpPr txBox="1"/>
          <p:nvPr/>
        </p:nvSpPr>
        <p:spPr>
          <a:xfrm>
            <a:off x="144780" y="188595"/>
            <a:ext cx="3349625" cy="40005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2000" b="1" i="0" cap="none">
                <a:solidFill>
                  <a:srgbClr val="212121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포스터</a:t>
            </a:r>
            <a:endParaRPr lang="zh-CN" altLang="en-US" sz="2000" b="1" i="0" cap="none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文本框 11"/>
          <p:cNvSpPr txBox="1"/>
          <p:nvPr/>
        </p:nvSpPr>
        <p:spPr>
          <a:xfrm>
            <a:off x="5607050" y="1188085"/>
            <a:ext cx="977900" cy="40005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2000" b="1" i="0" cap="none">
                <a:solidFill>
                  <a:srgbClr val="212121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sz="20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홍보</a:t>
            </a:r>
            <a:endParaRPr lang="zh-CN" altLang="en-US" sz="2000" b="1" i="0" cap="none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28320" y="731520"/>
            <a:ext cx="4065905" cy="57524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rcRect l="291" t="5332" r="-291" b="9783"/>
          <a:stretch>
            <a:fillRect/>
          </a:stretch>
        </p:blipFill>
        <p:spPr>
          <a:xfrm>
            <a:off x="7749540" y="1706880"/>
            <a:ext cx="2599055" cy="477710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00" y="229235"/>
            <a:ext cx="4271645" cy="1007745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7" name="矩形 6"/>
          <p:cNvSpPr/>
          <p:nvPr/>
        </p:nvSpPr>
        <p:spPr>
          <a:xfrm>
            <a:off x="5279390" y="0"/>
            <a:ext cx="6913245" cy="6858635"/>
          </a:xfrm>
          <a:prstGeom prst="rect">
            <a:avLst/>
          </a:prstGeom>
          <a:solidFill>
            <a:schemeClr val="bg1">
              <a:lumMod val="95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10" name="文本框 6"/>
          <p:cNvSpPr txBox="1"/>
          <p:nvPr/>
        </p:nvSpPr>
        <p:spPr>
          <a:xfrm>
            <a:off x="325120" y="499110"/>
            <a:ext cx="4698365" cy="46228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zh-CN" sz="2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한글날에 꼭 들러야 할 명소</a:t>
            </a:r>
            <a:endParaRPr lang="ko-KR" altLang="en-US" sz="240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1" name="图片 9"/>
          <p:cNvPicPr>
            <a:picLocks noChangeAspect="1"/>
          </p:cNvPicPr>
          <p:nvPr/>
        </p:nvPicPr>
        <p:blipFill rotWithShape="1">
          <a:blip r:embed="rId2" cstate="hqprint"/>
          <a:stretch>
            <a:fillRect/>
          </a:stretch>
        </p:blipFill>
        <p:spPr>
          <a:xfrm>
            <a:off x="68580" y="2178050"/>
            <a:ext cx="5128895" cy="2694305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" name="文本框 10"/>
          <p:cNvSpPr txBox="1"/>
          <p:nvPr/>
        </p:nvSpPr>
        <p:spPr>
          <a:xfrm>
            <a:off x="62230" y="1473835"/>
            <a:ext cx="3349625" cy="63119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2000" b="1" i="0" cap="none">
                <a:solidFill>
                  <a:srgbClr val="212121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sz="2000" b="1" i="0" cap="none">
                <a:solidFill>
                  <a:srgbClr val="212121"/>
                </a:solidFill>
                <a:latin typeface="微软雅黑" panose="020B0503020204020204" charset="-122"/>
                <a:ea typeface="微软雅黑" panose="020B0503020204020204" charset="-122"/>
              </a:rPr>
              <a:t>세종대왕기념관</a:t>
            </a:r>
            <a:b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</a:br>
            <a:endParaRPr lang="ko-KR" altLang="en-US" sz="1500" i="0" cap="none">
              <a:solidFill>
                <a:srgbClr val="21212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3" name="文本框 11"/>
          <p:cNvSpPr txBox="1"/>
          <p:nvPr/>
        </p:nvSpPr>
        <p:spPr>
          <a:xfrm>
            <a:off x="5621020" y="1411605"/>
            <a:ext cx="5248275" cy="40068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2000" b="1" i="0" cap="none">
                <a:solidFill>
                  <a:srgbClr val="212121"/>
                </a:solidFill>
                <a:latin typeface="楷体" panose="02010609060101010101" charset="-122"/>
                <a:ea typeface="楷体" panose="02010609060101010101" charset="-122"/>
              </a:rPr>
              <a:t>2.한글중심길</a:t>
            </a:r>
            <a:endParaRPr lang="ko-KR" altLang="en-US" sz="2000" b="1" i="0" cap="none">
              <a:solidFill>
                <a:srgbClr val="21212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" name="文本框 12"/>
          <p:cNvSpPr txBox="1"/>
          <p:nvPr/>
        </p:nvSpPr>
        <p:spPr>
          <a:xfrm>
            <a:off x="62230" y="5109210"/>
            <a:ext cx="4448810" cy="1015365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defTabSz="266700" latinLnBrk="0">
              <a:buFontTx/>
              <a:buNone/>
            </a:pPr>
            <a: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  <a:t>주소:서울특별시 동대문구 회기로56</a:t>
            </a:r>
            <a:b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</a:br>
            <a: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  <a:t>문의:+82-2-969-8851</a:t>
            </a:r>
            <a:b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</a:br>
            <a: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  <a:t>영업시간:오전 9시~오후 6시(매주 월요일 휴관)</a:t>
            </a:r>
            <a:b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</a:br>
            <a: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  <a:t>관람료:성인 3000원, 청소년 1500원</a:t>
            </a:r>
            <a:endParaRPr lang="ko-KR" altLang="en-US" sz="1500" i="0" cap="none">
              <a:solidFill>
                <a:srgbClr val="21212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hqprint"/>
          <a:stretch>
            <a:fillRect/>
          </a:stretch>
        </p:blipFill>
        <p:spPr>
          <a:xfrm>
            <a:off x="5564505" y="2172970"/>
            <a:ext cx="5341620" cy="2699385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21045" y="5109210"/>
            <a:ext cx="5372735" cy="323850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sz="1500" i="0" cap="none">
                <a:solidFill>
                  <a:srgbClr val="212121"/>
                </a:solidFill>
                <a:latin typeface="华文中宋" panose="02010600040101010101" charset="-122"/>
                <a:ea typeface="华文中宋" panose="02010600040101010101" charset="-122"/>
              </a:rPr>
              <a:t>주소:종로구 세종로 (지하철 5호선 광화문역 8번 출구 인근)</a:t>
            </a:r>
            <a:endParaRPr lang="ko-KR" altLang="en-US" sz="1500" i="0" cap="none">
              <a:solidFill>
                <a:srgbClr val="21212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04615" y="2903220"/>
            <a:ext cx="3799205" cy="83058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>
            <a:spAutoFit/>
            <a:scene3d>
              <a:camera prst="orthographicFront"/>
              <a:lightRig rig="threePt" dir="t"/>
            </a:scene3d>
            <a:sp3d contourW="12700"/>
          </a:bodyPr>
          <a:lstStyle>
            <a:lvl1pPr marL="0" indent="0" algn="dist" latinLnBrk="0">
              <a:buFontTx/>
              <a:buNone/>
              <a:defRPr lang="en-GB" altLang="en-US" sz="9600"/>
            </a:lvl1pPr>
          </a:lstStyle>
          <a:p>
            <a:pPr mar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sx="102000" sy="102000" algn="ctr" rotWithShape="0">
                    <a:schemeClr val="bg1">
                      <a:alpha val="2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감사합니다</a:t>
            </a:r>
            <a:endParaRPr lang="ko-KR" altLang="en-US" sz="48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0330" y="184785"/>
            <a:ext cx="11692890" cy="1015365"/>
          </a:xfrm>
          <a:prstGeom prst="rect">
            <a:avLst/>
          </a:prstGeom>
          <a:solidFill>
            <a:srgbClr val="4963A8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>
            <a:noAutofit/>
          </a:bodyPr>
          <a:lstStyle/>
          <a:p>
            <a:pPr marL="0" indent="0" algn="ctr" latinLnBrk="0">
              <a:buFontTx/>
              <a:buNone/>
            </a:pPr>
            <a:endParaRPr lang="ko-KR" altLang="en-US"/>
          </a:p>
        </p:txBody>
      </p:sp>
      <p:sp>
        <p:nvSpPr>
          <p:cNvPr id="5" name="文本框 1">
            <a:extLst>
              <a:ext uri="{FF2B5EF4-FFF2-40B4-BE49-F238E27FC236}">
                <a16:creationId xmlns:a16="http://schemas.microsoft.com/office/drawing/2014/main" id="{1EB79E46-4391-ABD2-3CAD-49F399226950}"/>
              </a:ext>
            </a:extLst>
          </p:cNvPr>
          <p:cNvSpPr txBox="1"/>
          <p:nvPr/>
        </p:nvSpPr>
        <p:spPr>
          <a:xfrm>
            <a:off x="10082212" y="4961183"/>
            <a:ext cx="2657475" cy="401392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en-US" sz="20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14</a:t>
            </a:r>
            <a:r>
              <a:rPr lang="ko-KR" altLang="en-US" sz="20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모둠</a:t>
            </a:r>
          </a:p>
        </p:txBody>
      </p:sp>
      <p:sp>
        <p:nvSpPr>
          <p:cNvPr id="6" name="文本框 1">
            <a:extLst>
              <a:ext uri="{FF2B5EF4-FFF2-40B4-BE49-F238E27FC236}">
                <a16:creationId xmlns:a16="http://schemas.microsoft.com/office/drawing/2014/main" id="{355C41A6-CF02-B251-46D3-67B6B1CE6416}"/>
              </a:ext>
            </a:extLst>
          </p:cNvPr>
          <p:cNvSpPr txBox="1"/>
          <p:nvPr/>
        </p:nvSpPr>
        <p:spPr>
          <a:xfrm>
            <a:off x="9469755" y="5425088"/>
            <a:ext cx="2657475" cy="1386277"/>
          </a:xfrm>
          <a:prstGeom prst="rect">
            <a:avLst/>
          </a:prstGeom>
          <a:noFill/>
          <a:ln w="0">
            <a:noFill/>
          </a:ln>
        </p:spPr>
        <p:txBody>
          <a:bodyPr vert="horz" wrap="square" lIns="89535" tIns="46355" rIns="89535" bIns="46355" numCol="1" anchor="t">
            <a:spAutoFit/>
          </a:bodyPr>
          <a:lstStyle/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2019005614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장호천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2019027529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주지붕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2020064875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팽새영길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2019064102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궈펑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2019031094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후단양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2018060355</a:t>
            </a:r>
            <a:r>
              <a:rPr lang="ko-KR" altLang="en-US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강동민</a:t>
            </a:r>
            <a:endParaRPr lang="en-US" altLang="ko-KR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 algn="l" latinLnBrk="0" hangingPunct="1">
              <a:buFontTx/>
              <a:buNone/>
            </a:pPr>
            <a:r>
              <a:rPr lang="en-US" altLang="ko-KR" sz="1200" b="1" dirty="0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2019059116</a:t>
            </a:r>
            <a:r>
              <a:rPr lang="ko-KR" altLang="en-US" sz="1200" b="1" dirty="0" err="1">
                <a:solidFill>
                  <a:schemeClr val="tx2">
                    <a:lumMod val="75000"/>
                    <a:lumOff val="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왕일균</a:t>
            </a:r>
            <a:endParaRPr lang="ko-KR" altLang="en-US" sz="1200" b="1" dirty="0">
              <a:solidFill>
                <a:schemeClr val="tx2">
                  <a:lumMod val="75000"/>
                  <a:lumOff val="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i"/>
  <p:tag name="KSO_WM_UNIT_INDEX" val="1_1"/>
  <p:tag name="KSO_WM_UNIT_ID" val="diagram20201495_2*m_i*1_1"/>
  <p:tag name="KSO_WM_TEMPLATE_CATEGORY" val="diagram"/>
  <p:tag name="KSO_WM_TEMPLATE_INDEX" val="20201495"/>
  <p:tag name="KSO_WM_UNIT_LAYERLEVEL" val="1_1"/>
  <p:tag name="KSO_WM_TAG_VERSION" val="1.0"/>
  <p:tag name="KSO_WM_BEAUTIFY_FLAG" val="#wm#"/>
  <p:tag name="KSO_WM_UNIT_FILL_FORE_SCHEMECOLOR_INDEX" val="5"/>
  <p:tag name="KSO_WM_UNIT_FILL_TYP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RELATE_UNITID" val="layout_m1"/>
  <p:tag name="KSO_WM_UNIT_PRESET_TEXT" val="添加标题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g"/>
  <p:tag name="KSO_WM_UNIT_INDEX" val="1_1"/>
  <p:tag name="KSO_WM_UNIT_ID" val="diagram20201495_2*m_g*1_1"/>
  <p:tag name="KSO_WM_TEMPLATE_CATEGORY" val="diagram"/>
  <p:tag name="KSO_WM_TEMPLATE_INDEX" val="20201495"/>
  <p:tag name="KSO_WM_UNIT_LAYERLEVEL" val="1_1"/>
  <p:tag name="KSO_WM_TAG_VERSION" val="1.0"/>
  <p:tag name="KSO_WM_BEAUTIFY_FLAG" val="#wm#"/>
  <p:tag name="KSO_WM_UNIT_TEXT_FILL_FORE_SCHEMECOLOR_INDEX" val="14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i"/>
  <p:tag name="KSO_WM_UNIT_INDEX" val="1_2"/>
  <p:tag name="KSO_WM_UNIT_ID" val="diagram20201495_2*m_i*1_2"/>
  <p:tag name="KSO_WM_TEMPLATE_CATEGORY" val="diagram"/>
  <p:tag name="KSO_WM_TEMPLATE_INDEX" val="20201495"/>
  <p:tag name="KSO_WM_UNIT_LAYERLEVEL" val="1_1"/>
  <p:tag name="KSO_WM_TAG_VERSION" val="1.0"/>
  <p:tag name="KSO_WM_BEAUTIFY_FLAG" val="#wm#"/>
  <p:tag name="KSO_WM_UNIT_LINE_FORE_SCHEMECOLOR_INDEX" val="14"/>
  <p:tag name="KSO_WM_UNIT_LINE_FILL_TYPE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201495_2*m_h_i*1_1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FILL_FORE_SCHEMECOLOR_INDEX" val="5"/>
  <p:tag name="KSO_WM_UNI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2019.07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1_1"/>
  <p:tag name="KSO_WM_UNIT_ID" val="diagram20201495_2*m_h_a*1_1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201495_2*m_h_f*1_1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201495_2*m_h_i*1_2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FILL_FORE_SCHEMECOLOR_INDEX" val="6"/>
  <p:tag name="KSO_WM_UNIT_FILL_TYPE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2019.08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2_1"/>
  <p:tag name="KSO_WM_UNIT_ID" val="diagram20201495_2*m_h_a*1_2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201495_2*m_h_f*1_2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201495_2*m_h_i*1_4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FILL_FORE_SCHEMECOLOR_INDEX" val="6"/>
  <p:tag name="KSO_WM_UNIT_FILL_TYPE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2019.11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4_1"/>
  <p:tag name="KSO_WM_UNIT_ID" val="diagram20201495_2*m_h_a*1_4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201495_2*m_h_f*1_4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201495_2*m_h_i*1_3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FILL_FORE_SCHEMECOLOR_INDEX" val="5"/>
  <p:tag name="KSO_WM_UNIT_FILL_TYPE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2019.09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3_1"/>
  <p:tag name="KSO_WM_UNIT_ID" val="diagram20201495_2*m_h_a*1_3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201495_2*m_h_f*1_3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5_1"/>
  <p:tag name="KSO_WM_UNIT_ID" val="diagram20201495_2*m_h_i*1_5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FILL_FORE_SCHEMECOLOR_INDEX" val="5"/>
  <p:tag name="KSO_WM_UNIT_FILL_TYPE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2019.12"/>
  <p:tag name="KSO_WM_UNIT_NOCLEAR" val="0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a"/>
  <p:tag name="KSO_WM_UNIT_INDEX" val="1_5_1"/>
  <p:tag name="KSO_WM_UNIT_ID" val="diagram20201495_2*m_h_a*1_5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单击此处添加文本具体内容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5_1"/>
  <p:tag name="KSO_WM_UNIT_ID" val="diagram20201495_2*m_h_f*1_5_1"/>
  <p:tag name="KSO_WM_TEMPLATE_CATEGORY" val="diagram"/>
  <p:tag name="KSO_WM_TEMPLATE_INDEX" val="20201495"/>
  <p:tag name="KSO_WM_UNIT_LAYERLEVEL" val="1_1_1"/>
  <p:tag name="KSO_WM_TAG_VERSION" val="1.0"/>
  <p:tag name="KSO_WM_BEAUTIFY_FLAG" val="#wm#"/>
  <p:tag name="KSO_WM_UNIT_TEXT_FILL_FORE_SCHEMECOLOR_INDEX" val="13"/>
  <p:tag name="KSO_WM_UNIT_TEXT_FILL_TYPE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9059,&quot;width&quot;:6403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7980,&quot;width&quot;:1755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Pages>6</Pages>
  <Words>209</Words>
  <Application>Microsoft Office PowerPoint</Application>
  <PresentationFormat>宽屏</PresentationFormat>
  <Paragraphs>50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Malgun Gothic</vt:lpstr>
      <vt:lpstr>等线</vt:lpstr>
      <vt:lpstr>等线 Light</vt:lpstr>
      <vt:lpstr>方正黑体简体</vt:lpstr>
      <vt:lpstr>华文中宋</vt:lpstr>
      <vt:lpstr>楷体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Office User</dc:creator>
  <cp:lastModifiedBy>彭 玺英吉</cp:lastModifiedBy>
  <cp:revision>9</cp:revision>
  <dcterms:created xsi:type="dcterms:W3CDTF">2022-07-24T08:01:00Z</dcterms:created>
  <dcterms:modified xsi:type="dcterms:W3CDTF">2022-07-30T02:22:25Z</dcterms:modified>
  <cp:version>9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KSOTemplateUUID">
    <vt:lpwstr>v1.0_mb_pQzIEODkE5dyNjgFDpJPHw==</vt:lpwstr>
  </property>
  <property fmtid="{D5CDD505-2E9C-101B-9397-08002B2CF9AE}" pid="4" name="ICV">
    <vt:lpwstr>300FC8F1DB6D46879D446420CF2130FC</vt:lpwstr>
  </property>
</Properties>
</file>