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sldIdLst>
    <p:sldId id="316" r:id="rId2"/>
    <p:sldId id="325" r:id="rId3"/>
    <p:sldId id="317" r:id="rId4"/>
    <p:sldId id="321" r:id="rId5"/>
    <p:sldId id="376" r:id="rId6"/>
    <p:sldId id="374" r:id="rId7"/>
    <p:sldId id="270" r:id="rId8"/>
  </p:sldIdLst>
  <p:sldSz cx="18288000" cy="10287000"/>
  <p:notesSz cx="10287000" cy="18288000"/>
  <p:embeddedFontLst>
    <p:embeddedFont>
      <p:font typeface="BM DoHyeon OTF" panose="020B0600000101010101" pitchFamily="34" charset="-127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Gmarket Sans Bold" panose="02000000000000000000" pitchFamily="2" charset="-128"/>
      <p:bold r:id="rId15"/>
    </p:embeddedFont>
    <p:embeddedFont>
      <p:font typeface="Gmarket Sans Medium" panose="02000000000000000000" pitchFamily="2" charset="-128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92" userDrawn="1">
          <p15:clr>
            <a:srgbClr val="A4A3A4"/>
          </p15:clr>
        </p15:guide>
        <p15:guide id="2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C4C"/>
    <a:srgbClr val="953735"/>
    <a:srgbClr val="D99694"/>
    <a:srgbClr val="494949"/>
    <a:srgbClr val="BD4F4C"/>
    <a:srgbClr val="1E497D"/>
    <a:srgbClr val="6E89B7"/>
    <a:srgbClr val="8CA9E2"/>
    <a:srgbClr val="9EC0FF"/>
    <a:srgbClr val="7FC3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D27800-FF82-3846-A4F6-46F81763074B}" v="3899" dt="2022-06-16T12:07:43.072"/>
    <p1510:client id="{76743B64-3F54-CF4E-A120-53F8EE5D7A30}" v="5382" dt="2022-06-16T12:08:14.115"/>
    <p1510:client id="{797FD7D0-0820-494B-B25E-685FED54A15F}" v="9595" dt="2022-06-16T12:01:00.299"/>
    <p1510:client id="{DC13112F-4518-FC43-8E4C-20E36E54393D}" v="1790" dt="2022-06-16T11:57:30.9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312"/>
    <p:restoredTop sz="69225"/>
  </p:normalViewPr>
  <p:slideViewPr>
    <p:cSldViewPr>
      <p:cViewPr>
        <p:scale>
          <a:sx n="49" d="100"/>
          <a:sy n="49" d="100"/>
        </p:scale>
        <p:origin x="80" y="384"/>
      </p:cViewPr>
      <p:guideLst>
        <p:guide orient="horz" pos="3192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ore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A84C4-304E-1E45-98BC-FA115197A26C}" type="datetimeFigureOut">
              <a:rPr kumimoji="1" lang="ko-Kore-KR" altLang="en-US" smtClean="0"/>
              <a:t>2022. 7. 26.</a:t>
            </a:fld>
            <a:endParaRPr kumimoji="1" lang="ko-Kore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342900" y="2286000"/>
            <a:ext cx="109728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ore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ore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6C3E-552A-5C4F-89FE-A3F11953C9F4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855301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인사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경기 우리말 가꿈이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모둠 발표 합니다</a:t>
            </a:r>
            <a:endParaRPr lang="ko-KR" altLang="en-US" b="0" dirty="0">
              <a:effectLst/>
            </a:endParaRPr>
          </a:p>
          <a:p>
            <a:br>
              <a:rPr lang="ko-KR" altLang="en-US" dirty="0"/>
            </a:br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1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675279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목차 소개</a:t>
            </a:r>
            <a:endParaRPr kumimoji="1" lang="en-US" altLang="ko-KR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kumimoji="1"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kumimoji="1"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kumimoji="1"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</a:p>
          <a:p>
            <a:r>
              <a:rPr kumimoji="1"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kumimoji="1"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kumimoji="1"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kumimoji="1"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kumimoji="1" lang="en-US" altLang="ko-KR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kumimoji="1"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kumimoji="1"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kumimoji="1"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2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778088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주제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우리말 한글</a:t>
            </a:r>
            <a:endParaRPr lang="en-US" altLang="ko-KR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대상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3~5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 영유아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한글을 배워야 하는 연령 대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rtl="0"/>
            <a:endParaRPr lang="en-US" altLang="ko-KR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아이가 부모님과 함께 직접 요리를 하며 재미있게 자음 모음에 익숙해짐</a:t>
            </a:r>
            <a:endParaRPr lang="ko-KR" altLang="en-US" b="0" dirty="0">
              <a:effectLst/>
            </a:endParaRPr>
          </a:p>
          <a:p>
            <a:br>
              <a:rPr lang="ko-KR" altLang="en-US" dirty="0"/>
            </a:br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3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600201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4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60419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5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0168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한글을 배워야 하는 아이에게 자음과 모음에 익숙함 줌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직접 재료를 사용하여 도시락 만들며 경험 </a:t>
            </a:r>
            <a:r>
              <a:rPr lang="en-US" altLang="ko-KR" dirty="0"/>
              <a:t>+</a:t>
            </a:r>
            <a:r>
              <a:rPr lang="ko-KR" altLang="en-US" dirty="0"/>
              <a:t> 재미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6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970308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ore-KR" altLang="en-US" dirty="0"/>
              <a:t>감사합니다</a:t>
            </a:r>
            <a:r>
              <a:rPr kumimoji="1" lang="en-US" altLang="ko-Kore-KR" dirty="0"/>
              <a:t>.</a:t>
            </a:r>
            <a:endParaRPr kumimoji="1" lang="ko-Kore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26C3E-552A-5C4F-89FE-A3F11953C9F4}" type="slidenum">
              <a:rPr kumimoji="1" lang="ko-Kore-KR" altLang="en-US" smtClean="0"/>
              <a:t>7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515966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svg"/><Relationship Id="rId12" Type="http://schemas.openxmlformats.org/officeDocument/2006/relationships/image" Target="../media/image1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음식, 컨테이너, 플라스틱, 고기이(가) 표시된 사진&#10;&#10;자동 생성된 설명">
            <a:extLst>
              <a:ext uri="{FF2B5EF4-FFF2-40B4-BE49-F238E27FC236}">
                <a16:creationId xmlns:a16="http://schemas.microsoft.com/office/drawing/2014/main" id="{197ED893-1362-B7F5-5DF2-A7D541B2FC7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0054" y="-2239265"/>
            <a:ext cx="25166945" cy="14170084"/>
          </a:xfrm>
          <a:prstGeom prst="rect">
            <a:avLst/>
          </a:prstGeom>
          <a:scene3d>
            <a:camera prst="orthographicFront">
              <a:rot lat="0" lon="0" rev="1800000"/>
            </a:camera>
            <a:lightRig rig="threePt" dir="t"/>
          </a:scene3d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E0A57C8F-2DAE-60F4-296B-E5BD1FD049C6}"/>
              </a:ext>
            </a:extLst>
          </p:cNvPr>
          <p:cNvSpPr/>
          <p:nvPr/>
        </p:nvSpPr>
        <p:spPr>
          <a:xfrm rot="19800000">
            <a:off x="-3505030" y="-2290836"/>
            <a:ext cx="7391400" cy="32004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2C3D6C7-EDCF-7680-1B80-E9D75C1B9B5A}"/>
              </a:ext>
            </a:extLst>
          </p:cNvPr>
          <p:cNvSpPr/>
          <p:nvPr/>
        </p:nvSpPr>
        <p:spPr>
          <a:xfrm rot="19800000">
            <a:off x="13814783" y="9067939"/>
            <a:ext cx="7391400" cy="32004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B26EB4E-9715-522A-6608-BBA2AB66A1E0}"/>
              </a:ext>
            </a:extLst>
          </p:cNvPr>
          <p:cNvSpPr/>
          <p:nvPr/>
        </p:nvSpPr>
        <p:spPr>
          <a:xfrm>
            <a:off x="-116303" y="-2933700"/>
            <a:ext cx="13626116" cy="150156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ore-KR" sz="4800" dirty="0"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768C3A-0D8A-7C3B-DB39-53177CCAE0BA}"/>
              </a:ext>
            </a:extLst>
          </p:cNvPr>
          <p:cNvSpPr txBox="1"/>
          <p:nvPr/>
        </p:nvSpPr>
        <p:spPr>
          <a:xfrm>
            <a:off x="1828800" y="1528812"/>
            <a:ext cx="9734013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요리조리 배우는</a:t>
            </a:r>
            <a:endParaRPr kumimoji="1" lang="en-US" altLang="ko-KR" sz="9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r>
              <a:rPr kumimoji="1" lang="ko-KR" altLang="en-US" sz="9600" dirty="0">
                <a:solidFill>
                  <a:schemeClr val="accent2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한글</a:t>
            </a:r>
            <a:r>
              <a:rPr kumimoji="1" lang="ko-KR" altLang="en-US" sz="9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 도시락</a:t>
            </a:r>
            <a:endParaRPr kumimoji="1" lang="en-US" altLang="ko-KR" sz="48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endParaRPr kumimoji="1" lang="en-US" altLang="ko-KR" sz="4800" dirty="0">
              <a:solidFill>
                <a:schemeClr val="bg1">
                  <a:lumMod val="7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r>
              <a:rPr kumimoji="1" lang="ko-KR" altLang="en-US" sz="4800" dirty="0">
                <a:solidFill>
                  <a:schemeClr val="bg1">
                    <a:lumMod val="7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경기 </a:t>
            </a:r>
            <a:r>
              <a:rPr kumimoji="1" lang="en-US" altLang="ko-KR" sz="4800" dirty="0">
                <a:solidFill>
                  <a:schemeClr val="bg1">
                    <a:lumMod val="7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2022</a:t>
            </a:r>
            <a:r>
              <a:rPr kumimoji="1" lang="ko-KR" altLang="en-US" sz="4800" dirty="0">
                <a:solidFill>
                  <a:schemeClr val="bg1">
                    <a:lumMod val="7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 우리말 가꿈이 </a:t>
            </a:r>
            <a:r>
              <a:rPr kumimoji="1" lang="en-US" altLang="ko-KR" sz="4800" dirty="0">
                <a:solidFill>
                  <a:schemeClr val="bg1">
                    <a:lumMod val="7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1</a:t>
            </a:r>
            <a:r>
              <a:rPr kumimoji="1" lang="ko-KR" altLang="en-US" sz="4800" dirty="0">
                <a:solidFill>
                  <a:schemeClr val="bg1">
                    <a:lumMod val="7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모둠</a:t>
            </a:r>
            <a:endParaRPr kumimoji="1" lang="en-US" altLang="ko-KR" sz="4800" dirty="0">
              <a:solidFill>
                <a:schemeClr val="bg1">
                  <a:lumMod val="7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endParaRPr kumimoji="1" lang="en-US" altLang="ko-KR" sz="4800" dirty="0">
              <a:solidFill>
                <a:schemeClr val="bg1">
                  <a:lumMod val="7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endParaRPr kumimoji="1" lang="en-US" altLang="ko-KR" sz="4800" dirty="0">
              <a:solidFill>
                <a:schemeClr val="bg1">
                  <a:lumMod val="7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endParaRPr kumimoji="1" lang="en-US" altLang="ko-KR" sz="4800" dirty="0">
              <a:solidFill>
                <a:schemeClr val="bg1">
                  <a:lumMod val="7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  <a:p>
            <a:endParaRPr kumimoji="1" lang="en-US" altLang="ko-KR" sz="2000" dirty="0">
              <a:solidFill>
                <a:schemeClr val="bg1">
                  <a:lumMod val="7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68521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7">
            <a:extLst>
              <a:ext uri="{FF2B5EF4-FFF2-40B4-BE49-F238E27FC236}">
                <a16:creationId xmlns:a16="http://schemas.microsoft.com/office/drawing/2014/main" id="{12645DD3-0A00-BAD6-6DD8-4BC6BD7B483A}"/>
              </a:ext>
            </a:extLst>
          </p:cNvPr>
          <p:cNvSpPr txBox="1"/>
          <p:nvPr/>
        </p:nvSpPr>
        <p:spPr>
          <a:xfrm>
            <a:off x="3352800" y="4420225"/>
            <a:ext cx="3076730" cy="1446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8800" dirty="0">
                <a:solidFill>
                  <a:schemeClr val="accent2">
                    <a:lumMod val="60000"/>
                    <a:lumOff val="40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  <a:cs typeface="Open Sans SemiBold" pitchFamily="34" charset="0"/>
              </a:rPr>
              <a:t>01</a:t>
            </a:r>
            <a:endParaRPr lang="en-US" sz="8800" dirty="0">
              <a:solidFill>
                <a:schemeClr val="accent2">
                  <a:lumMod val="60000"/>
                  <a:lumOff val="40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AA390B5-FCFB-FF0A-CBBF-A3901EAEB759}"/>
              </a:ext>
            </a:extLst>
          </p:cNvPr>
          <p:cNvSpPr/>
          <p:nvPr/>
        </p:nvSpPr>
        <p:spPr>
          <a:xfrm>
            <a:off x="-116303" y="-419100"/>
            <a:ext cx="2988675" cy="115062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ore-KR" sz="4800" dirty="0"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E518D17-8088-95BF-C46D-721AD36CD76C}"/>
              </a:ext>
            </a:extLst>
          </p:cNvPr>
          <p:cNvSpPr/>
          <p:nvPr/>
        </p:nvSpPr>
        <p:spPr>
          <a:xfrm>
            <a:off x="-116304" y="4583596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목차</a:t>
            </a:r>
            <a:endParaRPr kumimoji="1" lang="en-US" altLang="ko-Kore-KR" sz="5200" dirty="0">
              <a:solidFill>
                <a:schemeClr val="bg1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93273A8A-34AC-2BD1-0CBB-77E3610FB716}"/>
              </a:ext>
            </a:extLst>
          </p:cNvPr>
          <p:cNvSpPr txBox="1"/>
          <p:nvPr/>
        </p:nvSpPr>
        <p:spPr>
          <a:xfrm>
            <a:off x="8452074" y="4420225"/>
            <a:ext cx="3076730" cy="1446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8800" dirty="0">
                <a:solidFill>
                  <a:schemeClr val="accent2">
                    <a:lumMod val="60000"/>
                    <a:lumOff val="40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  <a:cs typeface="Open Sans SemiBold" pitchFamily="34" charset="0"/>
              </a:rPr>
              <a:t>0</a:t>
            </a:r>
            <a:r>
              <a:rPr lang="en-US" altLang="ko-KR" sz="8800" dirty="0">
                <a:solidFill>
                  <a:schemeClr val="accent2">
                    <a:lumMod val="60000"/>
                    <a:lumOff val="40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  <a:cs typeface="Open Sans SemiBold" pitchFamily="34" charset="0"/>
              </a:rPr>
              <a:t>2</a:t>
            </a:r>
            <a:endParaRPr lang="en-US" sz="8800" dirty="0">
              <a:solidFill>
                <a:schemeClr val="accent2">
                  <a:lumMod val="60000"/>
                  <a:lumOff val="40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2328CA89-55D5-9824-9500-CB7458570AF2}"/>
              </a:ext>
            </a:extLst>
          </p:cNvPr>
          <p:cNvSpPr txBox="1"/>
          <p:nvPr/>
        </p:nvSpPr>
        <p:spPr>
          <a:xfrm>
            <a:off x="13505181" y="4420225"/>
            <a:ext cx="3076730" cy="1446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8800" dirty="0">
                <a:solidFill>
                  <a:schemeClr val="accent2">
                    <a:lumMod val="60000"/>
                    <a:lumOff val="40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  <a:cs typeface="Open Sans SemiBold" pitchFamily="34" charset="0"/>
              </a:rPr>
              <a:t>0</a:t>
            </a:r>
            <a:r>
              <a:rPr lang="en-US" altLang="ko-KR" sz="8800" dirty="0">
                <a:solidFill>
                  <a:schemeClr val="accent2">
                    <a:lumMod val="60000"/>
                    <a:lumOff val="40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  <a:cs typeface="Open Sans SemiBold" pitchFamily="34" charset="0"/>
              </a:rPr>
              <a:t>3</a:t>
            </a:r>
            <a:endParaRPr lang="en-US" sz="8800" dirty="0">
              <a:solidFill>
                <a:schemeClr val="accent2">
                  <a:lumMod val="60000"/>
                  <a:lumOff val="40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DE0D6639-3A6C-2639-E580-39956DBB425F}"/>
              </a:ext>
            </a:extLst>
          </p:cNvPr>
          <p:cNvSpPr txBox="1"/>
          <p:nvPr/>
        </p:nvSpPr>
        <p:spPr>
          <a:xfrm>
            <a:off x="4848749" y="4496425"/>
            <a:ext cx="301210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40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선정 이유</a:t>
            </a:r>
            <a:endParaRPr lang="en-US" sz="40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3" name="Object 18">
            <a:extLst>
              <a:ext uri="{FF2B5EF4-FFF2-40B4-BE49-F238E27FC236}">
                <a16:creationId xmlns:a16="http://schemas.microsoft.com/office/drawing/2014/main" id="{22CD7F72-8632-DF46-CCF6-2D32B2584766}"/>
              </a:ext>
            </a:extLst>
          </p:cNvPr>
          <p:cNvSpPr txBox="1"/>
          <p:nvPr/>
        </p:nvSpPr>
        <p:spPr>
          <a:xfrm>
            <a:off x="10222785" y="4496425"/>
            <a:ext cx="301210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40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활동</a:t>
            </a:r>
            <a:endParaRPr lang="en-US" sz="40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4" name="Object 19">
            <a:extLst>
              <a:ext uri="{FF2B5EF4-FFF2-40B4-BE49-F238E27FC236}">
                <a16:creationId xmlns:a16="http://schemas.microsoft.com/office/drawing/2014/main" id="{68BC0B08-9B50-0575-21C7-31775A297DC0}"/>
              </a:ext>
            </a:extLst>
          </p:cNvPr>
          <p:cNvSpPr txBox="1"/>
          <p:nvPr/>
        </p:nvSpPr>
        <p:spPr>
          <a:xfrm>
            <a:off x="15275893" y="4496425"/>
            <a:ext cx="301210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40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기대효과</a:t>
            </a:r>
            <a:endParaRPr lang="en-US" sz="40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23635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>
        <p159:morph option="byObject"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1AA390B5-FCFB-FF0A-CBBF-A3901EAEB759}"/>
              </a:ext>
            </a:extLst>
          </p:cNvPr>
          <p:cNvSpPr/>
          <p:nvPr/>
        </p:nvSpPr>
        <p:spPr>
          <a:xfrm>
            <a:off x="-116304" y="-190500"/>
            <a:ext cx="2988675" cy="231648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ore-KR" sz="4800" dirty="0"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A585134-C267-4AF8-6B17-7BE24A65BFB0}"/>
              </a:ext>
            </a:extLst>
          </p:cNvPr>
          <p:cNvSpPr/>
          <p:nvPr/>
        </p:nvSpPr>
        <p:spPr>
          <a:xfrm>
            <a:off x="-116304" y="4583596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01</a:t>
            </a:r>
          </a:p>
          <a:p>
            <a:pPr algn="ctr"/>
            <a:r>
              <a:rPr kumimoji="1" lang="ko-KR" altLang="en-US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선정이유</a:t>
            </a:r>
            <a:endParaRPr kumimoji="1" lang="en-US" altLang="ko-Kore-KR" sz="5200" dirty="0">
              <a:solidFill>
                <a:schemeClr val="bg1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39956C8D-7405-F353-D3AC-A698F8C92008}"/>
              </a:ext>
            </a:extLst>
          </p:cNvPr>
          <p:cNvSpPr/>
          <p:nvPr/>
        </p:nvSpPr>
        <p:spPr>
          <a:xfrm>
            <a:off x="-116304" y="8115300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02</a:t>
            </a:r>
          </a:p>
          <a:p>
            <a:pPr algn="ctr"/>
            <a:r>
              <a:rPr kumimoji="1" lang="ko-Kore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활동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E05A2ED-0ED7-698D-794A-FC7903D04E9E}"/>
              </a:ext>
            </a:extLst>
          </p:cNvPr>
          <p:cNvSpPr/>
          <p:nvPr/>
        </p:nvSpPr>
        <p:spPr>
          <a:xfrm>
            <a:off x="-116305" y="11647004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03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기대효과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grpSp>
        <p:nvGrpSpPr>
          <p:cNvPr id="1090" name="그래픽 729" descr="어두운 배경에 색종이 조각과 선물 더미">
            <a:extLst>
              <a:ext uri="{FF2B5EF4-FFF2-40B4-BE49-F238E27FC236}">
                <a16:creationId xmlns:a16="http://schemas.microsoft.com/office/drawing/2014/main" id="{4EA23F31-17A0-E6EC-F00C-C6AB51A4FBCA}"/>
              </a:ext>
            </a:extLst>
          </p:cNvPr>
          <p:cNvGrpSpPr/>
          <p:nvPr/>
        </p:nvGrpSpPr>
        <p:grpSpPr>
          <a:xfrm>
            <a:off x="15284313" y="5924901"/>
            <a:ext cx="1714500" cy="2282656"/>
            <a:chOff x="13732329" y="4724377"/>
            <a:chExt cx="1714500" cy="2282656"/>
          </a:xfrm>
        </p:grpSpPr>
        <p:sp>
          <p:nvSpPr>
            <p:cNvPr id="1091" name="자유형 1090">
              <a:extLst>
                <a:ext uri="{FF2B5EF4-FFF2-40B4-BE49-F238E27FC236}">
                  <a16:creationId xmlns:a16="http://schemas.microsoft.com/office/drawing/2014/main" id="{38B21A58-4310-F502-B7FD-2EDDC349F94E}"/>
                </a:ext>
              </a:extLst>
            </p:cNvPr>
            <p:cNvSpPr/>
            <p:nvPr/>
          </p:nvSpPr>
          <p:spPr>
            <a:xfrm>
              <a:off x="13732329" y="5280996"/>
              <a:ext cx="1714500" cy="1714500"/>
            </a:xfrm>
            <a:custGeom>
              <a:avLst/>
              <a:gdLst>
                <a:gd name="connsiteX0" fmla="*/ 0 w 1714500"/>
                <a:gd name="connsiteY0" fmla="*/ 0 h 1714500"/>
                <a:gd name="connsiteX1" fmla="*/ 1714500 w 1714500"/>
                <a:gd name="connsiteY1" fmla="*/ 0 h 1714500"/>
                <a:gd name="connsiteX2" fmla="*/ 1714500 w 1714500"/>
                <a:gd name="connsiteY2" fmla="*/ 1714500 h 1714500"/>
                <a:gd name="connsiteX3" fmla="*/ 0 w 1714500"/>
                <a:gd name="connsiteY3" fmla="*/ 171450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0" h="1714500">
                  <a:moveTo>
                    <a:pt x="0" y="0"/>
                  </a:moveTo>
                  <a:lnTo>
                    <a:pt x="1714500" y="0"/>
                  </a:lnTo>
                  <a:lnTo>
                    <a:pt x="1714500" y="1714500"/>
                  </a:lnTo>
                  <a:lnTo>
                    <a:pt x="0" y="1714500"/>
                  </a:lnTo>
                  <a:close/>
                </a:path>
              </a:pathLst>
            </a:custGeom>
            <a:solidFill>
              <a:srgbClr val="505050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1092" name="자유형 1091">
              <a:extLst>
                <a:ext uri="{FF2B5EF4-FFF2-40B4-BE49-F238E27FC236}">
                  <a16:creationId xmlns:a16="http://schemas.microsoft.com/office/drawing/2014/main" id="{7D0131B7-3125-088A-B285-05A39B80B061}"/>
                </a:ext>
              </a:extLst>
            </p:cNvPr>
            <p:cNvSpPr/>
            <p:nvPr/>
          </p:nvSpPr>
          <p:spPr>
            <a:xfrm>
              <a:off x="14368122" y="5481021"/>
              <a:ext cx="600075" cy="600075"/>
            </a:xfrm>
            <a:custGeom>
              <a:avLst/>
              <a:gdLst>
                <a:gd name="connsiteX0" fmla="*/ 0 w 600075"/>
                <a:gd name="connsiteY0" fmla="*/ 235744 h 600075"/>
                <a:gd name="connsiteX1" fmla="*/ 364331 w 600075"/>
                <a:gd name="connsiteY1" fmla="*/ 600075 h 600075"/>
                <a:gd name="connsiteX2" fmla="*/ 600075 w 600075"/>
                <a:gd name="connsiteY2" fmla="*/ 364331 h 600075"/>
                <a:gd name="connsiteX3" fmla="*/ 235744 w 600075"/>
                <a:gd name="connsiteY3" fmla="*/ 0 h 600075"/>
                <a:gd name="connsiteX4" fmla="*/ 343 w 600075"/>
                <a:gd name="connsiteY4" fmla="*/ 343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0075" h="600075">
                  <a:moveTo>
                    <a:pt x="0" y="235744"/>
                  </a:moveTo>
                  <a:lnTo>
                    <a:pt x="364331" y="600075"/>
                  </a:lnTo>
                  <a:lnTo>
                    <a:pt x="600075" y="364331"/>
                  </a:lnTo>
                  <a:lnTo>
                    <a:pt x="235744" y="0"/>
                  </a:lnTo>
                  <a:lnTo>
                    <a:pt x="343" y="343"/>
                  </a:lnTo>
                  <a:close/>
                </a:path>
              </a:pathLst>
            </a:custGeom>
            <a:solidFill>
              <a:srgbClr val="D1D1D1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1093" name="자유형 1092">
              <a:extLst>
                <a:ext uri="{FF2B5EF4-FFF2-40B4-BE49-F238E27FC236}">
                  <a16:creationId xmlns:a16="http://schemas.microsoft.com/office/drawing/2014/main" id="{CAD5DD26-0981-225A-20FC-AE24ABA36208}"/>
                </a:ext>
              </a:extLst>
            </p:cNvPr>
            <p:cNvSpPr/>
            <p:nvPr/>
          </p:nvSpPr>
          <p:spPr>
            <a:xfrm>
              <a:off x="13732329" y="5280996"/>
              <a:ext cx="1714500" cy="1726037"/>
            </a:xfrm>
            <a:custGeom>
              <a:avLst/>
              <a:gdLst>
                <a:gd name="connsiteX0" fmla="*/ 1714500 w 1714500"/>
                <a:gd name="connsiteY0" fmla="*/ 400050 h 1726037"/>
                <a:gd name="connsiteX1" fmla="*/ 887611 w 1714500"/>
                <a:gd name="connsiteY1" fmla="*/ 400050 h 1726037"/>
                <a:gd name="connsiteX2" fmla="*/ 887611 w 1714500"/>
                <a:gd name="connsiteY2" fmla="*/ 0 h 1726037"/>
                <a:gd name="connsiteX3" fmla="*/ 830461 w 1714500"/>
                <a:gd name="connsiteY3" fmla="*/ 0 h 1726037"/>
                <a:gd name="connsiteX4" fmla="*/ 830461 w 1714500"/>
                <a:gd name="connsiteY4" fmla="*/ 400050 h 1726037"/>
                <a:gd name="connsiteX5" fmla="*/ 0 w 1714500"/>
                <a:gd name="connsiteY5" fmla="*/ 400050 h 1726037"/>
                <a:gd name="connsiteX6" fmla="*/ 0 w 1714500"/>
                <a:gd name="connsiteY6" fmla="*/ 457200 h 1726037"/>
                <a:gd name="connsiteX7" fmla="*/ 830461 w 1714500"/>
                <a:gd name="connsiteY7" fmla="*/ 457200 h 1726037"/>
                <a:gd name="connsiteX8" fmla="*/ 830461 w 1714500"/>
                <a:gd name="connsiteY8" fmla="*/ 1726037 h 1726037"/>
                <a:gd name="connsiteX9" fmla="*/ 887611 w 1714500"/>
                <a:gd name="connsiteY9" fmla="*/ 1726037 h 1726037"/>
                <a:gd name="connsiteX10" fmla="*/ 887611 w 1714500"/>
                <a:gd name="connsiteY10" fmla="*/ 457200 h 1726037"/>
                <a:gd name="connsiteX11" fmla="*/ 1714500 w 1714500"/>
                <a:gd name="connsiteY11" fmla="*/ 457200 h 1726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14500" h="1726037">
                  <a:moveTo>
                    <a:pt x="1714500" y="400050"/>
                  </a:moveTo>
                  <a:lnTo>
                    <a:pt x="887611" y="400050"/>
                  </a:lnTo>
                  <a:lnTo>
                    <a:pt x="887611" y="0"/>
                  </a:lnTo>
                  <a:lnTo>
                    <a:pt x="830461" y="0"/>
                  </a:lnTo>
                  <a:lnTo>
                    <a:pt x="830461" y="400050"/>
                  </a:lnTo>
                  <a:lnTo>
                    <a:pt x="0" y="400050"/>
                  </a:lnTo>
                  <a:lnTo>
                    <a:pt x="0" y="457200"/>
                  </a:lnTo>
                  <a:lnTo>
                    <a:pt x="830461" y="457200"/>
                  </a:lnTo>
                  <a:lnTo>
                    <a:pt x="830461" y="1726037"/>
                  </a:lnTo>
                  <a:lnTo>
                    <a:pt x="887611" y="1726037"/>
                  </a:lnTo>
                  <a:lnTo>
                    <a:pt x="887611" y="457200"/>
                  </a:lnTo>
                  <a:lnTo>
                    <a:pt x="1714500" y="457200"/>
                  </a:lnTo>
                  <a:close/>
                </a:path>
              </a:pathLst>
            </a:custGeom>
            <a:solidFill>
              <a:srgbClr val="737373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1094" name="자유형 1093">
              <a:extLst>
                <a:ext uri="{FF2B5EF4-FFF2-40B4-BE49-F238E27FC236}">
                  <a16:creationId xmlns:a16="http://schemas.microsoft.com/office/drawing/2014/main" id="{57AE067F-0527-9DC0-7F07-8908C52A56A7}"/>
                </a:ext>
              </a:extLst>
            </p:cNvPr>
            <p:cNvSpPr/>
            <p:nvPr/>
          </p:nvSpPr>
          <p:spPr>
            <a:xfrm>
              <a:off x="14055912" y="4724377"/>
              <a:ext cx="1067541" cy="588459"/>
            </a:xfrm>
            <a:custGeom>
              <a:avLst/>
              <a:gdLst>
                <a:gd name="connsiteX0" fmla="*/ 1064133 w 1067541"/>
                <a:gd name="connsiteY0" fmla="*/ 384455 h 588459"/>
                <a:gd name="connsiteX1" fmla="*/ 968107 w 1067541"/>
                <a:gd name="connsiteY1" fmla="*/ 324219 h 588459"/>
                <a:gd name="connsiteX2" fmla="*/ 832955 w 1067541"/>
                <a:gd name="connsiteY2" fmla="*/ 339264 h 588459"/>
                <a:gd name="connsiteX3" fmla="*/ 861093 w 1067541"/>
                <a:gd name="connsiteY3" fmla="*/ 105956 h 588459"/>
                <a:gd name="connsiteX4" fmla="*/ 748001 w 1067541"/>
                <a:gd name="connsiteY4" fmla="*/ 113671 h 588459"/>
                <a:gd name="connsiteX5" fmla="*/ 647610 w 1067541"/>
                <a:gd name="connsiteY5" fmla="*/ 205140 h 588459"/>
                <a:gd name="connsiteX6" fmla="*/ 533131 w 1067541"/>
                <a:gd name="connsiteY6" fmla="*/ 0 h 588459"/>
                <a:gd name="connsiteX7" fmla="*/ 418638 w 1067541"/>
                <a:gd name="connsiteY7" fmla="*/ 205619 h 588459"/>
                <a:gd name="connsiteX8" fmla="*/ 205526 w 1067541"/>
                <a:gd name="connsiteY8" fmla="*/ 107042 h 588459"/>
                <a:gd name="connsiteX9" fmla="*/ 177915 w 1067541"/>
                <a:gd name="connsiteY9" fmla="*/ 216984 h 588459"/>
                <a:gd name="connsiteX10" fmla="*/ 233894 w 1067541"/>
                <a:gd name="connsiteY10" fmla="*/ 340728 h 588459"/>
                <a:gd name="connsiteX11" fmla="*/ 3408 w 1067541"/>
                <a:gd name="connsiteY11" fmla="*/ 386205 h 588459"/>
                <a:gd name="connsiteX12" fmla="*/ 45692 w 1067541"/>
                <a:gd name="connsiteY12" fmla="*/ 491376 h 588459"/>
                <a:gd name="connsiteX13" fmla="*/ 176629 w 1067541"/>
                <a:gd name="connsiteY13" fmla="*/ 563113 h 588459"/>
                <a:gd name="connsiteX14" fmla="*/ 445985 w 1067541"/>
                <a:gd name="connsiteY14" fmla="*/ 588459 h 588459"/>
                <a:gd name="connsiteX15" fmla="*/ 534360 w 1067541"/>
                <a:gd name="connsiteY15" fmla="*/ 586895 h 588459"/>
                <a:gd name="connsiteX16" fmla="*/ 542025 w 1067541"/>
                <a:gd name="connsiteY16" fmla="*/ 585459 h 588459"/>
                <a:gd name="connsiteX17" fmla="*/ 621564 w 1067541"/>
                <a:gd name="connsiteY17" fmla="*/ 586702 h 588459"/>
                <a:gd name="connsiteX18" fmla="*/ 890919 w 1067541"/>
                <a:gd name="connsiteY18" fmla="*/ 561356 h 588459"/>
                <a:gd name="connsiteX19" fmla="*/ 1021857 w 1067541"/>
                <a:gd name="connsiteY19" fmla="*/ 489618 h 588459"/>
                <a:gd name="connsiteX20" fmla="*/ 1064133 w 1067541"/>
                <a:gd name="connsiteY20" fmla="*/ 384455 h 588459"/>
                <a:gd name="connsiteX21" fmla="*/ 685550 w 1067541"/>
                <a:gd name="connsiteY21" fmla="*/ 249631 h 588459"/>
                <a:gd name="connsiteX22" fmla="*/ 776319 w 1067541"/>
                <a:gd name="connsiteY22" fmla="*/ 163313 h 588459"/>
                <a:gd name="connsiteX23" fmla="*/ 816788 w 1067541"/>
                <a:gd name="connsiteY23" fmla="*/ 149504 h 588459"/>
                <a:gd name="connsiteX24" fmla="*/ 827496 w 1067541"/>
                <a:gd name="connsiteY24" fmla="*/ 152190 h 588459"/>
                <a:gd name="connsiteX25" fmla="*/ 778698 w 1067541"/>
                <a:gd name="connsiteY25" fmla="*/ 317304 h 588459"/>
                <a:gd name="connsiteX26" fmla="*/ 651725 w 1067541"/>
                <a:gd name="connsiteY26" fmla="*/ 435733 h 588459"/>
                <a:gd name="connsiteX27" fmla="*/ 590388 w 1067541"/>
                <a:gd name="connsiteY27" fmla="*/ 478660 h 588459"/>
                <a:gd name="connsiteX28" fmla="*/ 590281 w 1067541"/>
                <a:gd name="connsiteY28" fmla="*/ 478581 h 588459"/>
                <a:gd name="connsiteX29" fmla="*/ 611955 w 1067541"/>
                <a:gd name="connsiteY29" fmla="*/ 407515 h 588459"/>
                <a:gd name="connsiteX30" fmla="*/ 685550 w 1067541"/>
                <a:gd name="connsiteY30" fmla="*/ 249631 h 588459"/>
                <a:gd name="connsiteX31" fmla="*/ 533131 w 1067541"/>
                <a:gd name="connsiteY31" fmla="*/ 57150 h 588459"/>
                <a:gd name="connsiteX32" fmla="*/ 590703 w 1067541"/>
                <a:gd name="connsiteY32" fmla="*/ 219413 h 588459"/>
                <a:gd name="connsiteX33" fmla="*/ 557577 w 1067541"/>
                <a:gd name="connsiteY33" fmla="*/ 389892 h 588459"/>
                <a:gd name="connsiteX34" fmla="*/ 533196 w 1067541"/>
                <a:gd name="connsiteY34" fmla="*/ 460643 h 588459"/>
                <a:gd name="connsiteX35" fmla="*/ 533060 w 1067541"/>
                <a:gd name="connsiteY35" fmla="*/ 460643 h 588459"/>
                <a:gd name="connsiteX36" fmla="*/ 508843 w 1067541"/>
                <a:gd name="connsiteY36" fmla="*/ 390442 h 588459"/>
                <a:gd name="connsiteX37" fmla="*/ 475567 w 1067541"/>
                <a:gd name="connsiteY37" fmla="*/ 219406 h 588459"/>
                <a:gd name="connsiteX38" fmla="*/ 533131 w 1067541"/>
                <a:gd name="connsiteY38" fmla="*/ 57150 h 588459"/>
                <a:gd name="connsiteX39" fmla="*/ 239109 w 1067541"/>
                <a:gd name="connsiteY39" fmla="*/ 153283 h 588459"/>
                <a:gd name="connsiteX40" fmla="*/ 249639 w 1067541"/>
                <a:gd name="connsiteY40" fmla="*/ 150597 h 588459"/>
                <a:gd name="connsiteX41" fmla="*/ 381062 w 1067541"/>
                <a:gd name="connsiteY41" fmla="*/ 250717 h 588459"/>
                <a:gd name="connsiteX42" fmla="*/ 454486 w 1067541"/>
                <a:gd name="connsiteY42" fmla="*/ 408151 h 588459"/>
                <a:gd name="connsiteX43" fmla="*/ 476331 w 1067541"/>
                <a:gd name="connsiteY43" fmla="*/ 479682 h 588459"/>
                <a:gd name="connsiteX44" fmla="*/ 476224 w 1067541"/>
                <a:gd name="connsiteY44" fmla="*/ 479760 h 588459"/>
                <a:gd name="connsiteX45" fmla="*/ 415352 w 1067541"/>
                <a:gd name="connsiteY45" fmla="*/ 437191 h 588459"/>
                <a:gd name="connsiteX46" fmla="*/ 287922 w 1067541"/>
                <a:gd name="connsiteY46" fmla="*/ 318397 h 588459"/>
                <a:gd name="connsiteX47" fmla="*/ 233880 w 1067541"/>
                <a:gd name="connsiteY47" fmla="*/ 205397 h 588459"/>
                <a:gd name="connsiteX48" fmla="*/ 239109 w 1067541"/>
                <a:gd name="connsiteY48" fmla="*/ 153283 h 588459"/>
                <a:gd name="connsiteX49" fmla="*/ 84139 w 1067541"/>
                <a:gd name="connsiteY49" fmla="*/ 449106 h 588459"/>
                <a:gd name="connsiteX50" fmla="*/ 57750 w 1067541"/>
                <a:gd name="connsiteY50" fmla="*/ 403872 h 588459"/>
                <a:gd name="connsiteX51" fmla="*/ 128416 w 1067541"/>
                <a:gd name="connsiteY51" fmla="*/ 381519 h 588459"/>
                <a:gd name="connsiteX52" fmla="*/ 229857 w 1067541"/>
                <a:gd name="connsiteY52" fmla="*/ 399264 h 588459"/>
                <a:gd name="connsiteX53" fmla="*/ 381812 w 1067541"/>
                <a:gd name="connsiteY53" fmla="*/ 483482 h 588459"/>
                <a:gd name="connsiteX54" fmla="*/ 445134 w 1067541"/>
                <a:gd name="connsiteY54" fmla="*/ 531131 h 588459"/>
                <a:gd name="connsiteX55" fmla="*/ 445092 w 1067541"/>
                <a:gd name="connsiteY55" fmla="*/ 531259 h 588459"/>
                <a:gd name="connsiteX56" fmla="*/ 194282 w 1067541"/>
                <a:gd name="connsiteY56" fmla="*/ 508771 h 588459"/>
                <a:gd name="connsiteX57" fmla="*/ 84139 w 1067541"/>
                <a:gd name="connsiteY57" fmla="*/ 449106 h 588459"/>
                <a:gd name="connsiteX58" fmla="*/ 983387 w 1067541"/>
                <a:gd name="connsiteY58" fmla="*/ 447356 h 588459"/>
                <a:gd name="connsiteX59" fmla="*/ 873245 w 1067541"/>
                <a:gd name="connsiteY59" fmla="*/ 507013 h 588459"/>
                <a:gd name="connsiteX60" fmla="*/ 622435 w 1067541"/>
                <a:gd name="connsiteY60" fmla="*/ 529509 h 588459"/>
                <a:gd name="connsiteX61" fmla="*/ 622392 w 1067541"/>
                <a:gd name="connsiteY61" fmla="*/ 529381 h 588459"/>
                <a:gd name="connsiteX62" fmla="*/ 685315 w 1067541"/>
                <a:gd name="connsiteY62" fmla="*/ 481996 h 588459"/>
                <a:gd name="connsiteX63" fmla="*/ 837669 w 1067541"/>
                <a:gd name="connsiteY63" fmla="*/ 397514 h 588459"/>
                <a:gd name="connsiteX64" fmla="*/ 961835 w 1067541"/>
                <a:gd name="connsiteY64" fmla="*/ 381033 h 588459"/>
                <a:gd name="connsiteX65" fmla="*/ 1009776 w 1067541"/>
                <a:gd name="connsiteY65" fmla="*/ 402122 h 588459"/>
                <a:gd name="connsiteX66" fmla="*/ 983387 w 1067541"/>
                <a:gd name="connsiteY66" fmla="*/ 447356 h 588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067541" h="588459">
                  <a:moveTo>
                    <a:pt x="1064133" y="384455"/>
                  </a:moveTo>
                  <a:cubicBezTo>
                    <a:pt x="1053346" y="351258"/>
                    <a:pt x="1019242" y="329863"/>
                    <a:pt x="968107" y="324219"/>
                  </a:cubicBezTo>
                  <a:cubicBezTo>
                    <a:pt x="928452" y="319840"/>
                    <a:pt x="880889" y="325248"/>
                    <a:pt x="832955" y="339264"/>
                  </a:cubicBezTo>
                  <a:cubicBezTo>
                    <a:pt x="899377" y="241737"/>
                    <a:pt x="911978" y="142925"/>
                    <a:pt x="861093" y="105956"/>
                  </a:cubicBezTo>
                  <a:cubicBezTo>
                    <a:pt x="832840" y="85425"/>
                    <a:pt x="792678" y="88175"/>
                    <a:pt x="748001" y="113671"/>
                  </a:cubicBezTo>
                  <a:cubicBezTo>
                    <a:pt x="713368" y="133424"/>
                    <a:pt x="678121" y="165692"/>
                    <a:pt x="647610" y="205140"/>
                  </a:cubicBezTo>
                  <a:cubicBezTo>
                    <a:pt x="644009" y="87232"/>
                    <a:pt x="596018" y="0"/>
                    <a:pt x="533131" y="0"/>
                  </a:cubicBezTo>
                  <a:cubicBezTo>
                    <a:pt x="470159" y="0"/>
                    <a:pt x="422117" y="87461"/>
                    <a:pt x="418638" y="205619"/>
                  </a:cubicBezTo>
                  <a:cubicBezTo>
                    <a:pt x="346437" y="112428"/>
                    <a:pt x="256382" y="70102"/>
                    <a:pt x="205526" y="107042"/>
                  </a:cubicBezTo>
                  <a:cubicBezTo>
                    <a:pt x="177280" y="127559"/>
                    <a:pt x="167478" y="166607"/>
                    <a:pt x="177915" y="216984"/>
                  </a:cubicBezTo>
                  <a:cubicBezTo>
                    <a:pt x="186009" y="256032"/>
                    <a:pt x="205805" y="299523"/>
                    <a:pt x="233894" y="340728"/>
                  </a:cubicBezTo>
                  <a:cubicBezTo>
                    <a:pt x="120644" y="307710"/>
                    <a:pt x="22839" y="326398"/>
                    <a:pt x="3408" y="386205"/>
                  </a:cubicBezTo>
                  <a:cubicBezTo>
                    <a:pt x="-7379" y="419402"/>
                    <a:pt x="7637" y="456757"/>
                    <a:pt x="45692" y="491376"/>
                  </a:cubicBezTo>
                  <a:cubicBezTo>
                    <a:pt x="77874" y="520658"/>
                    <a:pt x="124380" y="546133"/>
                    <a:pt x="176629" y="563113"/>
                  </a:cubicBezTo>
                  <a:cubicBezTo>
                    <a:pt x="242102" y="584387"/>
                    <a:pt x="362924" y="588459"/>
                    <a:pt x="445985" y="588459"/>
                  </a:cubicBezTo>
                  <a:cubicBezTo>
                    <a:pt x="494777" y="588459"/>
                    <a:pt x="530545" y="587052"/>
                    <a:pt x="534360" y="586895"/>
                  </a:cubicBezTo>
                  <a:cubicBezTo>
                    <a:pt x="537017" y="586788"/>
                    <a:pt x="539582" y="586259"/>
                    <a:pt x="542025" y="585459"/>
                  </a:cubicBezTo>
                  <a:cubicBezTo>
                    <a:pt x="556084" y="585923"/>
                    <a:pt x="585188" y="586702"/>
                    <a:pt x="621564" y="586702"/>
                  </a:cubicBezTo>
                  <a:cubicBezTo>
                    <a:pt x="704624" y="586702"/>
                    <a:pt x="825461" y="582623"/>
                    <a:pt x="890919" y="561356"/>
                  </a:cubicBezTo>
                  <a:cubicBezTo>
                    <a:pt x="943168" y="544382"/>
                    <a:pt x="989667" y="518901"/>
                    <a:pt x="1021857" y="489618"/>
                  </a:cubicBezTo>
                  <a:cubicBezTo>
                    <a:pt x="1059904" y="455007"/>
                    <a:pt x="1074920" y="417652"/>
                    <a:pt x="1064133" y="384455"/>
                  </a:cubicBezTo>
                  <a:close/>
                  <a:moveTo>
                    <a:pt x="685550" y="249631"/>
                  </a:moveTo>
                  <a:cubicBezTo>
                    <a:pt x="712782" y="212155"/>
                    <a:pt x="745858" y="180694"/>
                    <a:pt x="776319" y="163313"/>
                  </a:cubicBezTo>
                  <a:cubicBezTo>
                    <a:pt x="794185" y="153119"/>
                    <a:pt x="807722" y="149504"/>
                    <a:pt x="816788" y="149504"/>
                  </a:cubicBezTo>
                  <a:cubicBezTo>
                    <a:pt x="821667" y="149504"/>
                    <a:pt x="825254" y="150555"/>
                    <a:pt x="827496" y="152190"/>
                  </a:cubicBezTo>
                  <a:cubicBezTo>
                    <a:pt x="843306" y="163678"/>
                    <a:pt x="840413" y="232365"/>
                    <a:pt x="778698" y="317304"/>
                  </a:cubicBezTo>
                  <a:cubicBezTo>
                    <a:pt x="753666" y="351758"/>
                    <a:pt x="702302" y="396178"/>
                    <a:pt x="651725" y="435733"/>
                  </a:cubicBezTo>
                  <a:cubicBezTo>
                    <a:pt x="629822" y="450492"/>
                    <a:pt x="608926" y="465230"/>
                    <a:pt x="590388" y="478660"/>
                  </a:cubicBezTo>
                  <a:cubicBezTo>
                    <a:pt x="590331" y="478703"/>
                    <a:pt x="590260" y="478646"/>
                    <a:pt x="590281" y="478581"/>
                  </a:cubicBezTo>
                  <a:cubicBezTo>
                    <a:pt x="597275" y="456914"/>
                    <a:pt x="604762" y="432690"/>
                    <a:pt x="611955" y="407515"/>
                  </a:cubicBezTo>
                  <a:cubicBezTo>
                    <a:pt x="633979" y="347029"/>
                    <a:pt x="660440" y="284186"/>
                    <a:pt x="685550" y="249631"/>
                  </a:cubicBezTo>
                  <a:close/>
                  <a:moveTo>
                    <a:pt x="533131" y="57150"/>
                  </a:moveTo>
                  <a:cubicBezTo>
                    <a:pt x="552669" y="57150"/>
                    <a:pt x="590703" y="114422"/>
                    <a:pt x="590703" y="219413"/>
                  </a:cubicBezTo>
                  <a:cubicBezTo>
                    <a:pt x="590703" y="262011"/>
                    <a:pt x="575251" y="328148"/>
                    <a:pt x="557577" y="389892"/>
                  </a:cubicBezTo>
                  <a:cubicBezTo>
                    <a:pt x="548540" y="414695"/>
                    <a:pt x="540296" y="438891"/>
                    <a:pt x="533196" y="460643"/>
                  </a:cubicBezTo>
                  <a:cubicBezTo>
                    <a:pt x="533174" y="460708"/>
                    <a:pt x="533081" y="460708"/>
                    <a:pt x="533060" y="460643"/>
                  </a:cubicBezTo>
                  <a:cubicBezTo>
                    <a:pt x="525980" y="439012"/>
                    <a:pt x="517808" y="415030"/>
                    <a:pt x="508843" y="390442"/>
                  </a:cubicBezTo>
                  <a:cubicBezTo>
                    <a:pt x="491104" y="328541"/>
                    <a:pt x="475567" y="262133"/>
                    <a:pt x="475567" y="219406"/>
                  </a:cubicBezTo>
                  <a:cubicBezTo>
                    <a:pt x="475560" y="114422"/>
                    <a:pt x="513586" y="57150"/>
                    <a:pt x="533131" y="57150"/>
                  </a:cubicBezTo>
                  <a:close/>
                  <a:moveTo>
                    <a:pt x="239109" y="153283"/>
                  </a:moveTo>
                  <a:cubicBezTo>
                    <a:pt x="241538" y="151519"/>
                    <a:pt x="245109" y="150597"/>
                    <a:pt x="249639" y="150597"/>
                  </a:cubicBezTo>
                  <a:cubicBezTo>
                    <a:pt x="274635" y="150597"/>
                    <a:pt x="328834" y="178822"/>
                    <a:pt x="381062" y="250717"/>
                  </a:cubicBezTo>
                  <a:cubicBezTo>
                    <a:pt x="406108" y="285186"/>
                    <a:pt x="432490" y="347801"/>
                    <a:pt x="454486" y="408151"/>
                  </a:cubicBezTo>
                  <a:cubicBezTo>
                    <a:pt x="461751" y="433511"/>
                    <a:pt x="469302" y="457915"/>
                    <a:pt x="476331" y="479682"/>
                  </a:cubicBezTo>
                  <a:cubicBezTo>
                    <a:pt x="476353" y="479746"/>
                    <a:pt x="476281" y="479803"/>
                    <a:pt x="476224" y="479760"/>
                  </a:cubicBezTo>
                  <a:cubicBezTo>
                    <a:pt x="457779" y="466415"/>
                    <a:pt x="437062" y="451814"/>
                    <a:pt x="415352" y="437191"/>
                  </a:cubicBezTo>
                  <a:cubicBezTo>
                    <a:pt x="364624" y="397543"/>
                    <a:pt x="313025" y="352951"/>
                    <a:pt x="287922" y="318397"/>
                  </a:cubicBezTo>
                  <a:cubicBezTo>
                    <a:pt x="260683" y="280914"/>
                    <a:pt x="240995" y="239730"/>
                    <a:pt x="233880" y="205397"/>
                  </a:cubicBezTo>
                  <a:cubicBezTo>
                    <a:pt x="227450" y="174400"/>
                    <a:pt x="232679" y="157956"/>
                    <a:pt x="239109" y="153283"/>
                  </a:cubicBezTo>
                  <a:close/>
                  <a:moveTo>
                    <a:pt x="84139" y="449106"/>
                  </a:moveTo>
                  <a:cubicBezTo>
                    <a:pt x="60736" y="427811"/>
                    <a:pt x="55293" y="411430"/>
                    <a:pt x="57750" y="403872"/>
                  </a:cubicBezTo>
                  <a:cubicBezTo>
                    <a:pt x="61387" y="392670"/>
                    <a:pt x="86883" y="381519"/>
                    <a:pt x="128416" y="381519"/>
                  </a:cubicBezTo>
                  <a:cubicBezTo>
                    <a:pt x="155813" y="381519"/>
                    <a:pt x="190181" y="386370"/>
                    <a:pt x="229857" y="399264"/>
                  </a:cubicBezTo>
                  <a:cubicBezTo>
                    <a:pt x="270384" y="412430"/>
                    <a:pt x="328541" y="447585"/>
                    <a:pt x="381812" y="483482"/>
                  </a:cubicBezTo>
                  <a:cubicBezTo>
                    <a:pt x="403965" y="500798"/>
                    <a:pt x="425725" y="517029"/>
                    <a:pt x="445134" y="531131"/>
                  </a:cubicBezTo>
                  <a:cubicBezTo>
                    <a:pt x="445192" y="531174"/>
                    <a:pt x="445163" y="531259"/>
                    <a:pt x="445092" y="531259"/>
                  </a:cubicBezTo>
                  <a:cubicBezTo>
                    <a:pt x="365460" y="531274"/>
                    <a:pt x="252268" y="527609"/>
                    <a:pt x="194282" y="508771"/>
                  </a:cubicBezTo>
                  <a:cubicBezTo>
                    <a:pt x="150219" y="494448"/>
                    <a:pt x="110078" y="472702"/>
                    <a:pt x="84139" y="449106"/>
                  </a:cubicBezTo>
                  <a:close/>
                  <a:moveTo>
                    <a:pt x="983387" y="447356"/>
                  </a:moveTo>
                  <a:cubicBezTo>
                    <a:pt x="957449" y="470952"/>
                    <a:pt x="917308" y="492697"/>
                    <a:pt x="873245" y="507013"/>
                  </a:cubicBezTo>
                  <a:cubicBezTo>
                    <a:pt x="815309" y="525837"/>
                    <a:pt x="701802" y="529502"/>
                    <a:pt x="622435" y="529509"/>
                  </a:cubicBezTo>
                  <a:cubicBezTo>
                    <a:pt x="622364" y="529509"/>
                    <a:pt x="622335" y="529423"/>
                    <a:pt x="622392" y="529381"/>
                  </a:cubicBezTo>
                  <a:cubicBezTo>
                    <a:pt x="641723" y="515329"/>
                    <a:pt x="663340" y="499191"/>
                    <a:pt x="685315" y="481996"/>
                  </a:cubicBezTo>
                  <a:cubicBezTo>
                    <a:pt x="738693" y="445999"/>
                    <a:pt x="797050" y="410709"/>
                    <a:pt x="837669" y="397514"/>
                  </a:cubicBezTo>
                  <a:cubicBezTo>
                    <a:pt x="881732" y="383198"/>
                    <a:pt x="926980" y="377197"/>
                    <a:pt x="961835" y="381033"/>
                  </a:cubicBezTo>
                  <a:cubicBezTo>
                    <a:pt x="993289" y="384505"/>
                    <a:pt x="1007312" y="394564"/>
                    <a:pt x="1009776" y="402122"/>
                  </a:cubicBezTo>
                  <a:cubicBezTo>
                    <a:pt x="1012234" y="409680"/>
                    <a:pt x="1006790" y="426060"/>
                    <a:pt x="983387" y="447356"/>
                  </a:cubicBezTo>
                  <a:close/>
                </a:path>
              </a:pathLst>
            </a:custGeom>
            <a:solidFill>
              <a:srgbClr val="737373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grpSp>
        <p:nvGrpSpPr>
          <p:cNvPr id="1095" name="그래픽 729" descr="어두운 배경에 색종이 조각과 선물 더미">
            <a:extLst>
              <a:ext uri="{FF2B5EF4-FFF2-40B4-BE49-F238E27FC236}">
                <a16:creationId xmlns:a16="http://schemas.microsoft.com/office/drawing/2014/main" id="{83F5E519-912E-FA08-4C18-D9F982524824}"/>
              </a:ext>
            </a:extLst>
          </p:cNvPr>
          <p:cNvGrpSpPr/>
          <p:nvPr/>
        </p:nvGrpSpPr>
        <p:grpSpPr>
          <a:xfrm>
            <a:off x="13569105" y="7136965"/>
            <a:ext cx="3443994" cy="1101918"/>
            <a:chOff x="12017121" y="5936441"/>
            <a:chExt cx="3443994" cy="1101918"/>
          </a:xfrm>
        </p:grpSpPr>
        <p:sp>
          <p:nvSpPr>
            <p:cNvPr id="1096" name="자유형 1095">
              <a:extLst>
                <a:ext uri="{FF2B5EF4-FFF2-40B4-BE49-F238E27FC236}">
                  <a16:creationId xmlns:a16="http://schemas.microsoft.com/office/drawing/2014/main" id="{C04B0D90-7480-A6B4-D6F4-FB343A0151BC}"/>
                </a:ext>
              </a:extLst>
            </p:cNvPr>
            <p:cNvSpPr/>
            <p:nvPr/>
          </p:nvSpPr>
          <p:spPr>
            <a:xfrm>
              <a:off x="12017121" y="6452571"/>
              <a:ext cx="3443994" cy="585787"/>
            </a:xfrm>
            <a:custGeom>
              <a:avLst/>
              <a:gdLst>
                <a:gd name="connsiteX0" fmla="*/ 3443995 w 3443994"/>
                <a:gd name="connsiteY0" fmla="*/ 0 h 585787"/>
                <a:gd name="connsiteX1" fmla="*/ 0 w 3443994"/>
                <a:gd name="connsiteY1" fmla="*/ 0 h 585787"/>
                <a:gd name="connsiteX2" fmla="*/ 0 w 3443994"/>
                <a:gd name="connsiteY2" fmla="*/ 213362 h 585787"/>
                <a:gd name="connsiteX3" fmla="*/ 20231 w 3443994"/>
                <a:gd name="connsiteY3" fmla="*/ 279085 h 585787"/>
                <a:gd name="connsiteX4" fmla="*/ 0 w 3443994"/>
                <a:gd name="connsiteY4" fmla="*/ 341714 h 585787"/>
                <a:gd name="connsiteX5" fmla="*/ 0 w 3443994"/>
                <a:gd name="connsiteY5" fmla="*/ 585788 h 585787"/>
                <a:gd name="connsiteX6" fmla="*/ 3443995 w 3443994"/>
                <a:gd name="connsiteY6" fmla="*/ 585788 h 585787"/>
                <a:gd name="connsiteX7" fmla="*/ 3443995 w 3443994"/>
                <a:gd name="connsiteY7" fmla="*/ 340578 h 585787"/>
                <a:gd name="connsiteX8" fmla="*/ 3419885 w 3443994"/>
                <a:gd name="connsiteY8" fmla="*/ 277356 h 585787"/>
                <a:gd name="connsiteX9" fmla="*/ 3443995 w 3443994"/>
                <a:gd name="connsiteY9" fmla="*/ 214491 h 585787"/>
                <a:gd name="connsiteX10" fmla="*/ 3443995 w 3443994"/>
                <a:gd name="connsiteY10" fmla="*/ 0 h 585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43994" h="585787">
                  <a:moveTo>
                    <a:pt x="3443995" y="0"/>
                  </a:moveTo>
                  <a:lnTo>
                    <a:pt x="0" y="0"/>
                  </a:lnTo>
                  <a:lnTo>
                    <a:pt x="0" y="213362"/>
                  </a:lnTo>
                  <a:cubicBezTo>
                    <a:pt x="0" y="213362"/>
                    <a:pt x="20231" y="232172"/>
                    <a:pt x="20231" y="279085"/>
                  </a:cubicBezTo>
                  <a:cubicBezTo>
                    <a:pt x="20231" y="325998"/>
                    <a:pt x="0" y="341714"/>
                    <a:pt x="0" y="341714"/>
                  </a:cubicBezTo>
                  <a:lnTo>
                    <a:pt x="0" y="585788"/>
                  </a:lnTo>
                  <a:lnTo>
                    <a:pt x="3443995" y="585788"/>
                  </a:lnTo>
                  <a:lnTo>
                    <a:pt x="3443995" y="340578"/>
                  </a:lnTo>
                  <a:cubicBezTo>
                    <a:pt x="3443995" y="340578"/>
                    <a:pt x="3419885" y="326469"/>
                    <a:pt x="3419885" y="277356"/>
                  </a:cubicBezTo>
                  <a:cubicBezTo>
                    <a:pt x="3419885" y="228243"/>
                    <a:pt x="3443995" y="214491"/>
                    <a:pt x="3443995" y="214491"/>
                  </a:cubicBezTo>
                  <a:lnTo>
                    <a:pt x="3443995" y="0"/>
                  </a:lnTo>
                  <a:close/>
                </a:path>
              </a:pathLst>
            </a:custGeom>
            <a:solidFill>
              <a:srgbClr val="BD4F4C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>
                <a:solidFill>
                  <a:srgbClr val="7FC3F1"/>
                </a:solidFill>
              </a:endParaRPr>
            </a:p>
          </p:txBody>
        </p:sp>
        <p:grpSp>
          <p:nvGrpSpPr>
            <p:cNvPr id="1097" name="그래픽 729" descr="어두운 배경에 색종이 조각과 선물 더미">
              <a:extLst>
                <a:ext uri="{FF2B5EF4-FFF2-40B4-BE49-F238E27FC236}">
                  <a16:creationId xmlns:a16="http://schemas.microsoft.com/office/drawing/2014/main" id="{7587EC0B-DEE0-1F68-E586-0C3BB8430869}"/>
                </a:ext>
              </a:extLst>
            </p:cNvPr>
            <p:cNvGrpSpPr/>
            <p:nvPr/>
          </p:nvGrpSpPr>
          <p:grpSpPr>
            <a:xfrm>
              <a:off x="12017121" y="6487268"/>
              <a:ext cx="3443994" cy="485774"/>
              <a:chOff x="12017121" y="6487268"/>
              <a:chExt cx="3443994" cy="485774"/>
            </a:xfrm>
            <a:solidFill>
              <a:srgbClr val="FFFFFF"/>
            </a:solidFill>
          </p:grpSpPr>
          <p:sp>
            <p:nvSpPr>
              <p:cNvPr id="1098" name="자유형 1097">
                <a:extLst>
                  <a:ext uri="{FF2B5EF4-FFF2-40B4-BE49-F238E27FC236}">
                    <a16:creationId xmlns:a16="http://schemas.microsoft.com/office/drawing/2014/main" id="{C43860DE-CCFE-F588-8602-61090A102C0C}"/>
                  </a:ext>
                </a:extLst>
              </p:cNvPr>
              <p:cNvSpPr/>
              <p:nvPr/>
            </p:nvSpPr>
            <p:spPr>
              <a:xfrm>
                <a:off x="12017121" y="6665862"/>
                <a:ext cx="64293" cy="128587"/>
              </a:xfrm>
              <a:custGeom>
                <a:avLst/>
                <a:gdLst>
                  <a:gd name="connsiteX0" fmla="*/ 0 w 64293"/>
                  <a:gd name="connsiteY0" fmla="*/ 0 h 128587"/>
                  <a:gd name="connsiteX1" fmla="*/ 64294 w 64293"/>
                  <a:gd name="connsiteY1" fmla="*/ 64294 h 128587"/>
                  <a:gd name="connsiteX2" fmla="*/ 0 w 64293"/>
                  <a:gd name="connsiteY2" fmla="*/ 128588 h 128587"/>
                  <a:gd name="connsiteX3" fmla="*/ 0 w 64293"/>
                  <a:gd name="connsiteY3" fmla="*/ 0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293" h="128587">
                    <a:moveTo>
                      <a:pt x="0" y="0"/>
                    </a:moveTo>
                    <a:cubicBezTo>
                      <a:pt x="35512" y="0"/>
                      <a:pt x="64294" y="28782"/>
                      <a:pt x="64294" y="64294"/>
                    </a:cubicBezTo>
                    <a:cubicBezTo>
                      <a:pt x="64294" y="99805"/>
                      <a:pt x="35512" y="128588"/>
                      <a:pt x="0" y="1285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099" name="자유형 1098">
                <a:extLst>
                  <a:ext uri="{FF2B5EF4-FFF2-40B4-BE49-F238E27FC236}">
                    <a16:creationId xmlns:a16="http://schemas.microsoft.com/office/drawing/2014/main" id="{EA44D8B9-3EE7-4657-B7C8-74688F6B754D}"/>
                  </a:ext>
                </a:extLst>
              </p:cNvPr>
              <p:cNvSpPr/>
              <p:nvPr/>
            </p:nvSpPr>
            <p:spPr>
              <a:xfrm>
                <a:off x="12381453" y="6665862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0" name="자유형 1099">
                <a:extLst>
                  <a:ext uri="{FF2B5EF4-FFF2-40B4-BE49-F238E27FC236}">
                    <a16:creationId xmlns:a16="http://schemas.microsoft.com/office/drawing/2014/main" id="{F2C8DFE8-031F-E598-3442-83E5BEBAD9C2}"/>
                  </a:ext>
                </a:extLst>
              </p:cNvPr>
              <p:cNvSpPr/>
              <p:nvPr/>
            </p:nvSpPr>
            <p:spPr>
              <a:xfrm>
                <a:off x="12810078" y="6665862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1" name="자유형 1100">
                <a:extLst>
                  <a:ext uri="{FF2B5EF4-FFF2-40B4-BE49-F238E27FC236}">
                    <a16:creationId xmlns:a16="http://schemas.microsoft.com/office/drawing/2014/main" id="{AA230F1B-26DF-316D-8223-92EDFC29E00E}"/>
                  </a:ext>
                </a:extLst>
              </p:cNvPr>
              <p:cNvSpPr/>
              <p:nvPr/>
            </p:nvSpPr>
            <p:spPr>
              <a:xfrm>
                <a:off x="13238703" y="6665862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2" name="자유형 1101">
                <a:extLst>
                  <a:ext uri="{FF2B5EF4-FFF2-40B4-BE49-F238E27FC236}">
                    <a16:creationId xmlns:a16="http://schemas.microsoft.com/office/drawing/2014/main" id="{35B3E093-C420-965B-9DCA-F7603668E97C}"/>
                  </a:ext>
                </a:extLst>
              </p:cNvPr>
              <p:cNvSpPr/>
              <p:nvPr/>
            </p:nvSpPr>
            <p:spPr>
              <a:xfrm>
                <a:off x="13667328" y="6665862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3" name="자유형 1102">
                <a:extLst>
                  <a:ext uri="{FF2B5EF4-FFF2-40B4-BE49-F238E27FC236}">
                    <a16:creationId xmlns:a16="http://schemas.microsoft.com/office/drawing/2014/main" id="{6001F695-A751-78F5-7F89-375E6C88B4A8}"/>
                  </a:ext>
                </a:extLst>
              </p:cNvPr>
              <p:cNvSpPr/>
              <p:nvPr/>
            </p:nvSpPr>
            <p:spPr>
              <a:xfrm>
                <a:off x="14095953" y="6665862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4" name="자유형 1103">
                <a:extLst>
                  <a:ext uri="{FF2B5EF4-FFF2-40B4-BE49-F238E27FC236}">
                    <a16:creationId xmlns:a16="http://schemas.microsoft.com/office/drawing/2014/main" id="{E8E3F930-1400-0519-9B06-1982CF396A2F}"/>
                  </a:ext>
                </a:extLst>
              </p:cNvPr>
              <p:cNvSpPr/>
              <p:nvPr/>
            </p:nvSpPr>
            <p:spPr>
              <a:xfrm>
                <a:off x="12181428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5" name="자유형 1104">
                <a:extLst>
                  <a:ext uri="{FF2B5EF4-FFF2-40B4-BE49-F238E27FC236}">
                    <a16:creationId xmlns:a16="http://schemas.microsoft.com/office/drawing/2014/main" id="{B34CC8CA-AAA0-E5E2-A9F9-8F065267140F}"/>
                  </a:ext>
                </a:extLst>
              </p:cNvPr>
              <p:cNvSpPr/>
              <p:nvPr/>
            </p:nvSpPr>
            <p:spPr>
              <a:xfrm>
                <a:off x="12610053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6" name="자유형 1105">
                <a:extLst>
                  <a:ext uri="{FF2B5EF4-FFF2-40B4-BE49-F238E27FC236}">
                    <a16:creationId xmlns:a16="http://schemas.microsoft.com/office/drawing/2014/main" id="{89F8EC7A-65CC-75B5-FF06-B62A83E8121E}"/>
                  </a:ext>
                </a:extLst>
              </p:cNvPr>
              <p:cNvSpPr/>
              <p:nvPr/>
            </p:nvSpPr>
            <p:spPr>
              <a:xfrm>
                <a:off x="13038678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7" name="자유형 1106">
                <a:extLst>
                  <a:ext uri="{FF2B5EF4-FFF2-40B4-BE49-F238E27FC236}">
                    <a16:creationId xmlns:a16="http://schemas.microsoft.com/office/drawing/2014/main" id="{11F7E542-B42A-85A8-511E-B0AB2DD9B367}"/>
                  </a:ext>
                </a:extLst>
              </p:cNvPr>
              <p:cNvSpPr/>
              <p:nvPr/>
            </p:nvSpPr>
            <p:spPr>
              <a:xfrm>
                <a:off x="13467303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8" name="자유형 1107">
                <a:extLst>
                  <a:ext uri="{FF2B5EF4-FFF2-40B4-BE49-F238E27FC236}">
                    <a16:creationId xmlns:a16="http://schemas.microsoft.com/office/drawing/2014/main" id="{907D25C5-B4C6-F650-A091-1B43342FA0DF}"/>
                  </a:ext>
                </a:extLst>
              </p:cNvPr>
              <p:cNvSpPr/>
              <p:nvPr/>
            </p:nvSpPr>
            <p:spPr>
              <a:xfrm>
                <a:off x="13895928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09" name="자유형 1108">
                <a:extLst>
                  <a:ext uri="{FF2B5EF4-FFF2-40B4-BE49-F238E27FC236}">
                    <a16:creationId xmlns:a16="http://schemas.microsoft.com/office/drawing/2014/main" id="{31634CCF-24BF-9BCB-7210-2DC43971EBA8}"/>
                  </a:ext>
                </a:extLst>
              </p:cNvPr>
              <p:cNvSpPr/>
              <p:nvPr/>
            </p:nvSpPr>
            <p:spPr>
              <a:xfrm>
                <a:off x="12181428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0" name="자유형 1109">
                <a:extLst>
                  <a:ext uri="{FF2B5EF4-FFF2-40B4-BE49-F238E27FC236}">
                    <a16:creationId xmlns:a16="http://schemas.microsoft.com/office/drawing/2014/main" id="{658703EB-C95E-34F1-19F3-8BF093C88547}"/>
                  </a:ext>
                </a:extLst>
              </p:cNvPr>
              <p:cNvSpPr/>
              <p:nvPr/>
            </p:nvSpPr>
            <p:spPr>
              <a:xfrm>
                <a:off x="12610053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1" name="자유형 1110">
                <a:extLst>
                  <a:ext uri="{FF2B5EF4-FFF2-40B4-BE49-F238E27FC236}">
                    <a16:creationId xmlns:a16="http://schemas.microsoft.com/office/drawing/2014/main" id="{6FF950B1-F6BB-82E6-B1F9-3C453793628E}"/>
                  </a:ext>
                </a:extLst>
              </p:cNvPr>
              <p:cNvSpPr/>
              <p:nvPr/>
            </p:nvSpPr>
            <p:spPr>
              <a:xfrm>
                <a:off x="13038678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2" name="자유형 1111">
                <a:extLst>
                  <a:ext uri="{FF2B5EF4-FFF2-40B4-BE49-F238E27FC236}">
                    <a16:creationId xmlns:a16="http://schemas.microsoft.com/office/drawing/2014/main" id="{C8B1AFF1-8562-6641-7B60-1177AE55658B}"/>
                  </a:ext>
                </a:extLst>
              </p:cNvPr>
              <p:cNvSpPr/>
              <p:nvPr/>
            </p:nvSpPr>
            <p:spPr>
              <a:xfrm>
                <a:off x="13467303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3" name="자유형 1112">
                <a:extLst>
                  <a:ext uri="{FF2B5EF4-FFF2-40B4-BE49-F238E27FC236}">
                    <a16:creationId xmlns:a16="http://schemas.microsoft.com/office/drawing/2014/main" id="{2E615196-127F-FC18-9521-3AA2A7850176}"/>
                  </a:ext>
                </a:extLst>
              </p:cNvPr>
              <p:cNvSpPr/>
              <p:nvPr/>
            </p:nvSpPr>
            <p:spPr>
              <a:xfrm>
                <a:off x="13895928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4" name="자유형 1113">
                <a:extLst>
                  <a:ext uri="{FF2B5EF4-FFF2-40B4-BE49-F238E27FC236}">
                    <a16:creationId xmlns:a16="http://schemas.microsoft.com/office/drawing/2014/main" id="{75FBC291-E1E2-B815-4095-ED443D6F1BA0}"/>
                  </a:ext>
                </a:extLst>
              </p:cNvPr>
              <p:cNvSpPr/>
              <p:nvPr/>
            </p:nvSpPr>
            <p:spPr>
              <a:xfrm>
                <a:off x="14324553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5" name="자유형 1114">
                <a:extLst>
                  <a:ext uri="{FF2B5EF4-FFF2-40B4-BE49-F238E27FC236}">
                    <a16:creationId xmlns:a16="http://schemas.microsoft.com/office/drawing/2014/main" id="{C14EC427-19F5-0892-6927-E4544A2FB57C}"/>
                  </a:ext>
                </a:extLst>
              </p:cNvPr>
              <p:cNvSpPr/>
              <p:nvPr/>
            </p:nvSpPr>
            <p:spPr>
              <a:xfrm>
                <a:off x="14753178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6" name="자유형 1115">
                <a:extLst>
                  <a:ext uri="{FF2B5EF4-FFF2-40B4-BE49-F238E27FC236}">
                    <a16:creationId xmlns:a16="http://schemas.microsoft.com/office/drawing/2014/main" id="{0E21382E-81C1-16DF-A540-7864CE35170D}"/>
                  </a:ext>
                </a:extLst>
              </p:cNvPr>
              <p:cNvSpPr/>
              <p:nvPr/>
            </p:nvSpPr>
            <p:spPr>
              <a:xfrm>
                <a:off x="14324553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7" name="자유형 1116">
                <a:extLst>
                  <a:ext uri="{FF2B5EF4-FFF2-40B4-BE49-F238E27FC236}">
                    <a16:creationId xmlns:a16="http://schemas.microsoft.com/office/drawing/2014/main" id="{3D2B5F5B-1274-FE0D-7229-3C81B8C66D3E}"/>
                  </a:ext>
                </a:extLst>
              </p:cNvPr>
              <p:cNvSpPr/>
              <p:nvPr/>
            </p:nvSpPr>
            <p:spPr>
              <a:xfrm>
                <a:off x="14753178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8" name="자유형 1117">
                <a:extLst>
                  <a:ext uri="{FF2B5EF4-FFF2-40B4-BE49-F238E27FC236}">
                    <a16:creationId xmlns:a16="http://schemas.microsoft.com/office/drawing/2014/main" id="{B460C5B1-E9E4-6F90-57E3-4DC49A6E53DF}"/>
                  </a:ext>
                </a:extLst>
              </p:cNvPr>
              <p:cNvSpPr/>
              <p:nvPr/>
            </p:nvSpPr>
            <p:spPr>
              <a:xfrm>
                <a:off x="14524578" y="6665862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19" name="자유형 1118">
                <a:extLst>
                  <a:ext uri="{FF2B5EF4-FFF2-40B4-BE49-F238E27FC236}">
                    <a16:creationId xmlns:a16="http://schemas.microsoft.com/office/drawing/2014/main" id="{F3B7BB62-6951-AE91-C1FB-AFFB8D4CF214}"/>
                  </a:ext>
                </a:extLst>
              </p:cNvPr>
              <p:cNvSpPr/>
              <p:nvPr/>
            </p:nvSpPr>
            <p:spPr>
              <a:xfrm>
                <a:off x="14955696" y="6665855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3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2" y="128587"/>
                      <a:pt x="64294" y="128587"/>
                    </a:cubicBezTo>
                    <a:cubicBezTo>
                      <a:pt x="28785" y="128587"/>
                      <a:pt x="0" y="99802"/>
                      <a:pt x="0" y="64293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2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20" name="자유형 1119">
                <a:extLst>
                  <a:ext uri="{FF2B5EF4-FFF2-40B4-BE49-F238E27FC236}">
                    <a16:creationId xmlns:a16="http://schemas.microsoft.com/office/drawing/2014/main" id="{5A5A744C-D1B7-2C80-B8EA-6B2871F80381}"/>
                  </a:ext>
                </a:extLst>
              </p:cNvPr>
              <p:cNvSpPr/>
              <p:nvPr/>
            </p:nvSpPr>
            <p:spPr>
              <a:xfrm>
                <a:off x="15181795" y="6487268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3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3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21" name="자유형 1120">
                <a:extLst>
                  <a:ext uri="{FF2B5EF4-FFF2-40B4-BE49-F238E27FC236}">
                    <a16:creationId xmlns:a16="http://schemas.microsoft.com/office/drawing/2014/main" id="{5D3FB656-BB0F-459B-4EC4-1E25A466962B}"/>
                  </a:ext>
                </a:extLst>
              </p:cNvPr>
              <p:cNvSpPr/>
              <p:nvPr/>
            </p:nvSpPr>
            <p:spPr>
              <a:xfrm>
                <a:off x="15181795" y="6844456"/>
                <a:ext cx="128587" cy="128587"/>
              </a:xfrm>
              <a:custGeom>
                <a:avLst/>
                <a:gdLst>
                  <a:gd name="connsiteX0" fmla="*/ 128588 w 128587"/>
                  <a:gd name="connsiteY0" fmla="*/ 64294 h 128587"/>
                  <a:gd name="connsiteX1" fmla="*/ 64294 w 128587"/>
                  <a:gd name="connsiteY1" fmla="*/ 128587 h 128587"/>
                  <a:gd name="connsiteX2" fmla="*/ 0 w 128587"/>
                  <a:gd name="connsiteY2" fmla="*/ 64294 h 128587"/>
                  <a:gd name="connsiteX3" fmla="*/ 64294 w 128587"/>
                  <a:gd name="connsiteY3" fmla="*/ 0 h 128587"/>
                  <a:gd name="connsiteX4" fmla="*/ 128588 w 128587"/>
                  <a:gd name="connsiteY4" fmla="*/ 64294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587" h="128587">
                    <a:moveTo>
                      <a:pt x="128588" y="64294"/>
                    </a:moveTo>
                    <a:cubicBezTo>
                      <a:pt x="128588" y="99802"/>
                      <a:pt x="99803" y="128587"/>
                      <a:pt x="64294" y="128587"/>
                    </a:cubicBezTo>
                    <a:cubicBezTo>
                      <a:pt x="28785" y="128587"/>
                      <a:pt x="0" y="99802"/>
                      <a:pt x="0" y="64294"/>
                    </a:cubicBezTo>
                    <a:cubicBezTo>
                      <a:pt x="0" y="28785"/>
                      <a:pt x="28785" y="0"/>
                      <a:pt x="64294" y="0"/>
                    </a:cubicBezTo>
                    <a:cubicBezTo>
                      <a:pt x="99803" y="0"/>
                      <a:pt x="128588" y="28785"/>
                      <a:pt x="128588" y="642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  <p:sp>
            <p:nvSpPr>
              <p:cNvPr id="1122" name="자유형 1121">
                <a:extLst>
                  <a:ext uri="{FF2B5EF4-FFF2-40B4-BE49-F238E27FC236}">
                    <a16:creationId xmlns:a16="http://schemas.microsoft.com/office/drawing/2014/main" id="{0A965BE8-9EE6-954B-165D-636A182841FE}"/>
                  </a:ext>
                </a:extLst>
              </p:cNvPr>
              <p:cNvSpPr/>
              <p:nvPr/>
            </p:nvSpPr>
            <p:spPr>
              <a:xfrm>
                <a:off x="15385750" y="6665855"/>
                <a:ext cx="75366" cy="128587"/>
              </a:xfrm>
              <a:custGeom>
                <a:avLst/>
                <a:gdLst>
                  <a:gd name="connsiteX0" fmla="*/ 75366 w 75366"/>
                  <a:gd name="connsiteY0" fmla="*/ 1022 h 128587"/>
                  <a:gd name="connsiteX1" fmla="*/ 64294 w 75366"/>
                  <a:gd name="connsiteY1" fmla="*/ 0 h 128587"/>
                  <a:gd name="connsiteX2" fmla="*/ 0 w 75366"/>
                  <a:gd name="connsiteY2" fmla="*/ 64294 h 128587"/>
                  <a:gd name="connsiteX3" fmla="*/ 64294 w 75366"/>
                  <a:gd name="connsiteY3" fmla="*/ 128588 h 128587"/>
                  <a:gd name="connsiteX4" fmla="*/ 75366 w 75366"/>
                  <a:gd name="connsiteY4" fmla="*/ 127566 h 128587"/>
                  <a:gd name="connsiteX5" fmla="*/ 75366 w 75366"/>
                  <a:gd name="connsiteY5" fmla="*/ 1022 h 128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366" h="128587">
                    <a:moveTo>
                      <a:pt x="75366" y="1022"/>
                    </a:moveTo>
                    <a:cubicBezTo>
                      <a:pt x="71759" y="393"/>
                      <a:pt x="68073" y="0"/>
                      <a:pt x="64294" y="0"/>
                    </a:cubicBezTo>
                    <a:cubicBezTo>
                      <a:pt x="28782" y="0"/>
                      <a:pt x="0" y="28782"/>
                      <a:pt x="0" y="64294"/>
                    </a:cubicBezTo>
                    <a:cubicBezTo>
                      <a:pt x="0" y="99805"/>
                      <a:pt x="28782" y="128588"/>
                      <a:pt x="64294" y="128588"/>
                    </a:cubicBezTo>
                    <a:cubicBezTo>
                      <a:pt x="68080" y="128588"/>
                      <a:pt x="71766" y="128195"/>
                      <a:pt x="75366" y="127566"/>
                    </a:cubicBezTo>
                    <a:lnTo>
                      <a:pt x="75366" y="1022"/>
                    </a:lnTo>
                    <a:close/>
                  </a:path>
                </a:pathLst>
              </a:custGeom>
              <a:solidFill>
                <a:srgbClr val="FFFFFF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>
                  <a:solidFill>
                    <a:srgbClr val="7FC3F1"/>
                  </a:solidFill>
                </a:endParaRPr>
              </a:p>
            </p:txBody>
          </p:sp>
        </p:grpSp>
        <p:sp>
          <p:nvSpPr>
            <p:cNvPr id="1123" name="자유형 1122">
              <a:extLst>
                <a:ext uri="{FF2B5EF4-FFF2-40B4-BE49-F238E27FC236}">
                  <a16:creationId xmlns:a16="http://schemas.microsoft.com/office/drawing/2014/main" id="{3341DD9D-3405-EF01-20DF-6D10BCB01BCA}"/>
                </a:ext>
              </a:extLst>
            </p:cNvPr>
            <p:cNvSpPr/>
            <p:nvPr/>
          </p:nvSpPr>
          <p:spPr>
            <a:xfrm>
              <a:off x="13255401" y="5936441"/>
              <a:ext cx="970899" cy="535689"/>
            </a:xfrm>
            <a:custGeom>
              <a:avLst/>
              <a:gdLst>
                <a:gd name="connsiteX0" fmla="*/ 970732 w 970899"/>
                <a:gd name="connsiteY0" fmla="*/ 357168 h 535689"/>
                <a:gd name="connsiteX1" fmla="*/ 935792 w 970899"/>
                <a:gd name="connsiteY1" fmla="*/ 334501 h 535689"/>
                <a:gd name="connsiteX2" fmla="*/ 638476 w 970899"/>
                <a:gd name="connsiteY2" fmla="*/ 431106 h 535689"/>
                <a:gd name="connsiteX3" fmla="*/ 638412 w 970899"/>
                <a:gd name="connsiteY3" fmla="*/ 430977 h 535689"/>
                <a:gd name="connsiteX4" fmla="*/ 890100 w 970899"/>
                <a:gd name="connsiteY4" fmla="*/ 248119 h 535689"/>
                <a:gd name="connsiteX5" fmla="*/ 898066 w 970899"/>
                <a:gd name="connsiteY5" fmla="*/ 210993 h 535689"/>
                <a:gd name="connsiteX6" fmla="*/ 859832 w 970899"/>
                <a:gd name="connsiteY6" fmla="*/ 203884 h 535689"/>
                <a:gd name="connsiteX7" fmla="*/ 606915 w 970899"/>
                <a:gd name="connsiteY7" fmla="*/ 387643 h 535689"/>
                <a:gd name="connsiteX8" fmla="*/ 606815 w 970899"/>
                <a:gd name="connsiteY8" fmla="*/ 387543 h 535689"/>
                <a:gd name="connsiteX9" fmla="*/ 790131 w 970899"/>
                <a:gd name="connsiteY9" fmla="*/ 135226 h 535689"/>
                <a:gd name="connsiteX10" fmla="*/ 788838 w 970899"/>
                <a:gd name="connsiteY10" fmla="*/ 100972 h 535689"/>
                <a:gd name="connsiteX11" fmla="*/ 747218 w 970899"/>
                <a:gd name="connsiteY11" fmla="*/ 103136 h 535689"/>
                <a:gd name="connsiteX12" fmla="*/ 563467 w 970899"/>
                <a:gd name="connsiteY12" fmla="*/ 356046 h 535689"/>
                <a:gd name="connsiteX13" fmla="*/ 563338 w 970899"/>
                <a:gd name="connsiteY13" fmla="*/ 355982 h 535689"/>
                <a:gd name="connsiteX14" fmla="*/ 659729 w 970899"/>
                <a:gd name="connsiteY14" fmla="*/ 59331 h 535689"/>
                <a:gd name="connsiteX15" fmla="*/ 647927 w 970899"/>
                <a:gd name="connsiteY15" fmla="*/ 27198 h 535689"/>
                <a:gd name="connsiteX16" fmla="*/ 608987 w 970899"/>
                <a:gd name="connsiteY16" fmla="*/ 42114 h 535689"/>
                <a:gd name="connsiteX17" fmla="*/ 512382 w 970899"/>
                <a:gd name="connsiteY17" fmla="*/ 339430 h 535689"/>
                <a:gd name="connsiteX18" fmla="*/ 512239 w 970899"/>
                <a:gd name="connsiteY18" fmla="*/ 339408 h 535689"/>
                <a:gd name="connsiteX19" fmla="*/ 512239 w 970899"/>
                <a:gd name="connsiteY19" fmla="*/ 28305 h 535689"/>
                <a:gd name="connsiteX20" fmla="*/ 486886 w 970899"/>
                <a:gd name="connsiteY20" fmla="*/ 38 h 535689"/>
                <a:gd name="connsiteX21" fmla="*/ 458661 w 970899"/>
                <a:gd name="connsiteY21" fmla="*/ 26791 h 535689"/>
                <a:gd name="connsiteX22" fmla="*/ 458661 w 970899"/>
                <a:gd name="connsiteY22" fmla="*/ 339401 h 535689"/>
                <a:gd name="connsiteX23" fmla="*/ 458518 w 970899"/>
                <a:gd name="connsiteY23" fmla="*/ 339423 h 535689"/>
                <a:gd name="connsiteX24" fmla="*/ 361920 w 970899"/>
                <a:gd name="connsiteY24" fmla="*/ 42114 h 535689"/>
                <a:gd name="connsiteX25" fmla="*/ 322972 w 970899"/>
                <a:gd name="connsiteY25" fmla="*/ 27205 h 535689"/>
                <a:gd name="connsiteX26" fmla="*/ 311178 w 970899"/>
                <a:gd name="connsiteY26" fmla="*/ 59338 h 535689"/>
                <a:gd name="connsiteX27" fmla="*/ 407562 w 970899"/>
                <a:gd name="connsiteY27" fmla="*/ 355982 h 535689"/>
                <a:gd name="connsiteX28" fmla="*/ 407433 w 970899"/>
                <a:gd name="connsiteY28" fmla="*/ 356046 h 535689"/>
                <a:gd name="connsiteX29" fmla="*/ 223681 w 970899"/>
                <a:gd name="connsiteY29" fmla="*/ 103129 h 535689"/>
                <a:gd name="connsiteX30" fmla="*/ 185127 w 970899"/>
                <a:gd name="connsiteY30" fmla="*/ 98078 h 535689"/>
                <a:gd name="connsiteX31" fmla="*/ 181219 w 970899"/>
                <a:gd name="connsiteY31" fmla="*/ 135840 h 535689"/>
                <a:gd name="connsiteX32" fmla="*/ 364085 w 970899"/>
                <a:gd name="connsiteY32" fmla="*/ 387543 h 535689"/>
                <a:gd name="connsiteX33" fmla="*/ 363985 w 970899"/>
                <a:gd name="connsiteY33" fmla="*/ 387643 h 535689"/>
                <a:gd name="connsiteX34" fmla="*/ 111074 w 970899"/>
                <a:gd name="connsiteY34" fmla="*/ 203892 h 535689"/>
                <a:gd name="connsiteX35" fmla="*/ 72841 w 970899"/>
                <a:gd name="connsiteY35" fmla="*/ 211000 h 535689"/>
                <a:gd name="connsiteX36" fmla="*/ 80799 w 970899"/>
                <a:gd name="connsiteY36" fmla="*/ 248119 h 535689"/>
                <a:gd name="connsiteX37" fmla="*/ 332495 w 970899"/>
                <a:gd name="connsiteY37" fmla="*/ 430991 h 535689"/>
                <a:gd name="connsiteX38" fmla="*/ 332431 w 970899"/>
                <a:gd name="connsiteY38" fmla="*/ 431120 h 535689"/>
                <a:gd name="connsiteX39" fmla="*/ 35108 w 970899"/>
                <a:gd name="connsiteY39" fmla="*/ 334515 h 535689"/>
                <a:gd name="connsiteX40" fmla="*/ 168 w 970899"/>
                <a:gd name="connsiteY40" fmla="*/ 357182 h 535689"/>
                <a:gd name="connsiteX41" fmla="*/ 19234 w 970899"/>
                <a:gd name="connsiteY41" fmla="*/ 385693 h 535689"/>
                <a:gd name="connsiteX42" fmla="*/ 477156 w 970899"/>
                <a:gd name="connsiteY42" fmla="*/ 534483 h 535689"/>
                <a:gd name="connsiteX43" fmla="*/ 478342 w 970899"/>
                <a:gd name="connsiteY43" fmla="*/ 534790 h 535689"/>
                <a:gd name="connsiteX44" fmla="*/ 492836 w 970899"/>
                <a:gd name="connsiteY44" fmla="*/ 534719 h 535689"/>
                <a:gd name="connsiteX45" fmla="*/ 493715 w 970899"/>
                <a:gd name="connsiteY45" fmla="*/ 534483 h 535689"/>
                <a:gd name="connsiteX46" fmla="*/ 951630 w 970899"/>
                <a:gd name="connsiteY46" fmla="*/ 385693 h 535689"/>
                <a:gd name="connsiteX47" fmla="*/ 970732 w 970899"/>
                <a:gd name="connsiteY47" fmla="*/ 357168 h 5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970899" h="535689">
                  <a:moveTo>
                    <a:pt x="970732" y="357168"/>
                  </a:moveTo>
                  <a:cubicBezTo>
                    <a:pt x="968710" y="339702"/>
                    <a:pt x="951572" y="329379"/>
                    <a:pt x="935792" y="334501"/>
                  </a:cubicBezTo>
                  <a:lnTo>
                    <a:pt x="638476" y="431106"/>
                  </a:lnTo>
                  <a:cubicBezTo>
                    <a:pt x="638398" y="431134"/>
                    <a:pt x="638348" y="431027"/>
                    <a:pt x="638412" y="430977"/>
                  </a:cubicBezTo>
                  <a:lnTo>
                    <a:pt x="890100" y="248119"/>
                  </a:lnTo>
                  <a:cubicBezTo>
                    <a:pt x="901838" y="239589"/>
                    <a:pt x="905974" y="223158"/>
                    <a:pt x="898066" y="210993"/>
                  </a:cubicBezTo>
                  <a:cubicBezTo>
                    <a:pt x="889636" y="198019"/>
                    <a:pt x="872191" y="194905"/>
                    <a:pt x="859832" y="203884"/>
                  </a:cubicBezTo>
                  <a:lnTo>
                    <a:pt x="606915" y="387643"/>
                  </a:lnTo>
                  <a:cubicBezTo>
                    <a:pt x="606851" y="387693"/>
                    <a:pt x="606765" y="387607"/>
                    <a:pt x="606815" y="387543"/>
                  </a:cubicBezTo>
                  <a:lnTo>
                    <a:pt x="790131" y="135226"/>
                  </a:lnTo>
                  <a:cubicBezTo>
                    <a:pt x="797646" y="124882"/>
                    <a:pt x="797475" y="110394"/>
                    <a:pt x="788838" y="100972"/>
                  </a:cubicBezTo>
                  <a:cubicBezTo>
                    <a:pt x="776965" y="88006"/>
                    <a:pt x="757005" y="89684"/>
                    <a:pt x="747218" y="103136"/>
                  </a:cubicBezTo>
                  <a:lnTo>
                    <a:pt x="563467" y="356046"/>
                  </a:lnTo>
                  <a:cubicBezTo>
                    <a:pt x="563417" y="356111"/>
                    <a:pt x="563317" y="356061"/>
                    <a:pt x="563338" y="355982"/>
                  </a:cubicBezTo>
                  <a:lnTo>
                    <a:pt x="659729" y="59331"/>
                  </a:lnTo>
                  <a:cubicBezTo>
                    <a:pt x="663672" y="47193"/>
                    <a:pt x="659036" y="33484"/>
                    <a:pt x="647927" y="27198"/>
                  </a:cubicBezTo>
                  <a:cubicBezTo>
                    <a:pt x="632626" y="18540"/>
                    <a:pt x="614130" y="26284"/>
                    <a:pt x="608987" y="42114"/>
                  </a:cubicBezTo>
                  <a:lnTo>
                    <a:pt x="512382" y="339430"/>
                  </a:lnTo>
                  <a:cubicBezTo>
                    <a:pt x="512353" y="339509"/>
                    <a:pt x="512239" y="339487"/>
                    <a:pt x="512239" y="339408"/>
                  </a:cubicBezTo>
                  <a:lnTo>
                    <a:pt x="512239" y="28305"/>
                  </a:lnTo>
                  <a:cubicBezTo>
                    <a:pt x="512239" y="13796"/>
                    <a:pt x="501373" y="795"/>
                    <a:pt x="486886" y="38"/>
                  </a:cubicBezTo>
                  <a:cubicBezTo>
                    <a:pt x="471434" y="-770"/>
                    <a:pt x="458661" y="11518"/>
                    <a:pt x="458661" y="26791"/>
                  </a:cubicBezTo>
                  <a:lnTo>
                    <a:pt x="458661" y="339401"/>
                  </a:lnTo>
                  <a:cubicBezTo>
                    <a:pt x="458661" y="339480"/>
                    <a:pt x="458547" y="339501"/>
                    <a:pt x="458518" y="339423"/>
                  </a:cubicBezTo>
                  <a:lnTo>
                    <a:pt x="361920" y="42114"/>
                  </a:lnTo>
                  <a:cubicBezTo>
                    <a:pt x="356777" y="26284"/>
                    <a:pt x="338267" y="18540"/>
                    <a:pt x="322972" y="27205"/>
                  </a:cubicBezTo>
                  <a:cubicBezTo>
                    <a:pt x="311864" y="33499"/>
                    <a:pt x="307235" y="47201"/>
                    <a:pt x="311178" y="59338"/>
                  </a:cubicBezTo>
                  <a:lnTo>
                    <a:pt x="407562" y="355982"/>
                  </a:lnTo>
                  <a:cubicBezTo>
                    <a:pt x="407590" y="356061"/>
                    <a:pt x="407483" y="356111"/>
                    <a:pt x="407433" y="356046"/>
                  </a:cubicBezTo>
                  <a:lnTo>
                    <a:pt x="223681" y="103129"/>
                  </a:lnTo>
                  <a:cubicBezTo>
                    <a:pt x="214709" y="90778"/>
                    <a:pt x="197157" y="88349"/>
                    <a:pt x="185127" y="98078"/>
                  </a:cubicBezTo>
                  <a:cubicBezTo>
                    <a:pt x="173847" y="107201"/>
                    <a:pt x="172696" y="124103"/>
                    <a:pt x="181219" y="135840"/>
                  </a:cubicBezTo>
                  <a:lnTo>
                    <a:pt x="364085" y="387543"/>
                  </a:lnTo>
                  <a:cubicBezTo>
                    <a:pt x="364135" y="387607"/>
                    <a:pt x="364049" y="387693"/>
                    <a:pt x="363985" y="387643"/>
                  </a:cubicBezTo>
                  <a:lnTo>
                    <a:pt x="111074" y="203892"/>
                  </a:lnTo>
                  <a:cubicBezTo>
                    <a:pt x="98737" y="194926"/>
                    <a:pt x="81278" y="198034"/>
                    <a:pt x="72841" y="211000"/>
                  </a:cubicBezTo>
                  <a:cubicBezTo>
                    <a:pt x="64933" y="223158"/>
                    <a:pt x="69062" y="239589"/>
                    <a:pt x="80799" y="248119"/>
                  </a:cubicBezTo>
                  <a:lnTo>
                    <a:pt x="332495" y="430991"/>
                  </a:lnTo>
                  <a:cubicBezTo>
                    <a:pt x="332559" y="431041"/>
                    <a:pt x="332509" y="431141"/>
                    <a:pt x="332431" y="431120"/>
                  </a:cubicBezTo>
                  <a:lnTo>
                    <a:pt x="35108" y="334515"/>
                  </a:lnTo>
                  <a:cubicBezTo>
                    <a:pt x="19327" y="329393"/>
                    <a:pt x="2190" y="339716"/>
                    <a:pt x="168" y="357182"/>
                  </a:cubicBezTo>
                  <a:cubicBezTo>
                    <a:pt x="-1304" y="369891"/>
                    <a:pt x="7061" y="381735"/>
                    <a:pt x="19234" y="385693"/>
                  </a:cubicBezTo>
                  <a:lnTo>
                    <a:pt x="477156" y="534483"/>
                  </a:lnTo>
                  <a:lnTo>
                    <a:pt x="478342" y="534790"/>
                  </a:lnTo>
                  <a:cubicBezTo>
                    <a:pt x="483100" y="536012"/>
                    <a:pt x="488093" y="535990"/>
                    <a:pt x="492836" y="534719"/>
                  </a:cubicBezTo>
                  <a:lnTo>
                    <a:pt x="493715" y="534483"/>
                  </a:lnTo>
                  <a:lnTo>
                    <a:pt x="951630" y="385693"/>
                  </a:lnTo>
                  <a:cubicBezTo>
                    <a:pt x="963831" y="381728"/>
                    <a:pt x="972203" y="369884"/>
                    <a:pt x="970732" y="357168"/>
                  </a:cubicBezTo>
                  <a:close/>
                </a:path>
              </a:pathLst>
            </a:custGeom>
            <a:solidFill>
              <a:srgbClr val="BD4F4C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>
                <a:solidFill>
                  <a:srgbClr val="7FC3F1"/>
                </a:solidFill>
              </a:endParaRPr>
            </a:p>
          </p:txBody>
        </p:sp>
      </p:grpSp>
      <p:grpSp>
        <p:nvGrpSpPr>
          <p:cNvPr id="1124" name="그래픽 729" descr="어두운 배경에 색종이 조각과 선물 더미">
            <a:extLst>
              <a:ext uri="{FF2B5EF4-FFF2-40B4-BE49-F238E27FC236}">
                <a16:creationId xmlns:a16="http://schemas.microsoft.com/office/drawing/2014/main" id="{E4BD7F73-6758-02DC-3230-5C95C56FDB0C}"/>
              </a:ext>
            </a:extLst>
          </p:cNvPr>
          <p:cNvGrpSpPr/>
          <p:nvPr/>
        </p:nvGrpSpPr>
        <p:grpSpPr>
          <a:xfrm>
            <a:off x="16571973" y="7338770"/>
            <a:ext cx="1285875" cy="1728787"/>
            <a:chOff x="15019989" y="6138246"/>
            <a:chExt cx="1285875" cy="1728787"/>
          </a:xfrm>
        </p:grpSpPr>
        <p:sp>
          <p:nvSpPr>
            <p:cNvPr id="1125" name="자유형 1124">
              <a:extLst>
                <a:ext uri="{FF2B5EF4-FFF2-40B4-BE49-F238E27FC236}">
                  <a16:creationId xmlns:a16="http://schemas.microsoft.com/office/drawing/2014/main" id="{D3C74DF4-B5A9-498B-10A9-6087D45763BB}"/>
                </a:ext>
              </a:extLst>
            </p:cNvPr>
            <p:cNvSpPr/>
            <p:nvPr/>
          </p:nvSpPr>
          <p:spPr>
            <a:xfrm>
              <a:off x="15019989" y="6138246"/>
              <a:ext cx="1285875" cy="1728787"/>
            </a:xfrm>
            <a:custGeom>
              <a:avLst/>
              <a:gdLst>
                <a:gd name="connsiteX0" fmla="*/ 0 w 1285875"/>
                <a:gd name="connsiteY0" fmla="*/ 0 h 1728787"/>
                <a:gd name="connsiteX1" fmla="*/ 1285875 w 1285875"/>
                <a:gd name="connsiteY1" fmla="*/ 0 h 1728787"/>
                <a:gd name="connsiteX2" fmla="*/ 1285875 w 1285875"/>
                <a:gd name="connsiteY2" fmla="*/ 1728788 h 1728787"/>
                <a:gd name="connsiteX3" fmla="*/ 0 w 1285875"/>
                <a:gd name="connsiteY3" fmla="*/ 1728788 h 1728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5875" h="1728787">
                  <a:moveTo>
                    <a:pt x="0" y="0"/>
                  </a:moveTo>
                  <a:lnTo>
                    <a:pt x="1285875" y="0"/>
                  </a:lnTo>
                  <a:lnTo>
                    <a:pt x="1285875" y="1728788"/>
                  </a:lnTo>
                  <a:lnTo>
                    <a:pt x="0" y="1728788"/>
                  </a:lnTo>
                  <a:close/>
                </a:path>
              </a:pathLst>
            </a:custGeom>
            <a:solidFill>
              <a:srgbClr val="737373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1126" name="자유형 1125">
              <a:extLst>
                <a:ext uri="{FF2B5EF4-FFF2-40B4-BE49-F238E27FC236}">
                  <a16:creationId xmlns:a16="http://schemas.microsoft.com/office/drawing/2014/main" id="{F1CA7AF0-911C-8D60-0DCA-64BE80DA42A7}"/>
                </a:ext>
              </a:extLst>
            </p:cNvPr>
            <p:cNvSpPr/>
            <p:nvPr/>
          </p:nvSpPr>
          <p:spPr>
            <a:xfrm>
              <a:off x="15227780" y="6138253"/>
              <a:ext cx="896548" cy="1728780"/>
            </a:xfrm>
            <a:custGeom>
              <a:avLst/>
              <a:gdLst>
                <a:gd name="connsiteX0" fmla="*/ 840105 w 896548"/>
                <a:gd name="connsiteY0" fmla="*/ 665469 h 1728780"/>
                <a:gd name="connsiteX1" fmla="*/ 726948 w 896548"/>
                <a:gd name="connsiteY1" fmla="*/ 664940 h 1728780"/>
                <a:gd name="connsiteX2" fmla="*/ 475059 w 896548"/>
                <a:gd name="connsiteY2" fmla="*/ 808251 h 1728780"/>
                <a:gd name="connsiteX3" fmla="*/ 475059 w 896548"/>
                <a:gd name="connsiteY3" fmla="*/ 0 h 1728780"/>
                <a:gd name="connsiteX4" fmla="*/ 421481 w 896548"/>
                <a:gd name="connsiteY4" fmla="*/ 0 h 1728780"/>
                <a:gd name="connsiteX5" fmla="*/ 421481 w 896548"/>
                <a:gd name="connsiteY5" fmla="*/ 808258 h 1728780"/>
                <a:gd name="connsiteX6" fmla="*/ 169586 w 896548"/>
                <a:gd name="connsiteY6" fmla="*/ 664955 h 1728780"/>
                <a:gd name="connsiteX7" fmla="*/ 56429 w 896548"/>
                <a:gd name="connsiteY7" fmla="*/ 665476 h 1728780"/>
                <a:gd name="connsiteX8" fmla="*/ 0 w 896548"/>
                <a:gd name="connsiteY8" fmla="*/ 763574 h 1728780"/>
                <a:gd name="connsiteX9" fmla="*/ 113472 w 896548"/>
                <a:gd name="connsiteY9" fmla="*/ 877045 h 1728780"/>
                <a:gd name="connsiteX10" fmla="*/ 386841 w 896548"/>
                <a:gd name="connsiteY10" fmla="*/ 877045 h 1728780"/>
                <a:gd name="connsiteX11" fmla="*/ 154120 w 896548"/>
                <a:gd name="connsiteY11" fmla="*/ 1109767 h 1728780"/>
                <a:gd name="connsiteX12" fmla="*/ 192003 w 896548"/>
                <a:gd name="connsiteY12" fmla="*/ 1147650 h 1728780"/>
                <a:gd name="connsiteX13" fmla="*/ 421489 w 896548"/>
                <a:gd name="connsiteY13" fmla="*/ 918165 h 1728780"/>
                <a:gd name="connsiteX14" fmla="*/ 421489 w 896548"/>
                <a:gd name="connsiteY14" fmla="*/ 1728780 h 1728780"/>
                <a:gd name="connsiteX15" fmla="*/ 475067 w 896548"/>
                <a:gd name="connsiteY15" fmla="*/ 1728780 h 1728780"/>
                <a:gd name="connsiteX16" fmla="*/ 475067 w 896548"/>
                <a:gd name="connsiteY16" fmla="*/ 918193 h 1728780"/>
                <a:gd name="connsiteX17" fmla="*/ 704517 w 896548"/>
                <a:gd name="connsiteY17" fmla="*/ 1147643 h 1728780"/>
                <a:gd name="connsiteX18" fmla="*/ 742400 w 896548"/>
                <a:gd name="connsiteY18" fmla="*/ 1109760 h 1728780"/>
                <a:gd name="connsiteX19" fmla="*/ 509678 w 896548"/>
                <a:gd name="connsiteY19" fmla="*/ 877038 h 1728780"/>
                <a:gd name="connsiteX20" fmla="*/ 783070 w 896548"/>
                <a:gd name="connsiteY20" fmla="*/ 877038 h 1728780"/>
                <a:gd name="connsiteX21" fmla="*/ 896548 w 896548"/>
                <a:gd name="connsiteY21" fmla="*/ 763567 h 1728780"/>
                <a:gd name="connsiteX22" fmla="*/ 840105 w 896548"/>
                <a:gd name="connsiteY22" fmla="*/ 665469 h 1728780"/>
                <a:gd name="connsiteX23" fmla="*/ 339600 w 896548"/>
                <a:gd name="connsiteY23" fmla="*/ 823467 h 1728780"/>
                <a:gd name="connsiteX24" fmla="*/ 113472 w 896548"/>
                <a:gd name="connsiteY24" fmla="*/ 823467 h 1728780"/>
                <a:gd name="connsiteX25" fmla="*/ 54793 w 896548"/>
                <a:gd name="connsiteY25" fmla="*/ 751358 h 1728780"/>
                <a:gd name="connsiteX26" fmla="*/ 76588 w 896548"/>
                <a:gd name="connsiteY26" fmla="*/ 716340 h 1728780"/>
                <a:gd name="connsiteX27" fmla="*/ 113464 w 896548"/>
                <a:gd name="connsiteY27" fmla="*/ 703581 h 1728780"/>
                <a:gd name="connsiteX28" fmla="*/ 143090 w 896548"/>
                <a:gd name="connsiteY28" fmla="*/ 711510 h 1728780"/>
                <a:gd name="connsiteX29" fmla="*/ 339629 w 896548"/>
                <a:gd name="connsiteY29" fmla="*/ 823324 h 1728780"/>
                <a:gd name="connsiteX30" fmla="*/ 339600 w 896548"/>
                <a:gd name="connsiteY30" fmla="*/ 823467 h 1728780"/>
                <a:gd name="connsiteX31" fmla="*/ 781112 w 896548"/>
                <a:gd name="connsiteY31" fmla="*/ 823467 h 1728780"/>
                <a:gd name="connsiteX32" fmla="*/ 556948 w 896548"/>
                <a:gd name="connsiteY32" fmla="*/ 823467 h 1728780"/>
                <a:gd name="connsiteX33" fmla="*/ 556913 w 896548"/>
                <a:gd name="connsiteY33" fmla="*/ 823331 h 1728780"/>
                <a:gd name="connsiteX34" fmla="*/ 753445 w 896548"/>
                <a:gd name="connsiteY34" fmla="*/ 711510 h 1728780"/>
                <a:gd name="connsiteX35" fmla="*/ 813173 w 896548"/>
                <a:gd name="connsiteY35" fmla="*/ 711789 h 1728780"/>
                <a:gd name="connsiteX36" fmla="*/ 842898 w 896548"/>
                <a:gd name="connsiteY36" fmla="*/ 766367 h 1728780"/>
                <a:gd name="connsiteX37" fmla="*/ 781112 w 896548"/>
                <a:gd name="connsiteY37" fmla="*/ 823467 h 1728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896548" h="1728780">
                  <a:moveTo>
                    <a:pt x="840105" y="665469"/>
                  </a:moveTo>
                  <a:cubicBezTo>
                    <a:pt x="804772" y="644931"/>
                    <a:pt x="762467" y="644731"/>
                    <a:pt x="726948" y="664940"/>
                  </a:cubicBezTo>
                  <a:lnTo>
                    <a:pt x="475059" y="808251"/>
                  </a:lnTo>
                  <a:lnTo>
                    <a:pt x="475059" y="0"/>
                  </a:lnTo>
                  <a:lnTo>
                    <a:pt x="421481" y="0"/>
                  </a:lnTo>
                  <a:lnTo>
                    <a:pt x="421481" y="808258"/>
                  </a:lnTo>
                  <a:lnTo>
                    <a:pt x="169586" y="664955"/>
                  </a:lnTo>
                  <a:cubicBezTo>
                    <a:pt x="134067" y="644723"/>
                    <a:pt x="91762" y="644931"/>
                    <a:pt x="56429" y="665476"/>
                  </a:cubicBezTo>
                  <a:cubicBezTo>
                    <a:pt x="21096" y="686021"/>
                    <a:pt x="0" y="722698"/>
                    <a:pt x="0" y="763574"/>
                  </a:cubicBezTo>
                  <a:cubicBezTo>
                    <a:pt x="0" y="826146"/>
                    <a:pt x="50899" y="877045"/>
                    <a:pt x="113472" y="877045"/>
                  </a:cubicBezTo>
                  <a:lnTo>
                    <a:pt x="386841" y="877045"/>
                  </a:lnTo>
                  <a:lnTo>
                    <a:pt x="154120" y="1109767"/>
                  </a:lnTo>
                  <a:lnTo>
                    <a:pt x="192003" y="1147650"/>
                  </a:lnTo>
                  <a:lnTo>
                    <a:pt x="421489" y="918165"/>
                  </a:lnTo>
                  <a:lnTo>
                    <a:pt x="421489" y="1728780"/>
                  </a:lnTo>
                  <a:lnTo>
                    <a:pt x="475067" y="1728780"/>
                  </a:lnTo>
                  <a:lnTo>
                    <a:pt x="475067" y="918193"/>
                  </a:lnTo>
                  <a:lnTo>
                    <a:pt x="704517" y="1147643"/>
                  </a:lnTo>
                  <a:lnTo>
                    <a:pt x="742400" y="1109760"/>
                  </a:lnTo>
                  <a:lnTo>
                    <a:pt x="509678" y="877038"/>
                  </a:lnTo>
                  <a:lnTo>
                    <a:pt x="783070" y="877038"/>
                  </a:lnTo>
                  <a:cubicBezTo>
                    <a:pt x="845641" y="877038"/>
                    <a:pt x="896548" y="826139"/>
                    <a:pt x="896548" y="763567"/>
                  </a:cubicBezTo>
                  <a:cubicBezTo>
                    <a:pt x="896548" y="722690"/>
                    <a:pt x="875445" y="686021"/>
                    <a:pt x="840105" y="665469"/>
                  </a:cubicBezTo>
                  <a:close/>
                  <a:moveTo>
                    <a:pt x="339600" y="823467"/>
                  </a:moveTo>
                  <a:lnTo>
                    <a:pt x="113472" y="823467"/>
                  </a:lnTo>
                  <a:cubicBezTo>
                    <a:pt x="76453" y="823467"/>
                    <a:pt x="47170" y="789713"/>
                    <a:pt x="54793" y="751358"/>
                  </a:cubicBezTo>
                  <a:cubicBezTo>
                    <a:pt x="57543" y="737514"/>
                    <a:pt x="65394" y="724933"/>
                    <a:pt x="76588" y="716340"/>
                  </a:cubicBezTo>
                  <a:cubicBezTo>
                    <a:pt x="87661" y="707838"/>
                    <a:pt x="100563" y="703581"/>
                    <a:pt x="113464" y="703581"/>
                  </a:cubicBezTo>
                  <a:cubicBezTo>
                    <a:pt x="123630" y="703581"/>
                    <a:pt x="133803" y="706224"/>
                    <a:pt x="143090" y="711510"/>
                  </a:cubicBezTo>
                  <a:lnTo>
                    <a:pt x="339629" y="823324"/>
                  </a:lnTo>
                  <a:cubicBezTo>
                    <a:pt x="339700" y="823367"/>
                    <a:pt x="339671" y="823467"/>
                    <a:pt x="339600" y="823467"/>
                  </a:cubicBezTo>
                  <a:close/>
                  <a:moveTo>
                    <a:pt x="781112" y="823467"/>
                  </a:moveTo>
                  <a:lnTo>
                    <a:pt x="556948" y="823467"/>
                  </a:lnTo>
                  <a:cubicBezTo>
                    <a:pt x="556877" y="823467"/>
                    <a:pt x="556848" y="823367"/>
                    <a:pt x="556913" y="823331"/>
                  </a:cubicBezTo>
                  <a:lnTo>
                    <a:pt x="753445" y="711510"/>
                  </a:lnTo>
                  <a:cubicBezTo>
                    <a:pt x="772197" y="700838"/>
                    <a:pt x="794521" y="700945"/>
                    <a:pt x="813173" y="711789"/>
                  </a:cubicBezTo>
                  <a:cubicBezTo>
                    <a:pt x="832626" y="723105"/>
                    <a:pt x="843906" y="743671"/>
                    <a:pt x="842898" y="766367"/>
                  </a:cubicBezTo>
                  <a:cubicBezTo>
                    <a:pt x="841477" y="798664"/>
                    <a:pt x="813452" y="823467"/>
                    <a:pt x="781112" y="823467"/>
                  </a:cubicBezTo>
                  <a:close/>
                </a:path>
              </a:pathLst>
            </a:custGeom>
            <a:solidFill>
              <a:srgbClr val="505050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grpSp>
        <p:nvGrpSpPr>
          <p:cNvPr id="1127" name="그래픽 729" descr="어두운 배경에 색종이 조각과 선물 더미">
            <a:extLst>
              <a:ext uri="{FF2B5EF4-FFF2-40B4-BE49-F238E27FC236}">
                <a16:creationId xmlns:a16="http://schemas.microsoft.com/office/drawing/2014/main" id="{0A3EA889-075D-6828-D5A5-8A59BE0CCFD7}"/>
              </a:ext>
            </a:extLst>
          </p:cNvPr>
          <p:cNvGrpSpPr/>
          <p:nvPr/>
        </p:nvGrpSpPr>
        <p:grpSpPr>
          <a:xfrm>
            <a:off x="13144274" y="8196020"/>
            <a:ext cx="2440076" cy="2143125"/>
            <a:chOff x="11592290" y="6995496"/>
            <a:chExt cx="2440076" cy="2143125"/>
          </a:xfrm>
        </p:grpSpPr>
        <p:sp>
          <p:nvSpPr>
            <p:cNvPr id="1128" name="자유형 1127">
              <a:extLst>
                <a:ext uri="{FF2B5EF4-FFF2-40B4-BE49-F238E27FC236}">
                  <a16:creationId xmlns:a16="http://schemas.microsoft.com/office/drawing/2014/main" id="{DF63DE5F-5780-5B5F-377D-EABACB8389E0}"/>
                </a:ext>
              </a:extLst>
            </p:cNvPr>
            <p:cNvSpPr/>
            <p:nvPr/>
          </p:nvSpPr>
          <p:spPr>
            <a:xfrm>
              <a:off x="11592290" y="6995496"/>
              <a:ext cx="2440076" cy="2143125"/>
            </a:xfrm>
            <a:custGeom>
              <a:avLst/>
              <a:gdLst>
                <a:gd name="connsiteX0" fmla="*/ 0 w 2440076"/>
                <a:gd name="connsiteY0" fmla="*/ 0 h 2143125"/>
                <a:gd name="connsiteX1" fmla="*/ 2440077 w 2440076"/>
                <a:gd name="connsiteY1" fmla="*/ 0 h 2143125"/>
                <a:gd name="connsiteX2" fmla="*/ 2440077 w 2440076"/>
                <a:gd name="connsiteY2" fmla="*/ 2143125 h 2143125"/>
                <a:gd name="connsiteX3" fmla="*/ 0 w 2440076"/>
                <a:gd name="connsiteY3" fmla="*/ 2143125 h 2143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0076" h="2143125">
                  <a:moveTo>
                    <a:pt x="0" y="0"/>
                  </a:moveTo>
                  <a:lnTo>
                    <a:pt x="2440077" y="0"/>
                  </a:lnTo>
                  <a:lnTo>
                    <a:pt x="2440077" y="2143125"/>
                  </a:lnTo>
                  <a:lnTo>
                    <a:pt x="0" y="2143125"/>
                  </a:lnTo>
                  <a:close/>
                </a:path>
              </a:pathLst>
            </a:custGeom>
            <a:solidFill>
              <a:srgbClr val="505050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grpSp>
          <p:nvGrpSpPr>
            <p:cNvPr id="1129" name="그래픽 729" descr="어두운 배경에 색종이 조각과 선물 더미">
              <a:extLst>
                <a:ext uri="{FF2B5EF4-FFF2-40B4-BE49-F238E27FC236}">
                  <a16:creationId xmlns:a16="http://schemas.microsoft.com/office/drawing/2014/main" id="{18ADD7BA-63D3-0F85-3114-7D6516ACB711}"/>
                </a:ext>
              </a:extLst>
            </p:cNvPr>
            <p:cNvGrpSpPr/>
            <p:nvPr/>
          </p:nvGrpSpPr>
          <p:grpSpPr>
            <a:xfrm>
              <a:off x="11592290" y="6995496"/>
              <a:ext cx="2440076" cy="2143125"/>
              <a:chOff x="11592290" y="6995496"/>
              <a:chExt cx="2440076" cy="2143125"/>
            </a:xfrm>
            <a:solidFill>
              <a:srgbClr val="737373"/>
            </a:solidFill>
          </p:grpSpPr>
          <p:sp>
            <p:nvSpPr>
              <p:cNvPr id="1130" name="자유형 1129">
                <a:extLst>
                  <a:ext uri="{FF2B5EF4-FFF2-40B4-BE49-F238E27FC236}">
                    <a16:creationId xmlns:a16="http://schemas.microsoft.com/office/drawing/2014/main" id="{9EBCF91C-6A6C-9600-F9E0-B06A46143CC8}"/>
                  </a:ext>
                </a:extLst>
              </p:cNvPr>
              <p:cNvSpPr/>
              <p:nvPr/>
            </p:nvSpPr>
            <p:spPr>
              <a:xfrm>
                <a:off x="11592290" y="8873917"/>
                <a:ext cx="264697" cy="264704"/>
              </a:xfrm>
              <a:custGeom>
                <a:avLst/>
                <a:gdLst>
                  <a:gd name="connsiteX0" fmla="*/ 264697 w 264697"/>
                  <a:gd name="connsiteY0" fmla="*/ 264705 h 264704"/>
                  <a:gd name="connsiteX1" fmla="*/ 0 w 264697"/>
                  <a:gd name="connsiteY1" fmla="*/ 0 h 264704"/>
                  <a:gd name="connsiteX2" fmla="*/ 0 w 264697"/>
                  <a:gd name="connsiteY2" fmla="*/ 174272 h 264704"/>
                  <a:gd name="connsiteX3" fmla="*/ 90433 w 264697"/>
                  <a:gd name="connsiteY3" fmla="*/ 264705 h 2647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4697" h="264704">
                    <a:moveTo>
                      <a:pt x="264697" y="264705"/>
                    </a:moveTo>
                    <a:lnTo>
                      <a:pt x="0" y="0"/>
                    </a:lnTo>
                    <a:lnTo>
                      <a:pt x="0" y="174272"/>
                    </a:lnTo>
                    <a:lnTo>
                      <a:pt x="90433" y="264705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1" name="자유형 1130">
                <a:extLst>
                  <a:ext uri="{FF2B5EF4-FFF2-40B4-BE49-F238E27FC236}">
                    <a16:creationId xmlns:a16="http://schemas.microsoft.com/office/drawing/2014/main" id="{C870F751-0035-E51E-DCD1-4D386FFD3CE1}"/>
                  </a:ext>
                </a:extLst>
              </p:cNvPr>
              <p:cNvSpPr/>
              <p:nvPr/>
            </p:nvSpPr>
            <p:spPr>
              <a:xfrm>
                <a:off x="11592290" y="8509507"/>
                <a:ext cx="629114" cy="629114"/>
              </a:xfrm>
              <a:custGeom>
                <a:avLst/>
                <a:gdLst>
                  <a:gd name="connsiteX0" fmla="*/ 629114 w 629114"/>
                  <a:gd name="connsiteY0" fmla="*/ 629114 h 629114"/>
                  <a:gd name="connsiteX1" fmla="*/ 0 w 629114"/>
                  <a:gd name="connsiteY1" fmla="*/ 0 h 629114"/>
                  <a:gd name="connsiteX2" fmla="*/ 0 w 629114"/>
                  <a:gd name="connsiteY2" fmla="*/ 174265 h 629114"/>
                  <a:gd name="connsiteX3" fmla="*/ 454843 w 629114"/>
                  <a:gd name="connsiteY3" fmla="*/ 629114 h 629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29114" h="629114">
                    <a:moveTo>
                      <a:pt x="629114" y="629114"/>
                    </a:moveTo>
                    <a:lnTo>
                      <a:pt x="0" y="0"/>
                    </a:lnTo>
                    <a:lnTo>
                      <a:pt x="0" y="174265"/>
                    </a:lnTo>
                    <a:lnTo>
                      <a:pt x="454843" y="629114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2" name="자유형 1131">
                <a:extLst>
                  <a:ext uri="{FF2B5EF4-FFF2-40B4-BE49-F238E27FC236}">
                    <a16:creationId xmlns:a16="http://schemas.microsoft.com/office/drawing/2014/main" id="{0C284068-0064-9608-F946-6F5D8C95D5BE}"/>
                  </a:ext>
                </a:extLst>
              </p:cNvPr>
              <p:cNvSpPr/>
              <p:nvPr/>
            </p:nvSpPr>
            <p:spPr>
              <a:xfrm>
                <a:off x="11592290" y="8145090"/>
                <a:ext cx="993524" cy="993531"/>
              </a:xfrm>
              <a:custGeom>
                <a:avLst/>
                <a:gdLst>
                  <a:gd name="connsiteX0" fmla="*/ 993524 w 993524"/>
                  <a:gd name="connsiteY0" fmla="*/ 993532 h 993531"/>
                  <a:gd name="connsiteX1" fmla="*/ 0 w 993524"/>
                  <a:gd name="connsiteY1" fmla="*/ 0 h 993531"/>
                  <a:gd name="connsiteX2" fmla="*/ 0 w 993524"/>
                  <a:gd name="connsiteY2" fmla="*/ 174272 h 993531"/>
                  <a:gd name="connsiteX3" fmla="*/ 819260 w 993524"/>
                  <a:gd name="connsiteY3" fmla="*/ 993532 h 993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3524" h="993531">
                    <a:moveTo>
                      <a:pt x="993524" y="993532"/>
                    </a:moveTo>
                    <a:lnTo>
                      <a:pt x="0" y="0"/>
                    </a:lnTo>
                    <a:lnTo>
                      <a:pt x="0" y="174272"/>
                    </a:lnTo>
                    <a:lnTo>
                      <a:pt x="819260" y="993532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3" name="자유형 1132">
                <a:extLst>
                  <a:ext uri="{FF2B5EF4-FFF2-40B4-BE49-F238E27FC236}">
                    <a16:creationId xmlns:a16="http://schemas.microsoft.com/office/drawing/2014/main" id="{646F4C19-38D9-5BC0-33B4-CA3A96C19B9F}"/>
                  </a:ext>
                </a:extLst>
              </p:cNvPr>
              <p:cNvSpPr/>
              <p:nvPr/>
            </p:nvSpPr>
            <p:spPr>
              <a:xfrm>
                <a:off x="11592290" y="7780680"/>
                <a:ext cx="1357941" cy="1357941"/>
              </a:xfrm>
              <a:custGeom>
                <a:avLst/>
                <a:gdLst>
                  <a:gd name="connsiteX0" fmla="*/ 1357941 w 1357941"/>
                  <a:gd name="connsiteY0" fmla="*/ 1357941 h 1357941"/>
                  <a:gd name="connsiteX1" fmla="*/ 0 w 1357941"/>
                  <a:gd name="connsiteY1" fmla="*/ 0 h 1357941"/>
                  <a:gd name="connsiteX2" fmla="*/ 0 w 1357941"/>
                  <a:gd name="connsiteY2" fmla="*/ 174265 h 1357941"/>
                  <a:gd name="connsiteX3" fmla="*/ 1183677 w 1357941"/>
                  <a:gd name="connsiteY3" fmla="*/ 1357941 h 13579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57941" h="1357941">
                    <a:moveTo>
                      <a:pt x="1357941" y="1357941"/>
                    </a:moveTo>
                    <a:lnTo>
                      <a:pt x="0" y="0"/>
                    </a:lnTo>
                    <a:lnTo>
                      <a:pt x="0" y="174265"/>
                    </a:lnTo>
                    <a:lnTo>
                      <a:pt x="1183677" y="1357941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4" name="자유형 1133">
                <a:extLst>
                  <a:ext uri="{FF2B5EF4-FFF2-40B4-BE49-F238E27FC236}">
                    <a16:creationId xmlns:a16="http://schemas.microsoft.com/office/drawing/2014/main" id="{82793DDE-31AF-B2E3-2FB2-175D68360853}"/>
                  </a:ext>
                </a:extLst>
              </p:cNvPr>
              <p:cNvSpPr/>
              <p:nvPr/>
            </p:nvSpPr>
            <p:spPr>
              <a:xfrm>
                <a:off x="11592290" y="7416263"/>
                <a:ext cx="1722358" cy="1722357"/>
              </a:xfrm>
              <a:custGeom>
                <a:avLst/>
                <a:gdLst>
                  <a:gd name="connsiteX0" fmla="*/ 1722358 w 1722358"/>
                  <a:gd name="connsiteY0" fmla="*/ 1722358 h 1722357"/>
                  <a:gd name="connsiteX1" fmla="*/ 0 w 1722358"/>
                  <a:gd name="connsiteY1" fmla="*/ 0 h 1722357"/>
                  <a:gd name="connsiteX2" fmla="*/ 0 w 1722358"/>
                  <a:gd name="connsiteY2" fmla="*/ 174271 h 1722357"/>
                  <a:gd name="connsiteX3" fmla="*/ 1548086 w 1722358"/>
                  <a:gd name="connsiteY3" fmla="*/ 1722358 h 17223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22358" h="1722357">
                    <a:moveTo>
                      <a:pt x="1722358" y="1722358"/>
                    </a:moveTo>
                    <a:lnTo>
                      <a:pt x="0" y="0"/>
                    </a:lnTo>
                    <a:lnTo>
                      <a:pt x="0" y="174271"/>
                    </a:lnTo>
                    <a:lnTo>
                      <a:pt x="1548086" y="1722358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5" name="자유형 1134">
                <a:extLst>
                  <a:ext uri="{FF2B5EF4-FFF2-40B4-BE49-F238E27FC236}">
                    <a16:creationId xmlns:a16="http://schemas.microsoft.com/office/drawing/2014/main" id="{EE4B7F19-2F08-77DA-000D-89ABC83AC7EE}"/>
                  </a:ext>
                </a:extLst>
              </p:cNvPr>
              <p:cNvSpPr/>
              <p:nvPr/>
            </p:nvSpPr>
            <p:spPr>
              <a:xfrm>
                <a:off x="11592290" y="7051846"/>
                <a:ext cx="2086767" cy="2086775"/>
              </a:xfrm>
              <a:custGeom>
                <a:avLst/>
                <a:gdLst>
                  <a:gd name="connsiteX0" fmla="*/ 2086768 w 2086767"/>
                  <a:gd name="connsiteY0" fmla="*/ 2086775 h 2086775"/>
                  <a:gd name="connsiteX1" fmla="*/ 0 w 2086767"/>
                  <a:gd name="connsiteY1" fmla="*/ 0 h 2086775"/>
                  <a:gd name="connsiteX2" fmla="*/ 0 w 2086767"/>
                  <a:gd name="connsiteY2" fmla="*/ 174272 h 2086775"/>
                  <a:gd name="connsiteX3" fmla="*/ 1912503 w 2086767"/>
                  <a:gd name="connsiteY3" fmla="*/ 2086775 h 2086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6767" h="2086775">
                    <a:moveTo>
                      <a:pt x="2086768" y="2086775"/>
                    </a:moveTo>
                    <a:lnTo>
                      <a:pt x="0" y="0"/>
                    </a:lnTo>
                    <a:lnTo>
                      <a:pt x="0" y="174272"/>
                    </a:lnTo>
                    <a:lnTo>
                      <a:pt x="1912503" y="2086775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6" name="자유형 1135">
                <a:extLst>
                  <a:ext uri="{FF2B5EF4-FFF2-40B4-BE49-F238E27FC236}">
                    <a16:creationId xmlns:a16="http://schemas.microsoft.com/office/drawing/2014/main" id="{84465E20-B60E-C1D7-77E3-3C328F99BB35}"/>
                  </a:ext>
                </a:extLst>
              </p:cNvPr>
              <p:cNvSpPr/>
              <p:nvPr/>
            </p:nvSpPr>
            <p:spPr>
              <a:xfrm>
                <a:off x="11726078" y="6995496"/>
                <a:ext cx="2306288" cy="2143125"/>
              </a:xfrm>
              <a:custGeom>
                <a:avLst/>
                <a:gdLst>
                  <a:gd name="connsiteX0" fmla="*/ 2306288 w 2306288"/>
                  <a:gd name="connsiteY0" fmla="*/ 2143125 h 2143125"/>
                  <a:gd name="connsiteX1" fmla="*/ 2306288 w 2306288"/>
                  <a:gd name="connsiteY1" fmla="*/ 2132017 h 2143125"/>
                  <a:gd name="connsiteX2" fmla="*/ 174272 w 2306288"/>
                  <a:gd name="connsiteY2" fmla="*/ 0 h 2143125"/>
                  <a:gd name="connsiteX3" fmla="*/ 0 w 2306288"/>
                  <a:gd name="connsiteY3" fmla="*/ 0 h 2143125"/>
                  <a:gd name="connsiteX4" fmla="*/ 2143125 w 2306288"/>
                  <a:gd name="connsiteY4" fmla="*/ 2143125 h 2143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06288" h="2143125">
                    <a:moveTo>
                      <a:pt x="2306288" y="2143125"/>
                    </a:moveTo>
                    <a:lnTo>
                      <a:pt x="2306288" y="2132017"/>
                    </a:lnTo>
                    <a:lnTo>
                      <a:pt x="174272" y="0"/>
                    </a:lnTo>
                    <a:lnTo>
                      <a:pt x="0" y="0"/>
                    </a:lnTo>
                    <a:lnTo>
                      <a:pt x="2143125" y="2143125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7" name="자유형 1136">
                <a:extLst>
                  <a:ext uri="{FF2B5EF4-FFF2-40B4-BE49-F238E27FC236}">
                    <a16:creationId xmlns:a16="http://schemas.microsoft.com/office/drawing/2014/main" id="{CA36685A-0FC5-BE39-E393-33989C21B5A9}"/>
                  </a:ext>
                </a:extLst>
              </p:cNvPr>
              <p:cNvSpPr/>
              <p:nvPr/>
            </p:nvSpPr>
            <p:spPr>
              <a:xfrm>
                <a:off x="12090495" y="6995496"/>
                <a:ext cx="1941871" cy="1941871"/>
              </a:xfrm>
              <a:custGeom>
                <a:avLst/>
                <a:gdLst>
                  <a:gd name="connsiteX0" fmla="*/ 1941871 w 1941871"/>
                  <a:gd name="connsiteY0" fmla="*/ 1767607 h 1941871"/>
                  <a:gd name="connsiteX1" fmla="*/ 174265 w 1941871"/>
                  <a:gd name="connsiteY1" fmla="*/ 0 h 1941871"/>
                  <a:gd name="connsiteX2" fmla="*/ 0 w 1941871"/>
                  <a:gd name="connsiteY2" fmla="*/ 0 h 1941871"/>
                  <a:gd name="connsiteX3" fmla="*/ 1941871 w 1941871"/>
                  <a:gd name="connsiteY3" fmla="*/ 1941871 h 19418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41871" h="1941871">
                    <a:moveTo>
                      <a:pt x="1941871" y="1767607"/>
                    </a:moveTo>
                    <a:lnTo>
                      <a:pt x="174265" y="0"/>
                    </a:lnTo>
                    <a:lnTo>
                      <a:pt x="0" y="0"/>
                    </a:lnTo>
                    <a:lnTo>
                      <a:pt x="1941871" y="1941871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8" name="자유형 1137">
                <a:extLst>
                  <a:ext uri="{FF2B5EF4-FFF2-40B4-BE49-F238E27FC236}">
                    <a16:creationId xmlns:a16="http://schemas.microsoft.com/office/drawing/2014/main" id="{5954324A-2077-24C3-A221-2735002AB86F}"/>
                  </a:ext>
                </a:extLst>
              </p:cNvPr>
              <p:cNvSpPr/>
              <p:nvPr/>
            </p:nvSpPr>
            <p:spPr>
              <a:xfrm>
                <a:off x="12454912" y="6995496"/>
                <a:ext cx="1577454" cy="1577454"/>
              </a:xfrm>
              <a:custGeom>
                <a:avLst/>
                <a:gdLst>
                  <a:gd name="connsiteX0" fmla="*/ 1577454 w 1577454"/>
                  <a:gd name="connsiteY0" fmla="*/ 1403190 h 1577454"/>
                  <a:gd name="connsiteX1" fmla="*/ 174265 w 1577454"/>
                  <a:gd name="connsiteY1" fmla="*/ 0 h 1577454"/>
                  <a:gd name="connsiteX2" fmla="*/ 0 w 1577454"/>
                  <a:gd name="connsiteY2" fmla="*/ 0 h 1577454"/>
                  <a:gd name="connsiteX3" fmla="*/ 1577454 w 1577454"/>
                  <a:gd name="connsiteY3" fmla="*/ 1577454 h 1577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77454" h="1577454">
                    <a:moveTo>
                      <a:pt x="1577454" y="1403190"/>
                    </a:moveTo>
                    <a:lnTo>
                      <a:pt x="174265" y="0"/>
                    </a:lnTo>
                    <a:lnTo>
                      <a:pt x="0" y="0"/>
                    </a:lnTo>
                    <a:lnTo>
                      <a:pt x="1577454" y="1577454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39" name="자유형 1138">
                <a:extLst>
                  <a:ext uri="{FF2B5EF4-FFF2-40B4-BE49-F238E27FC236}">
                    <a16:creationId xmlns:a16="http://schemas.microsoft.com/office/drawing/2014/main" id="{972CA22A-572D-00FD-CB84-E431285031B4}"/>
                  </a:ext>
                </a:extLst>
              </p:cNvPr>
              <p:cNvSpPr/>
              <p:nvPr/>
            </p:nvSpPr>
            <p:spPr>
              <a:xfrm>
                <a:off x="12819322" y="6995496"/>
                <a:ext cx="1213044" cy="1213044"/>
              </a:xfrm>
              <a:custGeom>
                <a:avLst/>
                <a:gdLst>
                  <a:gd name="connsiteX0" fmla="*/ 1213044 w 1213044"/>
                  <a:gd name="connsiteY0" fmla="*/ 1038773 h 1213044"/>
                  <a:gd name="connsiteX1" fmla="*/ 174272 w 1213044"/>
                  <a:gd name="connsiteY1" fmla="*/ 0 h 1213044"/>
                  <a:gd name="connsiteX2" fmla="*/ 0 w 1213044"/>
                  <a:gd name="connsiteY2" fmla="*/ 0 h 1213044"/>
                  <a:gd name="connsiteX3" fmla="*/ 1213044 w 1213044"/>
                  <a:gd name="connsiteY3" fmla="*/ 1213044 h 1213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3044" h="1213044">
                    <a:moveTo>
                      <a:pt x="1213044" y="1038773"/>
                    </a:moveTo>
                    <a:lnTo>
                      <a:pt x="174272" y="0"/>
                    </a:lnTo>
                    <a:lnTo>
                      <a:pt x="0" y="0"/>
                    </a:lnTo>
                    <a:lnTo>
                      <a:pt x="1213044" y="1213044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40" name="자유형 1139">
                <a:extLst>
                  <a:ext uri="{FF2B5EF4-FFF2-40B4-BE49-F238E27FC236}">
                    <a16:creationId xmlns:a16="http://schemas.microsoft.com/office/drawing/2014/main" id="{44746BAE-1B96-449F-DCBD-197CA770E716}"/>
                  </a:ext>
                </a:extLst>
              </p:cNvPr>
              <p:cNvSpPr/>
              <p:nvPr/>
            </p:nvSpPr>
            <p:spPr>
              <a:xfrm>
                <a:off x="13183739" y="6995496"/>
                <a:ext cx="848627" cy="848627"/>
              </a:xfrm>
              <a:custGeom>
                <a:avLst/>
                <a:gdLst>
                  <a:gd name="connsiteX0" fmla="*/ 848628 w 848627"/>
                  <a:gd name="connsiteY0" fmla="*/ 674363 h 848627"/>
                  <a:gd name="connsiteX1" fmla="*/ 174265 w 848627"/>
                  <a:gd name="connsiteY1" fmla="*/ 0 h 848627"/>
                  <a:gd name="connsiteX2" fmla="*/ 0 w 848627"/>
                  <a:gd name="connsiteY2" fmla="*/ 0 h 848627"/>
                  <a:gd name="connsiteX3" fmla="*/ 848628 w 848627"/>
                  <a:gd name="connsiteY3" fmla="*/ 848628 h 848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8627" h="848627">
                    <a:moveTo>
                      <a:pt x="848628" y="674363"/>
                    </a:moveTo>
                    <a:lnTo>
                      <a:pt x="174265" y="0"/>
                    </a:lnTo>
                    <a:lnTo>
                      <a:pt x="0" y="0"/>
                    </a:lnTo>
                    <a:lnTo>
                      <a:pt x="848628" y="848628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41" name="자유형 1140">
                <a:extLst>
                  <a:ext uri="{FF2B5EF4-FFF2-40B4-BE49-F238E27FC236}">
                    <a16:creationId xmlns:a16="http://schemas.microsoft.com/office/drawing/2014/main" id="{C9C470A7-C07C-565B-C099-CADBB5FB0352}"/>
                  </a:ext>
                </a:extLst>
              </p:cNvPr>
              <p:cNvSpPr/>
              <p:nvPr/>
            </p:nvSpPr>
            <p:spPr>
              <a:xfrm>
                <a:off x="13548148" y="6995496"/>
                <a:ext cx="484217" cy="484217"/>
              </a:xfrm>
              <a:custGeom>
                <a:avLst/>
                <a:gdLst>
                  <a:gd name="connsiteX0" fmla="*/ 484218 w 484217"/>
                  <a:gd name="connsiteY0" fmla="*/ 309946 h 484217"/>
                  <a:gd name="connsiteX1" fmla="*/ 174272 w 484217"/>
                  <a:gd name="connsiteY1" fmla="*/ 0 h 484217"/>
                  <a:gd name="connsiteX2" fmla="*/ 0 w 484217"/>
                  <a:gd name="connsiteY2" fmla="*/ 0 h 484217"/>
                  <a:gd name="connsiteX3" fmla="*/ 484218 w 484217"/>
                  <a:gd name="connsiteY3" fmla="*/ 484218 h 4842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4217" h="484217">
                    <a:moveTo>
                      <a:pt x="484218" y="309946"/>
                    </a:moveTo>
                    <a:lnTo>
                      <a:pt x="174272" y="0"/>
                    </a:lnTo>
                    <a:lnTo>
                      <a:pt x="0" y="0"/>
                    </a:lnTo>
                    <a:lnTo>
                      <a:pt x="484218" y="484218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42" name="자유형 1141">
                <a:extLst>
                  <a:ext uri="{FF2B5EF4-FFF2-40B4-BE49-F238E27FC236}">
                    <a16:creationId xmlns:a16="http://schemas.microsoft.com/office/drawing/2014/main" id="{745C96B7-84D9-1C9E-7161-6214E727456D}"/>
                  </a:ext>
                </a:extLst>
              </p:cNvPr>
              <p:cNvSpPr/>
              <p:nvPr/>
            </p:nvSpPr>
            <p:spPr>
              <a:xfrm>
                <a:off x="13912565" y="6995496"/>
                <a:ext cx="119800" cy="119800"/>
              </a:xfrm>
              <a:custGeom>
                <a:avLst/>
                <a:gdLst>
                  <a:gd name="connsiteX0" fmla="*/ 119801 w 119800"/>
                  <a:gd name="connsiteY0" fmla="*/ 0 h 119800"/>
                  <a:gd name="connsiteX1" fmla="*/ 0 w 119800"/>
                  <a:gd name="connsiteY1" fmla="*/ 0 h 119800"/>
                  <a:gd name="connsiteX2" fmla="*/ 119801 w 119800"/>
                  <a:gd name="connsiteY2" fmla="*/ 119801 h 119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9800" h="119800">
                    <a:moveTo>
                      <a:pt x="119801" y="0"/>
                    </a:moveTo>
                    <a:lnTo>
                      <a:pt x="0" y="0"/>
                    </a:lnTo>
                    <a:lnTo>
                      <a:pt x="119801" y="119801"/>
                    </a:lnTo>
                    <a:close/>
                  </a:path>
                </a:pathLst>
              </a:custGeom>
              <a:solidFill>
                <a:srgbClr val="737373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</p:grpSp>
      </p:grpSp>
      <p:sp>
        <p:nvSpPr>
          <p:cNvPr id="1144" name="자유형 1143">
            <a:extLst>
              <a:ext uri="{FF2B5EF4-FFF2-40B4-BE49-F238E27FC236}">
                <a16:creationId xmlns:a16="http://schemas.microsoft.com/office/drawing/2014/main" id="{F7E43E85-1F78-3894-3E40-EEC19DBE9A28}"/>
              </a:ext>
            </a:extLst>
          </p:cNvPr>
          <p:cNvSpPr/>
          <p:nvPr/>
        </p:nvSpPr>
        <p:spPr>
          <a:xfrm>
            <a:off x="13797955" y="8343653"/>
            <a:ext cx="746393" cy="766767"/>
          </a:xfrm>
          <a:custGeom>
            <a:avLst/>
            <a:gdLst>
              <a:gd name="connsiteX0" fmla="*/ 21431 w 746393"/>
              <a:gd name="connsiteY0" fmla="*/ 766767 h 766767"/>
              <a:gd name="connsiteX1" fmla="*/ 0 w 746393"/>
              <a:gd name="connsiteY1" fmla="*/ 745336 h 766767"/>
              <a:gd name="connsiteX2" fmla="*/ 0 w 746393"/>
              <a:gd name="connsiteY2" fmla="*/ 373196 h 766767"/>
              <a:gd name="connsiteX3" fmla="*/ 373197 w 746393"/>
              <a:gd name="connsiteY3" fmla="*/ 0 h 766767"/>
              <a:gd name="connsiteX4" fmla="*/ 746393 w 746393"/>
              <a:gd name="connsiteY4" fmla="*/ 373196 h 766767"/>
              <a:gd name="connsiteX5" fmla="*/ 746393 w 746393"/>
              <a:gd name="connsiteY5" fmla="*/ 737521 h 766767"/>
              <a:gd name="connsiteX6" fmla="*/ 724962 w 746393"/>
              <a:gd name="connsiteY6" fmla="*/ 758952 h 766767"/>
              <a:gd name="connsiteX7" fmla="*/ 703531 w 746393"/>
              <a:gd name="connsiteY7" fmla="*/ 737521 h 766767"/>
              <a:gd name="connsiteX8" fmla="*/ 703531 w 746393"/>
              <a:gd name="connsiteY8" fmla="*/ 373196 h 766767"/>
              <a:gd name="connsiteX9" fmla="*/ 373197 w 746393"/>
              <a:gd name="connsiteY9" fmla="*/ 42863 h 766767"/>
              <a:gd name="connsiteX10" fmla="*/ 42863 w 746393"/>
              <a:gd name="connsiteY10" fmla="*/ 373196 h 766767"/>
              <a:gd name="connsiteX11" fmla="*/ 42863 w 746393"/>
              <a:gd name="connsiteY11" fmla="*/ 745336 h 766767"/>
              <a:gd name="connsiteX12" fmla="*/ 21431 w 746393"/>
              <a:gd name="connsiteY12" fmla="*/ 766767 h 766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6393" h="766767">
                <a:moveTo>
                  <a:pt x="21431" y="766767"/>
                </a:moveTo>
                <a:cubicBezTo>
                  <a:pt x="9594" y="766767"/>
                  <a:pt x="0" y="757173"/>
                  <a:pt x="0" y="745336"/>
                </a:cubicBezTo>
                <a:lnTo>
                  <a:pt x="0" y="373196"/>
                </a:lnTo>
                <a:cubicBezTo>
                  <a:pt x="0" y="167414"/>
                  <a:pt x="167414" y="0"/>
                  <a:pt x="373197" y="0"/>
                </a:cubicBezTo>
                <a:cubicBezTo>
                  <a:pt x="578980" y="0"/>
                  <a:pt x="746393" y="167421"/>
                  <a:pt x="746393" y="373196"/>
                </a:cubicBezTo>
                <a:lnTo>
                  <a:pt x="746393" y="737521"/>
                </a:lnTo>
                <a:cubicBezTo>
                  <a:pt x="746393" y="749358"/>
                  <a:pt x="736799" y="758952"/>
                  <a:pt x="724962" y="758952"/>
                </a:cubicBezTo>
                <a:cubicBezTo>
                  <a:pt x="713125" y="758952"/>
                  <a:pt x="703531" y="749358"/>
                  <a:pt x="703531" y="737521"/>
                </a:cubicBezTo>
                <a:lnTo>
                  <a:pt x="703531" y="373196"/>
                </a:lnTo>
                <a:cubicBezTo>
                  <a:pt x="703531" y="191052"/>
                  <a:pt x="555341" y="42863"/>
                  <a:pt x="373197" y="42863"/>
                </a:cubicBezTo>
                <a:cubicBezTo>
                  <a:pt x="191052" y="42863"/>
                  <a:pt x="42863" y="191052"/>
                  <a:pt x="42863" y="373196"/>
                </a:cubicBezTo>
                <a:lnTo>
                  <a:pt x="42863" y="745336"/>
                </a:lnTo>
                <a:cubicBezTo>
                  <a:pt x="42863" y="757173"/>
                  <a:pt x="33268" y="766767"/>
                  <a:pt x="21431" y="766767"/>
                </a:cubicBezTo>
                <a:close/>
              </a:path>
            </a:pathLst>
          </a:custGeom>
          <a:solidFill>
            <a:srgbClr val="BD4F4C"/>
          </a:solidFill>
          <a:ln w="7144" cap="flat">
            <a:noFill/>
            <a:prstDash val="solid"/>
            <a:miter/>
          </a:ln>
        </p:spPr>
        <p:txBody>
          <a:bodyPr rtlCol="0" anchor="ctr"/>
          <a:lstStyle/>
          <a:p>
            <a:endParaRPr lang="ko-Kore-KR" altLang="en-US">
              <a:solidFill>
                <a:srgbClr val="7FC3F1"/>
              </a:solidFill>
            </a:endParaRPr>
          </a:p>
        </p:txBody>
      </p:sp>
      <p:sp>
        <p:nvSpPr>
          <p:cNvPr id="1145" name="자유형 1144">
            <a:extLst>
              <a:ext uri="{FF2B5EF4-FFF2-40B4-BE49-F238E27FC236}">
                <a16:creationId xmlns:a16="http://schemas.microsoft.com/office/drawing/2014/main" id="{3E0236D6-E78B-0267-30EF-66ECB50B0EB2}"/>
              </a:ext>
            </a:extLst>
          </p:cNvPr>
          <p:cNvSpPr/>
          <p:nvPr/>
        </p:nvSpPr>
        <p:spPr>
          <a:xfrm>
            <a:off x="13885402" y="8343653"/>
            <a:ext cx="746393" cy="766767"/>
          </a:xfrm>
          <a:custGeom>
            <a:avLst/>
            <a:gdLst>
              <a:gd name="connsiteX0" fmla="*/ 21431 w 746393"/>
              <a:gd name="connsiteY0" fmla="*/ 766767 h 766767"/>
              <a:gd name="connsiteX1" fmla="*/ 0 w 746393"/>
              <a:gd name="connsiteY1" fmla="*/ 745336 h 766767"/>
              <a:gd name="connsiteX2" fmla="*/ 0 w 746393"/>
              <a:gd name="connsiteY2" fmla="*/ 373196 h 766767"/>
              <a:gd name="connsiteX3" fmla="*/ 373197 w 746393"/>
              <a:gd name="connsiteY3" fmla="*/ 0 h 766767"/>
              <a:gd name="connsiteX4" fmla="*/ 746393 w 746393"/>
              <a:gd name="connsiteY4" fmla="*/ 373196 h 766767"/>
              <a:gd name="connsiteX5" fmla="*/ 746393 w 746393"/>
              <a:gd name="connsiteY5" fmla="*/ 737521 h 766767"/>
              <a:gd name="connsiteX6" fmla="*/ 724962 w 746393"/>
              <a:gd name="connsiteY6" fmla="*/ 758952 h 766767"/>
              <a:gd name="connsiteX7" fmla="*/ 703531 w 746393"/>
              <a:gd name="connsiteY7" fmla="*/ 737521 h 766767"/>
              <a:gd name="connsiteX8" fmla="*/ 703531 w 746393"/>
              <a:gd name="connsiteY8" fmla="*/ 373196 h 766767"/>
              <a:gd name="connsiteX9" fmla="*/ 373197 w 746393"/>
              <a:gd name="connsiteY9" fmla="*/ 42863 h 766767"/>
              <a:gd name="connsiteX10" fmla="*/ 42863 w 746393"/>
              <a:gd name="connsiteY10" fmla="*/ 373196 h 766767"/>
              <a:gd name="connsiteX11" fmla="*/ 42863 w 746393"/>
              <a:gd name="connsiteY11" fmla="*/ 745336 h 766767"/>
              <a:gd name="connsiteX12" fmla="*/ 21431 w 746393"/>
              <a:gd name="connsiteY12" fmla="*/ 766767 h 766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6393" h="766767">
                <a:moveTo>
                  <a:pt x="21431" y="766767"/>
                </a:moveTo>
                <a:cubicBezTo>
                  <a:pt x="9594" y="766767"/>
                  <a:pt x="0" y="757173"/>
                  <a:pt x="0" y="745336"/>
                </a:cubicBezTo>
                <a:lnTo>
                  <a:pt x="0" y="373196"/>
                </a:lnTo>
                <a:cubicBezTo>
                  <a:pt x="0" y="167414"/>
                  <a:pt x="167414" y="0"/>
                  <a:pt x="373197" y="0"/>
                </a:cubicBezTo>
                <a:cubicBezTo>
                  <a:pt x="578980" y="0"/>
                  <a:pt x="746393" y="167421"/>
                  <a:pt x="746393" y="373196"/>
                </a:cubicBezTo>
                <a:lnTo>
                  <a:pt x="746393" y="737521"/>
                </a:lnTo>
                <a:cubicBezTo>
                  <a:pt x="746393" y="749358"/>
                  <a:pt x="736799" y="758952"/>
                  <a:pt x="724962" y="758952"/>
                </a:cubicBezTo>
                <a:cubicBezTo>
                  <a:pt x="713125" y="758952"/>
                  <a:pt x="703531" y="749358"/>
                  <a:pt x="703531" y="737521"/>
                </a:cubicBezTo>
                <a:lnTo>
                  <a:pt x="703531" y="373196"/>
                </a:lnTo>
                <a:cubicBezTo>
                  <a:pt x="703531" y="191052"/>
                  <a:pt x="555341" y="42863"/>
                  <a:pt x="373197" y="42863"/>
                </a:cubicBezTo>
                <a:cubicBezTo>
                  <a:pt x="191045" y="42863"/>
                  <a:pt x="42863" y="191052"/>
                  <a:pt x="42863" y="373196"/>
                </a:cubicBezTo>
                <a:lnTo>
                  <a:pt x="42863" y="745336"/>
                </a:lnTo>
                <a:cubicBezTo>
                  <a:pt x="42863" y="757173"/>
                  <a:pt x="33268" y="766767"/>
                  <a:pt x="21431" y="766767"/>
                </a:cubicBezTo>
                <a:close/>
              </a:path>
            </a:pathLst>
          </a:custGeom>
          <a:solidFill>
            <a:srgbClr val="BD4F4C"/>
          </a:solidFill>
          <a:ln w="7144" cap="flat">
            <a:noFill/>
            <a:prstDash val="solid"/>
            <a:miter/>
          </a:ln>
        </p:spPr>
        <p:txBody>
          <a:bodyPr rtlCol="0" anchor="ctr"/>
          <a:lstStyle/>
          <a:p>
            <a:endParaRPr lang="ko-Kore-KR" altLang="en-US">
              <a:solidFill>
                <a:srgbClr val="7FC3F1"/>
              </a:solidFill>
            </a:endParaRPr>
          </a:p>
        </p:txBody>
      </p:sp>
      <p:sp>
        <p:nvSpPr>
          <p:cNvPr id="1146" name="자유형 1145">
            <a:extLst>
              <a:ext uri="{FF2B5EF4-FFF2-40B4-BE49-F238E27FC236}">
                <a16:creationId xmlns:a16="http://schemas.microsoft.com/office/drawing/2014/main" id="{ABDAC2CD-1A58-DA9E-0936-19F5F2C6AD4D}"/>
              </a:ext>
            </a:extLst>
          </p:cNvPr>
          <p:cNvSpPr/>
          <p:nvPr/>
        </p:nvSpPr>
        <p:spPr>
          <a:xfrm>
            <a:off x="13571941" y="9055463"/>
            <a:ext cx="1285875" cy="1285875"/>
          </a:xfrm>
          <a:custGeom>
            <a:avLst/>
            <a:gdLst>
              <a:gd name="connsiteX0" fmla="*/ 1285875 w 1285875"/>
              <a:gd name="connsiteY0" fmla="*/ 157 h 1285875"/>
              <a:gd name="connsiteX1" fmla="*/ 0 w 1285875"/>
              <a:gd name="connsiteY1" fmla="*/ 0 h 1285875"/>
              <a:gd name="connsiteX2" fmla="*/ 0 w 1285875"/>
              <a:gd name="connsiteY2" fmla="*/ 1285875 h 1285875"/>
              <a:gd name="connsiteX3" fmla="*/ 1285561 w 1285875"/>
              <a:gd name="connsiteY3" fmla="*/ 1283325 h 1285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75" h="1285875">
                <a:moveTo>
                  <a:pt x="1285875" y="157"/>
                </a:moveTo>
                <a:lnTo>
                  <a:pt x="0" y="0"/>
                </a:lnTo>
                <a:lnTo>
                  <a:pt x="0" y="1285875"/>
                </a:lnTo>
                <a:lnTo>
                  <a:pt x="1285561" y="1283325"/>
                </a:lnTo>
                <a:close/>
              </a:path>
            </a:pathLst>
          </a:custGeom>
          <a:solidFill>
            <a:srgbClr val="BD4F4C"/>
          </a:solidFill>
          <a:ln w="7144" cap="flat">
            <a:noFill/>
            <a:prstDash val="solid"/>
            <a:miter/>
          </a:ln>
        </p:spPr>
        <p:txBody>
          <a:bodyPr rtlCol="0" anchor="ctr"/>
          <a:lstStyle/>
          <a:p>
            <a:endParaRPr lang="ko-Kore-KR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47" name="자유형 1146">
            <a:extLst>
              <a:ext uri="{FF2B5EF4-FFF2-40B4-BE49-F238E27FC236}">
                <a16:creationId xmlns:a16="http://schemas.microsoft.com/office/drawing/2014/main" id="{A7FC0F34-8AEC-4606-7175-941E7BE6A386}"/>
              </a:ext>
            </a:extLst>
          </p:cNvPr>
          <p:cNvSpPr/>
          <p:nvPr/>
        </p:nvSpPr>
        <p:spPr>
          <a:xfrm>
            <a:off x="14069875" y="9433704"/>
            <a:ext cx="287814" cy="548254"/>
          </a:xfrm>
          <a:custGeom>
            <a:avLst/>
            <a:gdLst>
              <a:gd name="connsiteX0" fmla="*/ 153026 w 287814"/>
              <a:gd name="connsiteY0" fmla="*/ 143896 h 548254"/>
              <a:gd name="connsiteX1" fmla="*/ 287815 w 287814"/>
              <a:gd name="connsiteY1" fmla="*/ 143896 h 548254"/>
              <a:gd name="connsiteX2" fmla="*/ 143925 w 287814"/>
              <a:gd name="connsiteY2" fmla="*/ 0 h 548254"/>
              <a:gd name="connsiteX3" fmla="*/ 14 w 287814"/>
              <a:gd name="connsiteY3" fmla="*/ 143896 h 548254"/>
              <a:gd name="connsiteX4" fmla="*/ 134810 w 287814"/>
              <a:gd name="connsiteY4" fmla="*/ 143896 h 548254"/>
              <a:gd name="connsiteX5" fmla="*/ 7 w 287814"/>
              <a:gd name="connsiteY5" fmla="*/ 278685 h 548254"/>
              <a:gd name="connsiteX6" fmla="*/ 134803 w 287814"/>
              <a:gd name="connsiteY6" fmla="*/ 278685 h 548254"/>
              <a:gd name="connsiteX7" fmla="*/ 0 w 287814"/>
              <a:gd name="connsiteY7" fmla="*/ 413466 h 548254"/>
              <a:gd name="connsiteX8" fmla="*/ 134795 w 287814"/>
              <a:gd name="connsiteY8" fmla="*/ 413466 h 548254"/>
              <a:gd name="connsiteX9" fmla="*/ 0 w 287814"/>
              <a:gd name="connsiteY9" fmla="*/ 548254 h 548254"/>
              <a:gd name="connsiteX10" fmla="*/ 287800 w 287814"/>
              <a:gd name="connsiteY10" fmla="*/ 548254 h 548254"/>
              <a:gd name="connsiteX11" fmla="*/ 153012 w 287814"/>
              <a:gd name="connsiteY11" fmla="*/ 413473 h 548254"/>
              <a:gd name="connsiteX12" fmla="*/ 287807 w 287814"/>
              <a:gd name="connsiteY12" fmla="*/ 413473 h 548254"/>
              <a:gd name="connsiteX13" fmla="*/ 153019 w 287814"/>
              <a:gd name="connsiteY13" fmla="*/ 278685 h 548254"/>
              <a:gd name="connsiteX14" fmla="*/ 287815 w 287814"/>
              <a:gd name="connsiteY14" fmla="*/ 278685 h 548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87814" h="548254">
                <a:moveTo>
                  <a:pt x="153026" y="143896"/>
                </a:moveTo>
                <a:lnTo>
                  <a:pt x="287815" y="143896"/>
                </a:lnTo>
                <a:lnTo>
                  <a:pt x="143925" y="0"/>
                </a:lnTo>
                <a:lnTo>
                  <a:pt x="14" y="143896"/>
                </a:lnTo>
                <a:lnTo>
                  <a:pt x="134810" y="143896"/>
                </a:lnTo>
                <a:lnTo>
                  <a:pt x="7" y="278685"/>
                </a:lnTo>
                <a:lnTo>
                  <a:pt x="134803" y="278685"/>
                </a:lnTo>
                <a:lnTo>
                  <a:pt x="0" y="413466"/>
                </a:lnTo>
                <a:lnTo>
                  <a:pt x="134795" y="413466"/>
                </a:lnTo>
                <a:lnTo>
                  <a:pt x="0" y="548254"/>
                </a:lnTo>
                <a:lnTo>
                  <a:pt x="287800" y="548254"/>
                </a:lnTo>
                <a:lnTo>
                  <a:pt x="153012" y="413473"/>
                </a:lnTo>
                <a:lnTo>
                  <a:pt x="287807" y="413473"/>
                </a:lnTo>
                <a:lnTo>
                  <a:pt x="153019" y="278685"/>
                </a:lnTo>
                <a:lnTo>
                  <a:pt x="287815" y="278685"/>
                </a:lnTo>
                <a:close/>
              </a:path>
            </a:pathLst>
          </a:custGeom>
          <a:solidFill>
            <a:srgbClr val="FFFFFF"/>
          </a:solidFill>
          <a:ln w="7144" cap="flat">
            <a:noFill/>
            <a:prstDash val="solid"/>
            <a:miter/>
          </a:ln>
        </p:spPr>
        <p:txBody>
          <a:bodyPr rtlCol="0" anchor="ctr"/>
          <a:lstStyle/>
          <a:p>
            <a:endParaRPr lang="ko-Kore-KR" altLang="en-US">
              <a:solidFill>
                <a:srgbClr val="7FC3F1"/>
              </a:solidFill>
            </a:endParaRPr>
          </a:p>
        </p:txBody>
      </p:sp>
      <p:grpSp>
        <p:nvGrpSpPr>
          <p:cNvPr id="1148" name="그래픽 729" descr="어두운 배경에 색종이 조각과 선물 더미">
            <a:extLst>
              <a:ext uri="{FF2B5EF4-FFF2-40B4-BE49-F238E27FC236}">
                <a16:creationId xmlns:a16="http://schemas.microsoft.com/office/drawing/2014/main" id="{E1D64B03-B443-D1DA-FC27-9906F7BB702A}"/>
              </a:ext>
            </a:extLst>
          </p:cNvPr>
          <p:cNvGrpSpPr/>
          <p:nvPr/>
        </p:nvGrpSpPr>
        <p:grpSpPr>
          <a:xfrm>
            <a:off x="15469693" y="8194592"/>
            <a:ext cx="1290154" cy="869394"/>
            <a:chOff x="13917709" y="6994068"/>
            <a:chExt cx="1290154" cy="869394"/>
          </a:xfrm>
        </p:grpSpPr>
        <p:sp>
          <p:nvSpPr>
            <p:cNvPr id="1149" name="자유형 1148">
              <a:extLst>
                <a:ext uri="{FF2B5EF4-FFF2-40B4-BE49-F238E27FC236}">
                  <a16:creationId xmlns:a16="http://schemas.microsoft.com/office/drawing/2014/main" id="{63BEA4E2-F74D-30E2-8A23-B6FB7DE103EB}"/>
                </a:ext>
              </a:extLst>
            </p:cNvPr>
            <p:cNvSpPr/>
            <p:nvPr/>
          </p:nvSpPr>
          <p:spPr>
            <a:xfrm>
              <a:off x="13917709" y="6994068"/>
              <a:ext cx="1290154" cy="869394"/>
            </a:xfrm>
            <a:custGeom>
              <a:avLst/>
              <a:gdLst>
                <a:gd name="connsiteX0" fmla="*/ 0 w 1290154"/>
                <a:gd name="connsiteY0" fmla="*/ 0 h 869394"/>
                <a:gd name="connsiteX1" fmla="*/ 1290154 w 1290154"/>
                <a:gd name="connsiteY1" fmla="*/ 0 h 869394"/>
                <a:gd name="connsiteX2" fmla="*/ 1290154 w 1290154"/>
                <a:gd name="connsiteY2" fmla="*/ 869394 h 869394"/>
                <a:gd name="connsiteX3" fmla="*/ 0 w 1290154"/>
                <a:gd name="connsiteY3" fmla="*/ 869394 h 86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0154" h="869394">
                  <a:moveTo>
                    <a:pt x="0" y="0"/>
                  </a:moveTo>
                  <a:lnTo>
                    <a:pt x="1290154" y="0"/>
                  </a:lnTo>
                  <a:lnTo>
                    <a:pt x="1290154" y="869394"/>
                  </a:lnTo>
                  <a:lnTo>
                    <a:pt x="0" y="869394"/>
                  </a:lnTo>
                  <a:close/>
                </a:path>
              </a:pathLst>
            </a:custGeom>
            <a:solidFill>
              <a:srgbClr val="F1F1F1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grpSp>
          <p:nvGrpSpPr>
            <p:cNvPr id="1150" name="그래픽 729" descr="어두운 배경에 색종이 조각과 선물 더미">
              <a:extLst>
                <a:ext uri="{FF2B5EF4-FFF2-40B4-BE49-F238E27FC236}">
                  <a16:creationId xmlns:a16="http://schemas.microsoft.com/office/drawing/2014/main" id="{02D50675-B434-C516-B928-C4388F3B00CD}"/>
                </a:ext>
              </a:extLst>
            </p:cNvPr>
            <p:cNvGrpSpPr/>
            <p:nvPr/>
          </p:nvGrpSpPr>
          <p:grpSpPr>
            <a:xfrm>
              <a:off x="13959143" y="7045146"/>
              <a:ext cx="1207292" cy="760816"/>
              <a:chOff x="13959143" y="7045146"/>
              <a:chExt cx="1207292" cy="760816"/>
            </a:xfrm>
            <a:solidFill>
              <a:srgbClr val="D1D1D1"/>
            </a:solidFill>
          </p:grpSpPr>
          <p:sp>
            <p:nvSpPr>
              <p:cNvPr id="1151" name="자유형 1150">
                <a:extLst>
                  <a:ext uri="{FF2B5EF4-FFF2-40B4-BE49-F238E27FC236}">
                    <a16:creationId xmlns:a16="http://schemas.microsoft.com/office/drawing/2014/main" id="{F16DA3CA-A9BC-4201-6978-CB2F5B1B38F5}"/>
                  </a:ext>
                </a:extLst>
              </p:cNvPr>
              <p:cNvSpPr/>
              <p:nvPr/>
            </p:nvSpPr>
            <p:spPr>
              <a:xfrm>
                <a:off x="13959143" y="7045146"/>
                <a:ext cx="1207292" cy="696522"/>
              </a:xfrm>
              <a:custGeom>
                <a:avLst/>
                <a:gdLst>
                  <a:gd name="connsiteX0" fmla="*/ 603646 w 1207292"/>
                  <a:gd name="connsiteY0" fmla="*/ 696522 h 696522"/>
                  <a:gd name="connsiteX1" fmla="*/ 598267 w 1207292"/>
                  <a:gd name="connsiteY1" fmla="*/ 694079 h 696522"/>
                  <a:gd name="connsiteX2" fmla="*/ 1764 w 1207292"/>
                  <a:gd name="connsiteY2" fmla="*/ 11851 h 696522"/>
                  <a:gd name="connsiteX3" fmla="*/ 2442 w 1207292"/>
                  <a:gd name="connsiteY3" fmla="*/ 1771 h 696522"/>
                  <a:gd name="connsiteX4" fmla="*/ 12522 w 1207292"/>
                  <a:gd name="connsiteY4" fmla="*/ 2450 h 696522"/>
                  <a:gd name="connsiteX5" fmla="*/ 603646 w 1207292"/>
                  <a:gd name="connsiteY5" fmla="*/ 678528 h 696522"/>
                  <a:gd name="connsiteX6" fmla="*/ 1194770 w 1207292"/>
                  <a:gd name="connsiteY6" fmla="*/ 2450 h 696522"/>
                  <a:gd name="connsiteX7" fmla="*/ 1204850 w 1207292"/>
                  <a:gd name="connsiteY7" fmla="*/ 1771 h 696522"/>
                  <a:gd name="connsiteX8" fmla="*/ 1205528 w 1207292"/>
                  <a:gd name="connsiteY8" fmla="*/ 11851 h 696522"/>
                  <a:gd name="connsiteX9" fmla="*/ 609025 w 1207292"/>
                  <a:gd name="connsiteY9" fmla="*/ 694079 h 696522"/>
                  <a:gd name="connsiteX10" fmla="*/ 603646 w 1207292"/>
                  <a:gd name="connsiteY10" fmla="*/ 696522 h 6965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207292" h="696522">
                    <a:moveTo>
                      <a:pt x="603646" y="696522"/>
                    </a:moveTo>
                    <a:cubicBezTo>
                      <a:pt x="601581" y="696522"/>
                      <a:pt x="599624" y="695630"/>
                      <a:pt x="598267" y="694079"/>
                    </a:cubicBezTo>
                    <a:lnTo>
                      <a:pt x="1764" y="11851"/>
                    </a:lnTo>
                    <a:cubicBezTo>
                      <a:pt x="-830" y="8879"/>
                      <a:pt x="-530" y="4364"/>
                      <a:pt x="2442" y="1771"/>
                    </a:cubicBezTo>
                    <a:cubicBezTo>
                      <a:pt x="5414" y="-822"/>
                      <a:pt x="9929" y="-515"/>
                      <a:pt x="12522" y="2450"/>
                    </a:cubicBezTo>
                    <a:lnTo>
                      <a:pt x="603646" y="678528"/>
                    </a:lnTo>
                    <a:lnTo>
                      <a:pt x="1194770" y="2450"/>
                    </a:lnTo>
                    <a:cubicBezTo>
                      <a:pt x="1197377" y="-536"/>
                      <a:pt x="1201885" y="-829"/>
                      <a:pt x="1204850" y="1771"/>
                    </a:cubicBezTo>
                    <a:cubicBezTo>
                      <a:pt x="1207821" y="4364"/>
                      <a:pt x="1208122" y="8879"/>
                      <a:pt x="1205528" y="11851"/>
                    </a:cubicBezTo>
                    <a:lnTo>
                      <a:pt x="609025" y="694079"/>
                    </a:lnTo>
                    <a:cubicBezTo>
                      <a:pt x="607668" y="695630"/>
                      <a:pt x="605704" y="696522"/>
                      <a:pt x="603646" y="696522"/>
                    </a:cubicBezTo>
                    <a:close/>
                  </a:path>
                </a:pathLst>
              </a:custGeom>
              <a:solidFill>
                <a:srgbClr val="D1D1D1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52" name="자유형 1151">
                <a:extLst>
                  <a:ext uri="{FF2B5EF4-FFF2-40B4-BE49-F238E27FC236}">
                    <a16:creationId xmlns:a16="http://schemas.microsoft.com/office/drawing/2014/main" id="{D11E62B4-EB54-87FB-ECBE-3377CB74413A}"/>
                  </a:ext>
                </a:extLst>
              </p:cNvPr>
              <p:cNvSpPr/>
              <p:nvPr/>
            </p:nvSpPr>
            <p:spPr>
              <a:xfrm>
                <a:off x="13977000" y="7509495"/>
                <a:ext cx="296469" cy="296467"/>
              </a:xfrm>
              <a:custGeom>
                <a:avLst/>
                <a:gdLst>
                  <a:gd name="connsiteX0" fmla="*/ 7145 w 296469"/>
                  <a:gd name="connsiteY0" fmla="*/ 296467 h 296467"/>
                  <a:gd name="connsiteX1" fmla="*/ 2095 w 296469"/>
                  <a:gd name="connsiteY1" fmla="*/ 294374 h 296467"/>
                  <a:gd name="connsiteX2" fmla="*/ 2095 w 296469"/>
                  <a:gd name="connsiteY2" fmla="*/ 284273 h 296467"/>
                  <a:gd name="connsiteX3" fmla="*/ 284273 w 296469"/>
                  <a:gd name="connsiteY3" fmla="*/ 2095 h 296467"/>
                  <a:gd name="connsiteX4" fmla="*/ 294374 w 296469"/>
                  <a:gd name="connsiteY4" fmla="*/ 2095 h 296467"/>
                  <a:gd name="connsiteX5" fmla="*/ 294374 w 296469"/>
                  <a:gd name="connsiteY5" fmla="*/ 12196 h 296467"/>
                  <a:gd name="connsiteX6" fmla="*/ 12196 w 296469"/>
                  <a:gd name="connsiteY6" fmla="*/ 294374 h 296467"/>
                  <a:gd name="connsiteX7" fmla="*/ 7145 w 296469"/>
                  <a:gd name="connsiteY7" fmla="*/ 296467 h 296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96469" h="296467">
                    <a:moveTo>
                      <a:pt x="7145" y="296467"/>
                    </a:moveTo>
                    <a:cubicBezTo>
                      <a:pt x="5317" y="296467"/>
                      <a:pt x="3488" y="295767"/>
                      <a:pt x="2095" y="294374"/>
                    </a:cubicBezTo>
                    <a:cubicBezTo>
                      <a:pt x="-698" y="291581"/>
                      <a:pt x="-698" y="287066"/>
                      <a:pt x="2095" y="284273"/>
                    </a:cubicBezTo>
                    <a:lnTo>
                      <a:pt x="284273" y="2095"/>
                    </a:lnTo>
                    <a:cubicBezTo>
                      <a:pt x="287066" y="-698"/>
                      <a:pt x="291581" y="-698"/>
                      <a:pt x="294374" y="2095"/>
                    </a:cubicBezTo>
                    <a:cubicBezTo>
                      <a:pt x="297167" y="4888"/>
                      <a:pt x="297167" y="9403"/>
                      <a:pt x="294374" y="12196"/>
                    </a:cubicBezTo>
                    <a:lnTo>
                      <a:pt x="12196" y="294374"/>
                    </a:lnTo>
                    <a:cubicBezTo>
                      <a:pt x="10796" y="295767"/>
                      <a:pt x="8967" y="296467"/>
                      <a:pt x="7145" y="296467"/>
                    </a:cubicBezTo>
                    <a:close/>
                  </a:path>
                </a:pathLst>
              </a:custGeom>
              <a:solidFill>
                <a:srgbClr val="D1D1D1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53" name="자유형 1152">
                <a:extLst>
                  <a:ext uri="{FF2B5EF4-FFF2-40B4-BE49-F238E27FC236}">
                    <a16:creationId xmlns:a16="http://schemas.microsoft.com/office/drawing/2014/main" id="{E09E4542-C2EB-2DEE-EBE0-A49346AFDB68}"/>
                  </a:ext>
                </a:extLst>
              </p:cNvPr>
              <p:cNvSpPr/>
              <p:nvPr/>
            </p:nvSpPr>
            <p:spPr>
              <a:xfrm>
                <a:off x="14848524" y="7505908"/>
                <a:ext cx="290882" cy="290880"/>
              </a:xfrm>
              <a:custGeom>
                <a:avLst/>
                <a:gdLst>
                  <a:gd name="connsiteX0" fmla="*/ 283737 w 290882"/>
                  <a:gd name="connsiteY0" fmla="*/ 290881 h 290880"/>
                  <a:gd name="connsiteX1" fmla="*/ 278686 w 290882"/>
                  <a:gd name="connsiteY1" fmla="*/ 288788 h 290880"/>
                  <a:gd name="connsiteX2" fmla="*/ 2095 w 290882"/>
                  <a:gd name="connsiteY2" fmla="*/ 12196 h 290880"/>
                  <a:gd name="connsiteX3" fmla="*/ 2095 w 290882"/>
                  <a:gd name="connsiteY3" fmla="*/ 2095 h 290880"/>
                  <a:gd name="connsiteX4" fmla="*/ 12196 w 290882"/>
                  <a:gd name="connsiteY4" fmla="*/ 2095 h 290880"/>
                  <a:gd name="connsiteX5" fmla="*/ 288788 w 290882"/>
                  <a:gd name="connsiteY5" fmla="*/ 278687 h 290880"/>
                  <a:gd name="connsiteX6" fmla="*/ 288788 w 290882"/>
                  <a:gd name="connsiteY6" fmla="*/ 288788 h 290880"/>
                  <a:gd name="connsiteX7" fmla="*/ 283737 w 290882"/>
                  <a:gd name="connsiteY7" fmla="*/ 290881 h 2908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90882" h="290880">
                    <a:moveTo>
                      <a:pt x="283737" y="290881"/>
                    </a:moveTo>
                    <a:cubicBezTo>
                      <a:pt x="281908" y="290881"/>
                      <a:pt x="280079" y="290181"/>
                      <a:pt x="278686" y="288788"/>
                    </a:cubicBezTo>
                    <a:lnTo>
                      <a:pt x="2095" y="12196"/>
                    </a:lnTo>
                    <a:cubicBezTo>
                      <a:pt x="-698" y="9403"/>
                      <a:pt x="-698" y="4888"/>
                      <a:pt x="2095" y="2095"/>
                    </a:cubicBezTo>
                    <a:cubicBezTo>
                      <a:pt x="4888" y="-698"/>
                      <a:pt x="9403" y="-698"/>
                      <a:pt x="12196" y="2095"/>
                    </a:cubicBezTo>
                    <a:lnTo>
                      <a:pt x="288788" y="278687"/>
                    </a:lnTo>
                    <a:cubicBezTo>
                      <a:pt x="291581" y="281480"/>
                      <a:pt x="291581" y="285994"/>
                      <a:pt x="288788" y="288788"/>
                    </a:cubicBezTo>
                    <a:cubicBezTo>
                      <a:pt x="287395" y="290188"/>
                      <a:pt x="285566" y="290881"/>
                      <a:pt x="283737" y="290881"/>
                    </a:cubicBezTo>
                    <a:close/>
                  </a:path>
                </a:pathLst>
              </a:custGeom>
              <a:solidFill>
                <a:srgbClr val="D1D1D1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</p:grpSp>
        <p:sp>
          <p:nvSpPr>
            <p:cNvPr id="1154" name="자유형 1153">
              <a:extLst>
                <a:ext uri="{FF2B5EF4-FFF2-40B4-BE49-F238E27FC236}">
                  <a16:creationId xmlns:a16="http://schemas.microsoft.com/office/drawing/2014/main" id="{E8B4F12A-8207-A0F8-F689-FDC2FC31DA96}"/>
                </a:ext>
              </a:extLst>
            </p:cNvPr>
            <p:cNvSpPr/>
            <p:nvPr/>
          </p:nvSpPr>
          <p:spPr>
            <a:xfrm>
              <a:off x="14444911" y="7198741"/>
              <a:ext cx="235750" cy="215644"/>
            </a:xfrm>
            <a:custGeom>
              <a:avLst/>
              <a:gdLst>
                <a:gd name="connsiteX0" fmla="*/ 117893 w 235750"/>
                <a:gd name="connsiteY0" fmla="*/ 58452 h 215644"/>
                <a:gd name="connsiteX1" fmla="*/ 117857 w 235750"/>
                <a:gd name="connsiteY1" fmla="*/ 58452 h 215644"/>
                <a:gd name="connsiteX2" fmla="*/ 0 w 235750"/>
                <a:gd name="connsiteY2" fmla="*/ 44186 h 215644"/>
                <a:gd name="connsiteX3" fmla="*/ 117864 w 235750"/>
                <a:gd name="connsiteY3" fmla="*/ 215629 h 215644"/>
                <a:gd name="connsiteX4" fmla="*/ 117886 w 235750"/>
                <a:gd name="connsiteY4" fmla="*/ 215629 h 215644"/>
                <a:gd name="connsiteX5" fmla="*/ 235751 w 235750"/>
                <a:gd name="connsiteY5" fmla="*/ 44186 h 215644"/>
                <a:gd name="connsiteX6" fmla="*/ 117893 w 235750"/>
                <a:gd name="connsiteY6" fmla="*/ 58452 h 215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5750" h="215644">
                  <a:moveTo>
                    <a:pt x="117893" y="58452"/>
                  </a:moveTo>
                  <a:cubicBezTo>
                    <a:pt x="117864" y="58481"/>
                    <a:pt x="117886" y="58481"/>
                    <a:pt x="117857" y="58452"/>
                  </a:cubicBezTo>
                  <a:cubicBezTo>
                    <a:pt x="116222" y="56773"/>
                    <a:pt x="0" y="-62220"/>
                    <a:pt x="0" y="44186"/>
                  </a:cubicBezTo>
                  <a:cubicBezTo>
                    <a:pt x="0" y="122067"/>
                    <a:pt x="116672" y="214686"/>
                    <a:pt x="117864" y="215629"/>
                  </a:cubicBezTo>
                  <a:cubicBezTo>
                    <a:pt x="117893" y="215650"/>
                    <a:pt x="117857" y="215650"/>
                    <a:pt x="117886" y="215629"/>
                  </a:cubicBezTo>
                  <a:cubicBezTo>
                    <a:pt x="119079" y="214686"/>
                    <a:pt x="235751" y="122067"/>
                    <a:pt x="235751" y="44186"/>
                  </a:cubicBezTo>
                  <a:cubicBezTo>
                    <a:pt x="235751" y="-62220"/>
                    <a:pt x="119529" y="56773"/>
                    <a:pt x="117893" y="58452"/>
                  </a:cubicBezTo>
                  <a:close/>
                </a:path>
              </a:pathLst>
            </a:custGeom>
            <a:solidFill>
              <a:srgbClr val="BD4F4C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grpSp>
        <p:nvGrpSpPr>
          <p:cNvPr id="1155" name="그래픽 729" descr="어두운 배경에 색종이 조각과 선물 더미">
            <a:extLst>
              <a:ext uri="{FF2B5EF4-FFF2-40B4-BE49-F238E27FC236}">
                <a16:creationId xmlns:a16="http://schemas.microsoft.com/office/drawing/2014/main" id="{85A899EE-3492-B86F-BC43-ABCF035BAD22}"/>
              </a:ext>
            </a:extLst>
          </p:cNvPr>
          <p:cNvGrpSpPr/>
          <p:nvPr/>
        </p:nvGrpSpPr>
        <p:grpSpPr>
          <a:xfrm>
            <a:off x="15070000" y="9055463"/>
            <a:ext cx="3214687" cy="1285868"/>
            <a:chOff x="13518016" y="7854939"/>
            <a:chExt cx="3214687" cy="1285868"/>
          </a:xfrm>
        </p:grpSpPr>
        <p:sp>
          <p:nvSpPr>
            <p:cNvPr id="1156" name="자유형 1155">
              <a:extLst>
                <a:ext uri="{FF2B5EF4-FFF2-40B4-BE49-F238E27FC236}">
                  <a16:creationId xmlns:a16="http://schemas.microsoft.com/office/drawing/2014/main" id="{1989179D-2AB2-53CC-41DD-B831DF882351}"/>
                </a:ext>
              </a:extLst>
            </p:cNvPr>
            <p:cNvSpPr/>
            <p:nvPr/>
          </p:nvSpPr>
          <p:spPr>
            <a:xfrm>
              <a:off x="13518016" y="7854939"/>
              <a:ext cx="3214687" cy="1285860"/>
            </a:xfrm>
            <a:custGeom>
              <a:avLst/>
              <a:gdLst>
                <a:gd name="connsiteX0" fmla="*/ 0 w 3214687"/>
                <a:gd name="connsiteY0" fmla="*/ 0 h 1285860"/>
                <a:gd name="connsiteX1" fmla="*/ 3214688 w 3214687"/>
                <a:gd name="connsiteY1" fmla="*/ 0 h 1285860"/>
                <a:gd name="connsiteX2" fmla="*/ 3214688 w 3214687"/>
                <a:gd name="connsiteY2" fmla="*/ 1285861 h 1285860"/>
                <a:gd name="connsiteX3" fmla="*/ 0 w 3214687"/>
                <a:gd name="connsiteY3" fmla="*/ 1285861 h 1285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14687" h="1285860">
                  <a:moveTo>
                    <a:pt x="0" y="0"/>
                  </a:moveTo>
                  <a:lnTo>
                    <a:pt x="3214688" y="0"/>
                  </a:lnTo>
                  <a:lnTo>
                    <a:pt x="3214688" y="1285861"/>
                  </a:lnTo>
                  <a:lnTo>
                    <a:pt x="0" y="1285861"/>
                  </a:lnTo>
                  <a:close/>
                </a:path>
              </a:pathLst>
            </a:custGeom>
            <a:solidFill>
              <a:srgbClr val="D2D2D2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grpSp>
          <p:nvGrpSpPr>
            <p:cNvPr id="1157" name="그래픽 729" descr="어두운 배경에 색종이 조각과 선물 더미">
              <a:extLst>
                <a:ext uri="{FF2B5EF4-FFF2-40B4-BE49-F238E27FC236}">
                  <a16:creationId xmlns:a16="http://schemas.microsoft.com/office/drawing/2014/main" id="{8A09765E-D977-3179-3967-B448317A3F9B}"/>
                </a:ext>
              </a:extLst>
            </p:cNvPr>
            <p:cNvGrpSpPr/>
            <p:nvPr/>
          </p:nvGrpSpPr>
          <p:grpSpPr>
            <a:xfrm>
              <a:off x="13518016" y="7868162"/>
              <a:ext cx="3214294" cy="1265043"/>
              <a:chOff x="13518016" y="7868162"/>
              <a:chExt cx="3214294" cy="1265043"/>
            </a:xfrm>
            <a:solidFill>
              <a:srgbClr val="E6E6E6"/>
            </a:solidFill>
          </p:grpSpPr>
          <p:sp>
            <p:nvSpPr>
              <p:cNvPr id="1158" name="자유형 1157">
                <a:extLst>
                  <a:ext uri="{FF2B5EF4-FFF2-40B4-BE49-F238E27FC236}">
                    <a16:creationId xmlns:a16="http://schemas.microsoft.com/office/drawing/2014/main" id="{3C505A3F-4A9E-1FBF-5D62-CF2E316CBD10}"/>
                  </a:ext>
                </a:extLst>
              </p:cNvPr>
              <p:cNvSpPr/>
              <p:nvPr/>
            </p:nvSpPr>
            <p:spPr>
              <a:xfrm>
                <a:off x="16505289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59" name="자유형 1158">
                <a:extLst>
                  <a:ext uri="{FF2B5EF4-FFF2-40B4-BE49-F238E27FC236}">
                    <a16:creationId xmlns:a16="http://schemas.microsoft.com/office/drawing/2014/main" id="{5CD15FE8-7750-812C-355F-C5BE9936CF00}"/>
                  </a:ext>
                </a:extLst>
              </p:cNvPr>
              <p:cNvSpPr/>
              <p:nvPr/>
            </p:nvSpPr>
            <p:spPr>
              <a:xfrm>
                <a:off x="16334682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0" name="자유형 1159">
                <a:extLst>
                  <a:ext uri="{FF2B5EF4-FFF2-40B4-BE49-F238E27FC236}">
                    <a16:creationId xmlns:a16="http://schemas.microsoft.com/office/drawing/2014/main" id="{B380331C-C483-098F-E42D-C53637A417E8}"/>
                  </a:ext>
                </a:extLst>
              </p:cNvPr>
              <p:cNvSpPr/>
              <p:nvPr/>
            </p:nvSpPr>
            <p:spPr>
              <a:xfrm>
                <a:off x="16164075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1" name="자유형 1160">
                <a:extLst>
                  <a:ext uri="{FF2B5EF4-FFF2-40B4-BE49-F238E27FC236}">
                    <a16:creationId xmlns:a16="http://schemas.microsoft.com/office/drawing/2014/main" id="{AF0ACCB5-5827-07F9-4706-109E9CE8006A}"/>
                  </a:ext>
                </a:extLst>
              </p:cNvPr>
              <p:cNvSpPr/>
              <p:nvPr/>
            </p:nvSpPr>
            <p:spPr>
              <a:xfrm>
                <a:off x="15993461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2" name="자유형 1161">
                <a:extLst>
                  <a:ext uri="{FF2B5EF4-FFF2-40B4-BE49-F238E27FC236}">
                    <a16:creationId xmlns:a16="http://schemas.microsoft.com/office/drawing/2014/main" id="{61C59CA1-BC29-A61C-110A-648D2F8B33F3}"/>
                  </a:ext>
                </a:extLst>
              </p:cNvPr>
              <p:cNvSpPr/>
              <p:nvPr/>
            </p:nvSpPr>
            <p:spPr>
              <a:xfrm>
                <a:off x="15822854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3" name="자유형 1162">
                <a:extLst>
                  <a:ext uri="{FF2B5EF4-FFF2-40B4-BE49-F238E27FC236}">
                    <a16:creationId xmlns:a16="http://schemas.microsoft.com/office/drawing/2014/main" id="{CBD8BDAA-800D-41B6-3766-1AD9225C0525}"/>
                  </a:ext>
                </a:extLst>
              </p:cNvPr>
              <p:cNvSpPr/>
              <p:nvPr/>
            </p:nvSpPr>
            <p:spPr>
              <a:xfrm>
                <a:off x="15652247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4" name="자유형 1163">
                <a:extLst>
                  <a:ext uri="{FF2B5EF4-FFF2-40B4-BE49-F238E27FC236}">
                    <a16:creationId xmlns:a16="http://schemas.microsoft.com/office/drawing/2014/main" id="{C7B06887-8A12-F70C-F27F-D61CDE85B350}"/>
                  </a:ext>
                </a:extLst>
              </p:cNvPr>
              <p:cNvSpPr/>
              <p:nvPr/>
            </p:nvSpPr>
            <p:spPr>
              <a:xfrm>
                <a:off x="15481633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5" name="자유형 1164">
                <a:extLst>
                  <a:ext uri="{FF2B5EF4-FFF2-40B4-BE49-F238E27FC236}">
                    <a16:creationId xmlns:a16="http://schemas.microsoft.com/office/drawing/2014/main" id="{A2159BD5-AAA2-0525-0FC6-D039835F5FEB}"/>
                  </a:ext>
                </a:extLst>
              </p:cNvPr>
              <p:cNvSpPr/>
              <p:nvPr/>
            </p:nvSpPr>
            <p:spPr>
              <a:xfrm>
                <a:off x="15311026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6" name="자유형 1165">
                <a:extLst>
                  <a:ext uri="{FF2B5EF4-FFF2-40B4-BE49-F238E27FC236}">
                    <a16:creationId xmlns:a16="http://schemas.microsoft.com/office/drawing/2014/main" id="{C20DD1FE-3E8C-9FA2-1E4D-DF0B71757FCD}"/>
                  </a:ext>
                </a:extLst>
              </p:cNvPr>
              <p:cNvSpPr/>
              <p:nvPr/>
            </p:nvSpPr>
            <p:spPr>
              <a:xfrm>
                <a:off x="15140419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7" name="자유형 1166">
                <a:extLst>
                  <a:ext uri="{FF2B5EF4-FFF2-40B4-BE49-F238E27FC236}">
                    <a16:creationId xmlns:a16="http://schemas.microsoft.com/office/drawing/2014/main" id="{82F76071-C1D9-3165-21B3-530F8310106A}"/>
                  </a:ext>
                </a:extLst>
              </p:cNvPr>
              <p:cNvSpPr/>
              <p:nvPr/>
            </p:nvSpPr>
            <p:spPr>
              <a:xfrm>
                <a:off x="14969812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8" name="자유형 1167">
                <a:extLst>
                  <a:ext uri="{FF2B5EF4-FFF2-40B4-BE49-F238E27FC236}">
                    <a16:creationId xmlns:a16="http://schemas.microsoft.com/office/drawing/2014/main" id="{A631DF7E-CB08-9CE0-BBF9-8C31943D1106}"/>
                  </a:ext>
                </a:extLst>
              </p:cNvPr>
              <p:cNvSpPr/>
              <p:nvPr/>
            </p:nvSpPr>
            <p:spPr>
              <a:xfrm>
                <a:off x="14799198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69" name="자유형 1168">
                <a:extLst>
                  <a:ext uri="{FF2B5EF4-FFF2-40B4-BE49-F238E27FC236}">
                    <a16:creationId xmlns:a16="http://schemas.microsoft.com/office/drawing/2014/main" id="{2CE81510-9DAE-EE9F-4318-8756C79F4D13}"/>
                  </a:ext>
                </a:extLst>
              </p:cNvPr>
              <p:cNvSpPr/>
              <p:nvPr/>
            </p:nvSpPr>
            <p:spPr>
              <a:xfrm>
                <a:off x="14628591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0" name="자유형 1169">
                <a:extLst>
                  <a:ext uri="{FF2B5EF4-FFF2-40B4-BE49-F238E27FC236}">
                    <a16:creationId xmlns:a16="http://schemas.microsoft.com/office/drawing/2014/main" id="{63DDE314-32F1-4D32-D5AD-93B974A090D2}"/>
                  </a:ext>
                </a:extLst>
              </p:cNvPr>
              <p:cNvSpPr/>
              <p:nvPr/>
            </p:nvSpPr>
            <p:spPr>
              <a:xfrm>
                <a:off x="14457983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1" name="자유형 1170">
                <a:extLst>
                  <a:ext uri="{FF2B5EF4-FFF2-40B4-BE49-F238E27FC236}">
                    <a16:creationId xmlns:a16="http://schemas.microsoft.com/office/drawing/2014/main" id="{69C56E1B-A2C3-9FAB-BAA7-B519ED05B054}"/>
                  </a:ext>
                </a:extLst>
              </p:cNvPr>
              <p:cNvSpPr/>
              <p:nvPr/>
            </p:nvSpPr>
            <p:spPr>
              <a:xfrm>
                <a:off x="14287376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2" name="자유형 1171">
                <a:extLst>
                  <a:ext uri="{FF2B5EF4-FFF2-40B4-BE49-F238E27FC236}">
                    <a16:creationId xmlns:a16="http://schemas.microsoft.com/office/drawing/2014/main" id="{3D791286-0660-ADF0-8C7C-81120EAF1714}"/>
                  </a:ext>
                </a:extLst>
              </p:cNvPr>
              <p:cNvSpPr/>
              <p:nvPr/>
            </p:nvSpPr>
            <p:spPr>
              <a:xfrm>
                <a:off x="14116762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3" name="자유형 1172">
                <a:extLst>
                  <a:ext uri="{FF2B5EF4-FFF2-40B4-BE49-F238E27FC236}">
                    <a16:creationId xmlns:a16="http://schemas.microsoft.com/office/drawing/2014/main" id="{C99818B7-1915-77AD-7AFC-919ACD20DAB5}"/>
                  </a:ext>
                </a:extLst>
              </p:cNvPr>
              <p:cNvSpPr/>
              <p:nvPr/>
            </p:nvSpPr>
            <p:spPr>
              <a:xfrm>
                <a:off x="13946155" y="803867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4" name="자유형 1173">
                <a:extLst>
                  <a:ext uri="{FF2B5EF4-FFF2-40B4-BE49-F238E27FC236}">
                    <a16:creationId xmlns:a16="http://schemas.microsoft.com/office/drawing/2014/main" id="{7353E9D1-3919-9E7C-E615-0ABA1646117B}"/>
                  </a:ext>
                </a:extLst>
              </p:cNvPr>
              <p:cNvSpPr/>
              <p:nvPr/>
            </p:nvSpPr>
            <p:spPr>
              <a:xfrm>
                <a:off x="13775548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5" name="자유형 1174">
                <a:extLst>
                  <a:ext uri="{FF2B5EF4-FFF2-40B4-BE49-F238E27FC236}">
                    <a16:creationId xmlns:a16="http://schemas.microsoft.com/office/drawing/2014/main" id="{E3B7693C-2B5A-512E-2995-E875DA4D12C5}"/>
                  </a:ext>
                </a:extLst>
              </p:cNvPr>
              <p:cNvSpPr/>
              <p:nvPr/>
            </p:nvSpPr>
            <p:spPr>
              <a:xfrm>
                <a:off x="13604934" y="803867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6" name="자유형 1175">
                <a:extLst>
                  <a:ext uri="{FF2B5EF4-FFF2-40B4-BE49-F238E27FC236}">
                    <a16:creationId xmlns:a16="http://schemas.microsoft.com/office/drawing/2014/main" id="{EB4F2F3B-4117-F701-4E1B-164EBCAB9C61}"/>
                  </a:ext>
                </a:extLst>
              </p:cNvPr>
              <p:cNvSpPr/>
              <p:nvPr/>
            </p:nvSpPr>
            <p:spPr>
              <a:xfrm>
                <a:off x="16505289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7" name="자유형 1176">
                <a:extLst>
                  <a:ext uri="{FF2B5EF4-FFF2-40B4-BE49-F238E27FC236}">
                    <a16:creationId xmlns:a16="http://schemas.microsoft.com/office/drawing/2014/main" id="{1760322E-31BC-EB07-7C80-A0C468AB80CA}"/>
                  </a:ext>
                </a:extLst>
              </p:cNvPr>
              <p:cNvSpPr/>
              <p:nvPr/>
            </p:nvSpPr>
            <p:spPr>
              <a:xfrm>
                <a:off x="16334682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8" name="자유형 1177">
                <a:extLst>
                  <a:ext uri="{FF2B5EF4-FFF2-40B4-BE49-F238E27FC236}">
                    <a16:creationId xmlns:a16="http://schemas.microsoft.com/office/drawing/2014/main" id="{D040F00F-35A4-08B9-34B4-513B63FAC98E}"/>
                  </a:ext>
                </a:extLst>
              </p:cNvPr>
              <p:cNvSpPr/>
              <p:nvPr/>
            </p:nvSpPr>
            <p:spPr>
              <a:xfrm>
                <a:off x="16164075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79" name="자유형 1178">
                <a:extLst>
                  <a:ext uri="{FF2B5EF4-FFF2-40B4-BE49-F238E27FC236}">
                    <a16:creationId xmlns:a16="http://schemas.microsoft.com/office/drawing/2014/main" id="{F3C5197E-97A0-CF48-F0B8-6D456D5230B3}"/>
                  </a:ext>
                </a:extLst>
              </p:cNvPr>
              <p:cNvSpPr/>
              <p:nvPr/>
            </p:nvSpPr>
            <p:spPr>
              <a:xfrm>
                <a:off x="15993461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0" name="자유형 1179">
                <a:extLst>
                  <a:ext uri="{FF2B5EF4-FFF2-40B4-BE49-F238E27FC236}">
                    <a16:creationId xmlns:a16="http://schemas.microsoft.com/office/drawing/2014/main" id="{F99C06E9-2735-D949-0086-81834282FD83}"/>
                  </a:ext>
                </a:extLst>
              </p:cNvPr>
              <p:cNvSpPr/>
              <p:nvPr/>
            </p:nvSpPr>
            <p:spPr>
              <a:xfrm>
                <a:off x="15822854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1" name="자유형 1180">
                <a:extLst>
                  <a:ext uri="{FF2B5EF4-FFF2-40B4-BE49-F238E27FC236}">
                    <a16:creationId xmlns:a16="http://schemas.microsoft.com/office/drawing/2014/main" id="{D9492D66-8218-A85A-1084-6261F2A6D178}"/>
                  </a:ext>
                </a:extLst>
              </p:cNvPr>
              <p:cNvSpPr/>
              <p:nvPr/>
            </p:nvSpPr>
            <p:spPr>
              <a:xfrm>
                <a:off x="15652247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2" name="자유형 1181">
                <a:extLst>
                  <a:ext uri="{FF2B5EF4-FFF2-40B4-BE49-F238E27FC236}">
                    <a16:creationId xmlns:a16="http://schemas.microsoft.com/office/drawing/2014/main" id="{E99742AF-A5D6-CDA2-3B61-20882FCFA9F5}"/>
                  </a:ext>
                </a:extLst>
              </p:cNvPr>
              <p:cNvSpPr/>
              <p:nvPr/>
            </p:nvSpPr>
            <p:spPr>
              <a:xfrm>
                <a:off x="15481633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3" name="자유형 1182">
                <a:extLst>
                  <a:ext uri="{FF2B5EF4-FFF2-40B4-BE49-F238E27FC236}">
                    <a16:creationId xmlns:a16="http://schemas.microsoft.com/office/drawing/2014/main" id="{4BCD3E62-CB9C-3197-B195-F9050C641357}"/>
                  </a:ext>
                </a:extLst>
              </p:cNvPr>
              <p:cNvSpPr/>
              <p:nvPr/>
            </p:nvSpPr>
            <p:spPr>
              <a:xfrm>
                <a:off x="15311026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4" name="자유형 1183">
                <a:extLst>
                  <a:ext uri="{FF2B5EF4-FFF2-40B4-BE49-F238E27FC236}">
                    <a16:creationId xmlns:a16="http://schemas.microsoft.com/office/drawing/2014/main" id="{04B8C8E6-BEF5-36DC-78AE-C496E7A716D9}"/>
                  </a:ext>
                </a:extLst>
              </p:cNvPr>
              <p:cNvSpPr/>
              <p:nvPr/>
            </p:nvSpPr>
            <p:spPr>
              <a:xfrm>
                <a:off x="15140419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5" name="자유형 1184">
                <a:extLst>
                  <a:ext uri="{FF2B5EF4-FFF2-40B4-BE49-F238E27FC236}">
                    <a16:creationId xmlns:a16="http://schemas.microsoft.com/office/drawing/2014/main" id="{63FBDFC3-BF06-711D-07ED-8526A432FAD8}"/>
                  </a:ext>
                </a:extLst>
              </p:cNvPr>
              <p:cNvSpPr/>
              <p:nvPr/>
            </p:nvSpPr>
            <p:spPr>
              <a:xfrm>
                <a:off x="14969812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6" name="자유형 1185">
                <a:extLst>
                  <a:ext uri="{FF2B5EF4-FFF2-40B4-BE49-F238E27FC236}">
                    <a16:creationId xmlns:a16="http://schemas.microsoft.com/office/drawing/2014/main" id="{3790D4EE-A41F-C2A7-5706-98203E43A18C}"/>
                  </a:ext>
                </a:extLst>
              </p:cNvPr>
              <p:cNvSpPr/>
              <p:nvPr/>
            </p:nvSpPr>
            <p:spPr>
              <a:xfrm>
                <a:off x="14799198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7" name="자유형 1186">
                <a:extLst>
                  <a:ext uri="{FF2B5EF4-FFF2-40B4-BE49-F238E27FC236}">
                    <a16:creationId xmlns:a16="http://schemas.microsoft.com/office/drawing/2014/main" id="{14B9F51A-82E4-0067-6A15-709892D277DC}"/>
                  </a:ext>
                </a:extLst>
              </p:cNvPr>
              <p:cNvSpPr/>
              <p:nvPr/>
            </p:nvSpPr>
            <p:spPr>
              <a:xfrm>
                <a:off x="14628591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8" name="자유형 1187">
                <a:extLst>
                  <a:ext uri="{FF2B5EF4-FFF2-40B4-BE49-F238E27FC236}">
                    <a16:creationId xmlns:a16="http://schemas.microsoft.com/office/drawing/2014/main" id="{93ECF736-D9CF-D6C9-76FC-28F792DBE8F5}"/>
                  </a:ext>
                </a:extLst>
              </p:cNvPr>
              <p:cNvSpPr/>
              <p:nvPr/>
            </p:nvSpPr>
            <p:spPr>
              <a:xfrm>
                <a:off x="14457983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89" name="자유형 1188">
                <a:extLst>
                  <a:ext uri="{FF2B5EF4-FFF2-40B4-BE49-F238E27FC236}">
                    <a16:creationId xmlns:a16="http://schemas.microsoft.com/office/drawing/2014/main" id="{0F4C2EFC-2EE4-3619-CDB3-C1714A93FECC}"/>
                  </a:ext>
                </a:extLst>
              </p:cNvPr>
              <p:cNvSpPr/>
              <p:nvPr/>
            </p:nvSpPr>
            <p:spPr>
              <a:xfrm>
                <a:off x="14287376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0" name="자유형 1189">
                <a:extLst>
                  <a:ext uri="{FF2B5EF4-FFF2-40B4-BE49-F238E27FC236}">
                    <a16:creationId xmlns:a16="http://schemas.microsoft.com/office/drawing/2014/main" id="{60AF1CF2-DA23-1F0A-88C1-CD308A83BB5B}"/>
                  </a:ext>
                </a:extLst>
              </p:cNvPr>
              <p:cNvSpPr/>
              <p:nvPr/>
            </p:nvSpPr>
            <p:spPr>
              <a:xfrm>
                <a:off x="14116762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1" name="자유형 1190">
                <a:extLst>
                  <a:ext uri="{FF2B5EF4-FFF2-40B4-BE49-F238E27FC236}">
                    <a16:creationId xmlns:a16="http://schemas.microsoft.com/office/drawing/2014/main" id="{20977C15-84F8-6D5B-FECE-B488B3BD3A03}"/>
                  </a:ext>
                </a:extLst>
              </p:cNvPr>
              <p:cNvSpPr/>
              <p:nvPr/>
            </p:nvSpPr>
            <p:spPr>
              <a:xfrm>
                <a:off x="13946155" y="7868162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2" name="자유형 1191">
                <a:extLst>
                  <a:ext uri="{FF2B5EF4-FFF2-40B4-BE49-F238E27FC236}">
                    <a16:creationId xmlns:a16="http://schemas.microsoft.com/office/drawing/2014/main" id="{4B42BA8A-B64D-BB31-5D79-39920B55EE2A}"/>
                  </a:ext>
                </a:extLst>
              </p:cNvPr>
              <p:cNvSpPr/>
              <p:nvPr/>
            </p:nvSpPr>
            <p:spPr>
              <a:xfrm>
                <a:off x="13775548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3" name="자유형 1192">
                <a:extLst>
                  <a:ext uri="{FF2B5EF4-FFF2-40B4-BE49-F238E27FC236}">
                    <a16:creationId xmlns:a16="http://schemas.microsoft.com/office/drawing/2014/main" id="{80C9F561-8A1D-1A57-F38B-6D5806D81866}"/>
                  </a:ext>
                </a:extLst>
              </p:cNvPr>
              <p:cNvSpPr/>
              <p:nvPr/>
            </p:nvSpPr>
            <p:spPr>
              <a:xfrm>
                <a:off x="13604934" y="7868162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4" name="자유형 1193">
                <a:extLst>
                  <a:ext uri="{FF2B5EF4-FFF2-40B4-BE49-F238E27FC236}">
                    <a16:creationId xmlns:a16="http://schemas.microsoft.com/office/drawing/2014/main" id="{69A09868-7970-0955-4B92-05789EA58ABF}"/>
                  </a:ext>
                </a:extLst>
              </p:cNvPr>
              <p:cNvSpPr/>
              <p:nvPr/>
            </p:nvSpPr>
            <p:spPr>
              <a:xfrm>
                <a:off x="16595479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5" name="자유형 1194">
                <a:extLst>
                  <a:ext uri="{FF2B5EF4-FFF2-40B4-BE49-F238E27FC236}">
                    <a16:creationId xmlns:a16="http://schemas.microsoft.com/office/drawing/2014/main" id="{9556D87D-ECF7-70F7-8F43-734465BC7A07}"/>
                  </a:ext>
                </a:extLst>
              </p:cNvPr>
              <p:cNvSpPr/>
              <p:nvPr/>
            </p:nvSpPr>
            <p:spPr>
              <a:xfrm>
                <a:off x="16424872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6" name="자유형 1195">
                <a:extLst>
                  <a:ext uri="{FF2B5EF4-FFF2-40B4-BE49-F238E27FC236}">
                    <a16:creationId xmlns:a16="http://schemas.microsoft.com/office/drawing/2014/main" id="{5FCD325D-1B3D-A364-4DEC-0CF13272AC01}"/>
                  </a:ext>
                </a:extLst>
              </p:cNvPr>
              <p:cNvSpPr/>
              <p:nvPr/>
            </p:nvSpPr>
            <p:spPr>
              <a:xfrm>
                <a:off x="16254265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7" name="자유형 1196">
                <a:extLst>
                  <a:ext uri="{FF2B5EF4-FFF2-40B4-BE49-F238E27FC236}">
                    <a16:creationId xmlns:a16="http://schemas.microsoft.com/office/drawing/2014/main" id="{CBB10176-99E0-8AD5-8966-A8E16F6CF768}"/>
                  </a:ext>
                </a:extLst>
              </p:cNvPr>
              <p:cNvSpPr/>
              <p:nvPr/>
            </p:nvSpPr>
            <p:spPr>
              <a:xfrm>
                <a:off x="16083651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8" name="자유형 1197">
                <a:extLst>
                  <a:ext uri="{FF2B5EF4-FFF2-40B4-BE49-F238E27FC236}">
                    <a16:creationId xmlns:a16="http://schemas.microsoft.com/office/drawing/2014/main" id="{C2CA2864-9D61-F3EB-4405-2F516A35F71D}"/>
                  </a:ext>
                </a:extLst>
              </p:cNvPr>
              <p:cNvSpPr/>
              <p:nvPr/>
            </p:nvSpPr>
            <p:spPr>
              <a:xfrm>
                <a:off x="15913044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199" name="자유형 1198">
                <a:extLst>
                  <a:ext uri="{FF2B5EF4-FFF2-40B4-BE49-F238E27FC236}">
                    <a16:creationId xmlns:a16="http://schemas.microsoft.com/office/drawing/2014/main" id="{BD42D98E-AFA4-0EFB-949D-DF109DE8FCF7}"/>
                  </a:ext>
                </a:extLst>
              </p:cNvPr>
              <p:cNvSpPr/>
              <p:nvPr/>
            </p:nvSpPr>
            <p:spPr>
              <a:xfrm>
                <a:off x="15742437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0" name="자유형 1199">
                <a:extLst>
                  <a:ext uri="{FF2B5EF4-FFF2-40B4-BE49-F238E27FC236}">
                    <a16:creationId xmlns:a16="http://schemas.microsoft.com/office/drawing/2014/main" id="{AA3951D1-59CA-54DF-3399-466763388B3C}"/>
                  </a:ext>
                </a:extLst>
              </p:cNvPr>
              <p:cNvSpPr/>
              <p:nvPr/>
            </p:nvSpPr>
            <p:spPr>
              <a:xfrm>
                <a:off x="15571823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1" name="자유형 1200">
                <a:extLst>
                  <a:ext uri="{FF2B5EF4-FFF2-40B4-BE49-F238E27FC236}">
                    <a16:creationId xmlns:a16="http://schemas.microsoft.com/office/drawing/2014/main" id="{EE2AFF1F-AC74-6F4F-F4BB-01A134CE8A4C}"/>
                  </a:ext>
                </a:extLst>
              </p:cNvPr>
              <p:cNvSpPr/>
              <p:nvPr/>
            </p:nvSpPr>
            <p:spPr>
              <a:xfrm>
                <a:off x="15401216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2" name="자유형 1201">
                <a:extLst>
                  <a:ext uri="{FF2B5EF4-FFF2-40B4-BE49-F238E27FC236}">
                    <a16:creationId xmlns:a16="http://schemas.microsoft.com/office/drawing/2014/main" id="{38B5083F-1A46-206A-047B-EEDDA27E322B}"/>
                  </a:ext>
                </a:extLst>
              </p:cNvPr>
              <p:cNvSpPr/>
              <p:nvPr/>
            </p:nvSpPr>
            <p:spPr>
              <a:xfrm>
                <a:off x="15230609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3" name="자유형 1202">
                <a:extLst>
                  <a:ext uri="{FF2B5EF4-FFF2-40B4-BE49-F238E27FC236}">
                    <a16:creationId xmlns:a16="http://schemas.microsoft.com/office/drawing/2014/main" id="{23D9D612-E64F-1403-6541-C134812A0198}"/>
                  </a:ext>
                </a:extLst>
              </p:cNvPr>
              <p:cNvSpPr/>
              <p:nvPr/>
            </p:nvSpPr>
            <p:spPr>
              <a:xfrm>
                <a:off x="15060002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4" name="자유형 1203">
                <a:extLst>
                  <a:ext uri="{FF2B5EF4-FFF2-40B4-BE49-F238E27FC236}">
                    <a16:creationId xmlns:a16="http://schemas.microsoft.com/office/drawing/2014/main" id="{6C958E65-6622-49E2-4327-441480A599FE}"/>
                  </a:ext>
                </a:extLst>
              </p:cNvPr>
              <p:cNvSpPr/>
              <p:nvPr/>
            </p:nvSpPr>
            <p:spPr>
              <a:xfrm>
                <a:off x="14889387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5" name="자유형 1204">
                <a:extLst>
                  <a:ext uri="{FF2B5EF4-FFF2-40B4-BE49-F238E27FC236}">
                    <a16:creationId xmlns:a16="http://schemas.microsoft.com/office/drawing/2014/main" id="{F7EA4B5C-5C97-0A55-4C41-16F0D003F7EB}"/>
                  </a:ext>
                </a:extLst>
              </p:cNvPr>
              <p:cNvSpPr/>
              <p:nvPr/>
            </p:nvSpPr>
            <p:spPr>
              <a:xfrm>
                <a:off x="14718780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6" name="자유형 1205">
                <a:extLst>
                  <a:ext uri="{FF2B5EF4-FFF2-40B4-BE49-F238E27FC236}">
                    <a16:creationId xmlns:a16="http://schemas.microsoft.com/office/drawing/2014/main" id="{A8E40A16-2EC8-B569-86F4-3FD34D4EE175}"/>
                  </a:ext>
                </a:extLst>
              </p:cNvPr>
              <p:cNvSpPr/>
              <p:nvPr/>
            </p:nvSpPr>
            <p:spPr>
              <a:xfrm>
                <a:off x="14548173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7" name="자유형 1206">
                <a:extLst>
                  <a:ext uri="{FF2B5EF4-FFF2-40B4-BE49-F238E27FC236}">
                    <a16:creationId xmlns:a16="http://schemas.microsoft.com/office/drawing/2014/main" id="{92FAE2DD-DBE4-FF35-6A1E-2EF4EFD416A1}"/>
                  </a:ext>
                </a:extLst>
              </p:cNvPr>
              <p:cNvSpPr/>
              <p:nvPr/>
            </p:nvSpPr>
            <p:spPr>
              <a:xfrm>
                <a:off x="14377566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8" name="자유형 1207">
                <a:extLst>
                  <a:ext uri="{FF2B5EF4-FFF2-40B4-BE49-F238E27FC236}">
                    <a16:creationId xmlns:a16="http://schemas.microsoft.com/office/drawing/2014/main" id="{F39E3239-A61F-E46D-3469-06EB0E116972}"/>
                  </a:ext>
                </a:extLst>
              </p:cNvPr>
              <p:cNvSpPr/>
              <p:nvPr/>
            </p:nvSpPr>
            <p:spPr>
              <a:xfrm>
                <a:off x="14206952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09" name="자유형 1208">
                <a:extLst>
                  <a:ext uri="{FF2B5EF4-FFF2-40B4-BE49-F238E27FC236}">
                    <a16:creationId xmlns:a16="http://schemas.microsoft.com/office/drawing/2014/main" id="{3EA8A8E9-4139-B9CE-3922-3B7022BFE4FF}"/>
                  </a:ext>
                </a:extLst>
              </p:cNvPr>
              <p:cNvSpPr/>
              <p:nvPr/>
            </p:nvSpPr>
            <p:spPr>
              <a:xfrm>
                <a:off x="14036345" y="7953423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0" name="자유형 1209">
                <a:extLst>
                  <a:ext uri="{FF2B5EF4-FFF2-40B4-BE49-F238E27FC236}">
                    <a16:creationId xmlns:a16="http://schemas.microsoft.com/office/drawing/2014/main" id="{BF0CAFA4-0F8F-B7DA-9469-BF745C9F0215}"/>
                  </a:ext>
                </a:extLst>
              </p:cNvPr>
              <p:cNvSpPr/>
              <p:nvPr/>
            </p:nvSpPr>
            <p:spPr>
              <a:xfrm>
                <a:off x="13865738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1" name="자유형 1210">
                <a:extLst>
                  <a:ext uri="{FF2B5EF4-FFF2-40B4-BE49-F238E27FC236}">
                    <a16:creationId xmlns:a16="http://schemas.microsoft.com/office/drawing/2014/main" id="{8168F9E6-7BE9-D1B8-35A8-CF7BD3031722}"/>
                  </a:ext>
                </a:extLst>
              </p:cNvPr>
              <p:cNvSpPr/>
              <p:nvPr/>
            </p:nvSpPr>
            <p:spPr>
              <a:xfrm>
                <a:off x="13695124" y="7953423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2" name="자유형 1211">
                <a:extLst>
                  <a:ext uri="{FF2B5EF4-FFF2-40B4-BE49-F238E27FC236}">
                    <a16:creationId xmlns:a16="http://schemas.microsoft.com/office/drawing/2014/main" id="{BFC5AE40-9AD4-365A-8EC3-9A315277317C}"/>
                  </a:ext>
                </a:extLst>
              </p:cNvPr>
              <p:cNvSpPr/>
              <p:nvPr/>
            </p:nvSpPr>
            <p:spPr>
              <a:xfrm>
                <a:off x="16505289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3" name="자유형 1212">
                <a:extLst>
                  <a:ext uri="{FF2B5EF4-FFF2-40B4-BE49-F238E27FC236}">
                    <a16:creationId xmlns:a16="http://schemas.microsoft.com/office/drawing/2014/main" id="{D491321E-6D03-3231-095F-036022AED8A1}"/>
                  </a:ext>
                </a:extLst>
              </p:cNvPr>
              <p:cNvSpPr/>
              <p:nvPr/>
            </p:nvSpPr>
            <p:spPr>
              <a:xfrm>
                <a:off x="16334682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4" name="자유형 1213">
                <a:extLst>
                  <a:ext uri="{FF2B5EF4-FFF2-40B4-BE49-F238E27FC236}">
                    <a16:creationId xmlns:a16="http://schemas.microsoft.com/office/drawing/2014/main" id="{AB938A4D-6B72-4C5F-5F7D-D147C7FFD2A8}"/>
                  </a:ext>
                </a:extLst>
              </p:cNvPr>
              <p:cNvSpPr/>
              <p:nvPr/>
            </p:nvSpPr>
            <p:spPr>
              <a:xfrm>
                <a:off x="16164075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5" name="자유형 1214">
                <a:extLst>
                  <a:ext uri="{FF2B5EF4-FFF2-40B4-BE49-F238E27FC236}">
                    <a16:creationId xmlns:a16="http://schemas.microsoft.com/office/drawing/2014/main" id="{12AF01D5-6CDE-8146-B0E7-D041D80D9EE2}"/>
                  </a:ext>
                </a:extLst>
              </p:cNvPr>
              <p:cNvSpPr/>
              <p:nvPr/>
            </p:nvSpPr>
            <p:spPr>
              <a:xfrm>
                <a:off x="15993461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6" name="자유형 1215">
                <a:extLst>
                  <a:ext uri="{FF2B5EF4-FFF2-40B4-BE49-F238E27FC236}">
                    <a16:creationId xmlns:a16="http://schemas.microsoft.com/office/drawing/2014/main" id="{B27E35BD-6A25-1E31-B43D-5F4D7076D7F0}"/>
                  </a:ext>
                </a:extLst>
              </p:cNvPr>
              <p:cNvSpPr/>
              <p:nvPr/>
            </p:nvSpPr>
            <p:spPr>
              <a:xfrm>
                <a:off x="15822854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7" name="자유형 1216">
                <a:extLst>
                  <a:ext uri="{FF2B5EF4-FFF2-40B4-BE49-F238E27FC236}">
                    <a16:creationId xmlns:a16="http://schemas.microsoft.com/office/drawing/2014/main" id="{670E91D6-D477-A848-8025-0E51408B9CF4}"/>
                  </a:ext>
                </a:extLst>
              </p:cNvPr>
              <p:cNvSpPr/>
              <p:nvPr/>
            </p:nvSpPr>
            <p:spPr>
              <a:xfrm>
                <a:off x="15652247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8" name="자유형 1217">
                <a:extLst>
                  <a:ext uri="{FF2B5EF4-FFF2-40B4-BE49-F238E27FC236}">
                    <a16:creationId xmlns:a16="http://schemas.microsoft.com/office/drawing/2014/main" id="{35E9146A-EBDA-A0A2-13BB-B94BDAE8325A}"/>
                  </a:ext>
                </a:extLst>
              </p:cNvPr>
              <p:cNvSpPr/>
              <p:nvPr/>
            </p:nvSpPr>
            <p:spPr>
              <a:xfrm>
                <a:off x="15481633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19" name="자유형 1218">
                <a:extLst>
                  <a:ext uri="{FF2B5EF4-FFF2-40B4-BE49-F238E27FC236}">
                    <a16:creationId xmlns:a16="http://schemas.microsoft.com/office/drawing/2014/main" id="{31419B7F-9F2D-044B-0E0A-C40895C740F0}"/>
                  </a:ext>
                </a:extLst>
              </p:cNvPr>
              <p:cNvSpPr/>
              <p:nvPr/>
            </p:nvSpPr>
            <p:spPr>
              <a:xfrm>
                <a:off x="15311026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0" name="자유형 1219">
                <a:extLst>
                  <a:ext uri="{FF2B5EF4-FFF2-40B4-BE49-F238E27FC236}">
                    <a16:creationId xmlns:a16="http://schemas.microsoft.com/office/drawing/2014/main" id="{070C932D-094B-6677-A1E1-D71F3381E6A4}"/>
                  </a:ext>
                </a:extLst>
              </p:cNvPr>
              <p:cNvSpPr/>
              <p:nvPr/>
            </p:nvSpPr>
            <p:spPr>
              <a:xfrm>
                <a:off x="15140419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1" name="자유형 1220">
                <a:extLst>
                  <a:ext uri="{FF2B5EF4-FFF2-40B4-BE49-F238E27FC236}">
                    <a16:creationId xmlns:a16="http://schemas.microsoft.com/office/drawing/2014/main" id="{9389DA32-D663-5F3A-E72A-FFC2E7FD85B0}"/>
                  </a:ext>
                </a:extLst>
              </p:cNvPr>
              <p:cNvSpPr/>
              <p:nvPr/>
            </p:nvSpPr>
            <p:spPr>
              <a:xfrm>
                <a:off x="14969812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2" name="자유형 1221">
                <a:extLst>
                  <a:ext uri="{FF2B5EF4-FFF2-40B4-BE49-F238E27FC236}">
                    <a16:creationId xmlns:a16="http://schemas.microsoft.com/office/drawing/2014/main" id="{CC5CC138-5E5D-5DC9-93A2-5FCC6A8DF83A}"/>
                  </a:ext>
                </a:extLst>
              </p:cNvPr>
              <p:cNvSpPr/>
              <p:nvPr/>
            </p:nvSpPr>
            <p:spPr>
              <a:xfrm>
                <a:off x="14799198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3" name="자유형 1222">
                <a:extLst>
                  <a:ext uri="{FF2B5EF4-FFF2-40B4-BE49-F238E27FC236}">
                    <a16:creationId xmlns:a16="http://schemas.microsoft.com/office/drawing/2014/main" id="{40835F03-D2E6-808F-722F-8CBB0C171545}"/>
                  </a:ext>
                </a:extLst>
              </p:cNvPr>
              <p:cNvSpPr/>
              <p:nvPr/>
            </p:nvSpPr>
            <p:spPr>
              <a:xfrm>
                <a:off x="14628591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4" name="자유형 1223">
                <a:extLst>
                  <a:ext uri="{FF2B5EF4-FFF2-40B4-BE49-F238E27FC236}">
                    <a16:creationId xmlns:a16="http://schemas.microsoft.com/office/drawing/2014/main" id="{BC04E2BD-2767-76CB-934D-978D53B30E9C}"/>
                  </a:ext>
                </a:extLst>
              </p:cNvPr>
              <p:cNvSpPr/>
              <p:nvPr/>
            </p:nvSpPr>
            <p:spPr>
              <a:xfrm>
                <a:off x="14457983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5" name="자유형 1224">
                <a:extLst>
                  <a:ext uri="{FF2B5EF4-FFF2-40B4-BE49-F238E27FC236}">
                    <a16:creationId xmlns:a16="http://schemas.microsoft.com/office/drawing/2014/main" id="{1E6C093C-893F-99DC-4A02-B16F39E17C6C}"/>
                  </a:ext>
                </a:extLst>
              </p:cNvPr>
              <p:cNvSpPr/>
              <p:nvPr/>
            </p:nvSpPr>
            <p:spPr>
              <a:xfrm>
                <a:off x="14287376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6" name="자유형 1225">
                <a:extLst>
                  <a:ext uri="{FF2B5EF4-FFF2-40B4-BE49-F238E27FC236}">
                    <a16:creationId xmlns:a16="http://schemas.microsoft.com/office/drawing/2014/main" id="{86B0E7C8-F616-6570-5895-EA7A95441ED4}"/>
                  </a:ext>
                </a:extLst>
              </p:cNvPr>
              <p:cNvSpPr/>
              <p:nvPr/>
            </p:nvSpPr>
            <p:spPr>
              <a:xfrm>
                <a:off x="14116762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7" name="자유형 1226">
                <a:extLst>
                  <a:ext uri="{FF2B5EF4-FFF2-40B4-BE49-F238E27FC236}">
                    <a16:creationId xmlns:a16="http://schemas.microsoft.com/office/drawing/2014/main" id="{0D468D8F-0501-F3E3-F34D-63699B0A609D}"/>
                  </a:ext>
                </a:extLst>
              </p:cNvPr>
              <p:cNvSpPr/>
              <p:nvPr/>
            </p:nvSpPr>
            <p:spPr>
              <a:xfrm>
                <a:off x="13946155" y="820919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8" name="자유형 1227">
                <a:extLst>
                  <a:ext uri="{FF2B5EF4-FFF2-40B4-BE49-F238E27FC236}">
                    <a16:creationId xmlns:a16="http://schemas.microsoft.com/office/drawing/2014/main" id="{8DB81290-2BCD-1402-9B94-52374C3BC78A}"/>
                  </a:ext>
                </a:extLst>
              </p:cNvPr>
              <p:cNvSpPr/>
              <p:nvPr/>
            </p:nvSpPr>
            <p:spPr>
              <a:xfrm>
                <a:off x="13775548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29" name="자유형 1228">
                <a:extLst>
                  <a:ext uri="{FF2B5EF4-FFF2-40B4-BE49-F238E27FC236}">
                    <a16:creationId xmlns:a16="http://schemas.microsoft.com/office/drawing/2014/main" id="{36B5627A-B5FE-80E0-B33D-2D468021946B}"/>
                  </a:ext>
                </a:extLst>
              </p:cNvPr>
              <p:cNvSpPr/>
              <p:nvPr/>
            </p:nvSpPr>
            <p:spPr>
              <a:xfrm>
                <a:off x="13604934" y="820919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0" name="자유형 1229">
                <a:extLst>
                  <a:ext uri="{FF2B5EF4-FFF2-40B4-BE49-F238E27FC236}">
                    <a16:creationId xmlns:a16="http://schemas.microsoft.com/office/drawing/2014/main" id="{07FFAC14-366A-08F9-D1A5-4B66D57919CA}"/>
                  </a:ext>
                </a:extLst>
              </p:cNvPr>
              <p:cNvSpPr/>
              <p:nvPr/>
            </p:nvSpPr>
            <p:spPr>
              <a:xfrm>
                <a:off x="16595479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1" name="자유형 1230">
                <a:extLst>
                  <a:ext uri="{FF2B5EF4-FFF2-40B4-BE49-F238E27FC236}">
                    <a16:creationId xmlns:a16="http://schemas.microsoft.com/office/drawing/2014/main" id="{5B44F62E-8C15-BFB1-B872-70A0C7469808}"/>
                  </a:ext>
                </a:extLst>
              </p:cNvPr>
              <p:cNvSpPr/>
              <p:nvPr/>
            </p:nvSpPr>
            <p:spPr>
              <a:xfrm>
                <a:off x="16424872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2" name="자유형 1231">
                <a:extLst>
                  <a:ext uri="{FF2B5EF4-FFF2-40B4-BE49-F238E27FC236}">
                    <a16:creationId xmlns:a16="http://schemas.microsoft.com/office/drawing/2014/main" id="{A2A86D44-2FE9-0508-AE22-57696A8E57AA}"/>
                  </a:ext>
                </a:extLst>
              </p:cNvPr>
              <p:cNvSpPr/>
              <p:nvPr/>
            </p:nvSpPr>
            <p:spPr>
              <a:xfrm>
                <a:off x="16254265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3" name="자유형 1232">
                <a:extLst>
                  <a:ext uri="{FF2B5EF4-FFF2-40B4-BE49-F238E27FC236}">
                    <a16:creationId xmlns:a16="http://schemas.microsoft.com/office/drawing/2014/main" id="{B0B5B831-38F2-F022-E65C-9A1F842BF875}"/>
                  </a:ext>
                </a:extLst>
              </p:cNvPr>
              <p:cNvSpPr/>
              <p:nvPr/>
            </p:nvSpPr>
            <p:spPr>
              <a:xfrm>
                <a:off x="16083651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4" name="자유형 1233">
                <a:extLst>
                  <a:ext uri="{FF2B5EF4-FFF2-40B4-BE49-F238E27FC236}">
                    <a16:creationId xmlns:a16="http://schemas.microsoft.com/office/drawing/2014/main" id="{595DAEE9-4DFC-B31E-FAE9-528AB926B6C6}"/>
                  </a:ext>
                </a:extLst>
              </p:cNvPr>
              <p:cNvSpPr/>
              <p:nvPr/>
            </p:nvSpPr>
            <p:spPr>
              <a:xfrm>
                <a:off x="15913044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5" name="자유형 1234">
                <a:extLst>
                  <a:ext uri="{FF2B5EF4-FFF2-40B4-BE49-F238E27FC236}">
                    <a16:creationId xmlns:a16="http://schemas.microsoft.com/office/drawing/2014/main" id="{38F7BEC4-D286-67B0-B598-7C10A8A8DF3E}"/>
                  </a:ext>
                </a:extLst>
              </p:cNvPr>
              <p:cNvSpPr/>
              <p:nvPr/>
            </p:nvSpPr>
            <p:spPr>
              <a:xfrm>
                <a:off x="15742437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6" name="자유형 1235">
                <a:extLst>
                  <a:ext uri="{FF2B5EF4-FFF2-40B4-BE49-F238E27FC236}">
                    <a16:creationId xmlns:a16="http://schemas.microsoft.com/office/drawing/2014/main" id="{B97644B7-F274-42EF-E063-37911B807AB6}"/>
                  </a:ext>
                </a:extLst>
              </p:cNvPr>
              <p:cNvSpPr/>
              <p:nvPr/>
            </p:nvSpPr>
            <p:spPr>
              <a:xfrm>
                <a:off x="15571823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7" name="자유형 1236">
                <a:extLst>
                  <a:ext uri="{FF2B5EF4-FFF2-40B4-BE49-F238E27FC236}">
                    <a16:creationId xmlns:a16="http://schemas.microsoft.com/office/drawing/2014/main" id="{2335AD29-7515-1FF4-6E34-6CCF0A41C47F}"/>
                  </a:ext>
                </a:extLst>
              </p:cNvPr>
              <p:cNvSpPr/>
              <p:nvPr/>
            </p:nvSpPr>
            <p:spPr>
              <a:xfrm>
                <a:off x="15401216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8" name="자유형 1237">
                <a:extLst>
                  <a:ext uri="{FF2B5EF4-FFF2-40B4-BE49-F238E27FC236}">
                    <a16:creationId xmlns:a16="http://schemas.microsoft.com/office/drawing/2014/main" id="{CFE7E323-279A-1FB8-A878-D4770D0EF978}"/>
                  </a:ext>
                </a:extLst>
              </p:cNvPr>
              <p:cNvSpPr/>
              <p:nvPr/>
            </p:nvSpPr>
            <p:spPr>
              <a:xfrm>
                <a:off x="15230609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39" name="자유형 1238">
                <a:extLst>
                  <a:ext uri="{FF2B5EF4-FFF2-40B4-BE49-F238E27FC236}">
                    <a16:creationId xmlns:a16="http://schemas.microsoft.com/office/drawing/2014/main" id="{8B63DD45-5C57-529D-80FB-D54F264B4EE9}"/>
                  </a:ext>
                </a:extLst>
              </p:cNvPr>
              <p:cNvSpPr/>
              <p:nvPr/>
            </p:nvSpPr>
            <p:spPr>
              <a:xfrm>
                <a:off x="15060002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0" name="자유형 1239">
                <a:extLst>
                  <a:ext uri="{FF2B5EF4-FFF2-40B4-BE49-F238E27FC236}">
                    <a16:creationId xmlns:a16="http://schemas.microsoft.com/office/drawing/2014/main" id="{BCEEC3EB-FADE-2549-914D-45CF864FCE8C}"/>
                  </a:ext>
                </a:extLst>
              </p:cNvPr>
              <p:cNvSpPr/>
              <p:nvPr/>
            </p:nvSpPr>
            <p:spPr>
              <a:xfrm>
                <a:off x="14889387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1" name="자유형 1240">
                <a:extLst>
                  <a:ext uri="{FF2B5EF4-FFF2-40B4-BE49-F238E27FC236}">
                    <a16:creationId xmlns:a16="http://schemas.microsoft.com/office/drawing/2014/main" id="{22D5A8EF-C14B-DB3D-BFA7-C15FB54B48D3}"/>
                  </a:ext>
                </a:extLst>
              </p:cNvPr>
              <p:cNvSpPr/>
              <p:nvPr/>
            </p:nvSpPr>
            <p:spPr>
              <a:xfrm>
                <a:off x="14718780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2" name="자유형 1241">
                <a:extLst>
                  <a:ext uri="{FF2B5EF4-FFF2-40B4-BE49-F238E27FC236}">
                    <a16:creationId xmlns:a16="http://schemas.microsoft.com/office/drawing/2014/main" id="{09A831AF-EDE1-7C22-6820-93E5DDBF85EF}"/>
                  </a:ext>
                </a:extLst>
              </p:cNvPr>
              <p:cNvSpPr/>
              <p:nvPr/>
            </p:nvSpPr>
            <p:spPr>
              <a:xfrm>
                <a:off x="14548173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3" name="자유형 1242">
                <a:extLst>
                  <a:ext uri="{FF2B5EF4-FFF2-40B4-BE49-F238E27FC236}">
                    <a16:creationId xmlns:a16="http://schemas.microsoft.com/office/drawing/2014/main" id="{4F352386-9209-5E72-AEAE-80345B5A80DF}"/>
                  </a:ext>
                </a:extLst>
              </p:cNvPr>
              <p:cNvSpPr/>
              <p:nvPr/>
            </p:nvSpPr>
            <p:spPr>
              <a:xfrm>
                <a:off x="14377566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4" name="자유형 1243">
                <a:extLst>
                  <a:ext uri="{FF2B5EF4-FFF2-40B4-BE49-F238E27FC236}">
                    <a16:creationId xmlns:a16="http://schemas.microsoft.com/office/drawing/2014/main" id="{C20182C2-262E-2453-F8A6-A7719195690C}"/>
                  </a:ext>
                </a:extLst>
              </p:cNvPr>
              <p:cNvSpPr/>
              <p:nvPr/>
            </p:nvSpPr>
            <p:spPr>
              <a:xfrm>
                <a:off x="14206952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5" name="자유형 1244">
                <a:extLst>
                  <a:ext uri="{FF2B5EF4-FFF2-40B4-BE49-F238E27FC236}">
                    <a16:creationId xmlns:a16="http://schemas.microsoft.com/office/drawing/2014/main" id="{36029F57-4F1C-6E92-4EF3-0730B1C5AEEC}"/>
                  </a:ext>
                </a:extLst>
              </p:cNvPr>
              <p:cNvSpPr/>
              <p:nvPr/>
            </p:nvSpPr>
            <p:spPr>
              <a:xfrm>
                <a:off x="14036345" y="8123937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6" name="자유형 1245">
                <a:extLst>
                  <a:ext uri="{FF2B5EF4-FFF2-40B4-BE49-F238E27FC236}">
                    <a16:creationId xmlns:a16="http://schemas.microsoft.com/office/drawing/2014/main" id="{6B93694F-05F0-45A5-A28B-914B64110447}"/>
                  </a:ext>
                </a:extLst>
              </p:cNvPr>
              <p:cNvSpPr/>
              <p:nvPr/>
            </p:nvSpPr>
            <p:spPr>
              <a:xfrm>
                <a:off x="13865738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7" name="자유형 1246">
                <a:extLst>
                  <a:ext uri="{FF2B5EF4-FFF2-40B4-BE49-F238E27FC236}">
                    <a16:creationId xmlns:a16="http://schemas.microsoft.com/office/drawing/2014/main" id="{859CEC3C-5DB3-6E77-073E-B66E97385D54}"/>
                  </a:ext>
                </a:extLst>
              </p:cNvPr>
              <p:cNvSpPr/>
              <p:nvPr/>
            </p:nvSpPr>
            <p:spPr>
              <a:xfrm>
                <a:off x="13695124" y="8123937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8" name="자유형 1247">
                <a:extLst>
                  <a:ext uri="{FF2B5EF4-FFF2-40B4-BE49-F238E27FC236}">
                    <a16:creationId xmlns:a16="http://schemas.microsoft.com/office/drawing/2014/main" id="{ED6DEE1E-8A21-4291-B4D8-B5CB2C93315D}"/>
                  </a:ext>
                </a:extLst>
              </p:cNvPr>
              <p:cNvSpPr/>
              <p:nvPr/>
            </p:nvSpPr>
            <p:spPr>
              <a:xfrm>
                <a:off x="16505289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49" name="자유형 1248">
                <a:extLst>
                  <a:ext uri="{FF2B5EF4-FFF2-40B4-BE49-F238E27FC236}">
                    <a16:creationId xmlns:a16="http://schemas.microsoft.com/office/drawing/2014/main" id="{E06C69AE-AD55-0E78-37C4-1EF74C666E13}"/>
                  </a:ext>
                </a:extLst>
              </p:cNvPr>
              <p:cNvSpPr/>
              <p:nvPr/>
            </p:nvSpPr>
            <p:spPr>
              <a:xfrm>
                <a:off x="16334682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0" name="자유형 1249">
                <a:extLst>
                  <a:ext uri="{FF2B5EF4-FFF2-40B4-BE49-F238E27FC236}">
                    <a16:creationId xmlns:a16="http://schemas.microsoft.com/office/drawing/2014/main" id="{45C5BB72-77BB-5B83-E1B9-8677B1CC4808}"/>
                  </a:ext>
                </a:extLst>
              </p:cNvPr>
              <p:cNvSpPr/>
              <p:nvPr/>
            </p:nvSpPr>
            <p:spPr>
              <a:xfrm>
                <a:off x="16164075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1" name="자유형 1250">
                <a:extLst>
                  <a:ext uri="{FF2B5EF4-FFF2-40B4-BE49-F238E27FC236}">
                    <a16:creationId xmlns:a16="http://schemas.microsoft.com/office/drawing/2014/main" id="{1883D4AB-D2A1-13C9-512F-7CD3DDB63E83}"/>
                  </a:ext>
                </a:extLst>
              </p:cNvPr>
              <p:cNvSpPr/>
              <p:nvPr/>
            </p:nvSpPr>
            <p:spPr>
              <a:xfrm>
                <a:off x="15993461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2" name="자유형 1251">
                <a:extLst>
                  <a:ext uri="{FF2B5EF4-FFF2-40B4-BE49-F238E27FC236}">
                    <a16:creationId xmlns:a16="http://schemas.microsoft.com/office/drawing/2014/main" id="{1E5F4CB1-0B2B-5C8D-C655-468825485C6F}"/>
                  </a:ext>
                </a:extLst>
              </p:cNvPr>
              <p:cNvSpPr/>
              <p:nvPr/>
            </p:nvSpPr>
            <p:spPr>
              <a:xfrm>
                <a:off x="15822854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3" name="자유형 1252">
                <a:extLst>
                  <a:ext uri="{FF2B5EF4-FFF2-40B4-BE49-F238E27FC236}">
                    <a16:creationId xmlns:a16="http://schemas.microsoft.com/office/drawing/2014/main" id="{8BD6664B-0EAE-BF5D-465A-6E2096F321AC}"/>
                  </a:ext>
                </a:extLst>
              </p:cNvPr>
              <p:cNvSpPr/>
              <p:nvPr/>
            </p:nvSpPr>
            <p:spPr>
              <a:xfrm>
                <a:off x="15652247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4" name="자유형 1253">
                <a:extLst>
                  <a:ext uri="{FF2B5EF4-FFF2-40B4-BE49-F238E27FC236}">
                    <a16:creationId xmlns:a16="http://schemas.microsoft.com/office/drawing/2014/main" id="{2389C058-1BA3-320D-1F4F-61A82420E496}"/>
                  </a:ext>
                </a:extLst>
              </p:cNvPr>
              <p:cNvSpPr/>
              <p:nvPr/>
            </p:nvSpPr>
            <p:spPr>
              <a:xfrm>
                <a:off x="15481633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5" name="자유형 1254">
                <a:extLst>
                  <a:ext uri="{FF2B5EF4-FFF2-40B4-BE49-F238E27FC236}">
                    <a16:creationId xmlns:a16="http://schemas.microsoft.com/office/drawing/2014/main" id="{8AF641E9-268F-CB85-EDBE-E4BA54FA2278}"/>
                  </a:ext>
                </a:extLst>
              </p:cNvPr>
              <p:cNvSpPr/>
              <p:nvPr/>
            </p:nvSpPr>
            <p:spPr>
              <a:xfrm>
                <a:off x="15311026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6" name="자유형 1255">
                <a:extLst>
                  <a:ext uri="{FF2B5EF4-FFF2-40B4-BE49-F238E27FC236}">
                    <a16:creationId xmlns:a16="http://schemas.microsoft.com/office/drawing/2014/main" id="{D11E9CDE-01EB-414E-0C4D-1CDB91BFC960}"/>
                  </a:ext>
                </a:extLst>
              </p:cNvPr>
              <p:cNvSpPr/>
              <p:nvPr/>
            </p:nvSpPr>
            <p:spPr>
              <a:xfrm>
                <a:off x="15140419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7" name="자유형 1256">
                <a:extLst>
                  <a:ext uri="{FF2B5EF4-FFF2-40B4-BE49-F238E27FC236}">
                    <a16:creationId xmlns:a16="http://schemas.microsoft.com/office/drawing/2014/main" id="{D2FFF391-E956-CC35-B90A-30E624CF2DF3}"/>
                  </a:ext>
                </a:extLst>
              </p:cNvPr>
              <p:cNvSpPr/>
              <p:nvPr/>
            </p:nvSpPr>
            <p:spPr>
              <a:xfrm>
                <a:off x="14969812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8" name="자유형 1257">
                <a:extLst>
                  <a:ext uri="{FF2B5EF4-FFF2-40B4-BE49-F238E27FC236}">
                    <a16:creationId xmlns:a16="http://schemas.microsoft.com/office/drawing/2014/main" id="{C1A97B69-9505-51BC-0967-F3198D368811}"/>
                  </a:ext>
                </a:extLst>
              </p:cNvPr>
              <p:cNvSpPr/>
              <p:nvPr/>
            </p:nvSpPr>
            <p:spPr>
              <a:xfrm>
                <a:off x="14799198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59" name="자유형 1258">
                <a:extLst>
                  <a:ext uri="{FF2B5EF4-FFF2-40B4-BE49-F238E27FC236}">
                    <a16:creationId xmlns:a16="http://schemas.microsoft.com/office/drawing/2014/main" id="{4F8903DC-93B6-3D94-9237-BC34FE256355}"/>
                  </a:ext>
                </a:extLst>
              </p:cNvPr>
              <p:cNvSpPr/>
              <p:nvPr/>
            </p:nvSpPr>
            <p:spPr>
              <a:xfrm>
                <a:off x="14628591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0" name="자유형 1259">
                <a:extLst>
                  <a:ext uri="{FF2B5EF4-FFF2-40B4-BE49-F238E27FC236}">
                    <a16:creationId xmlns:a16="http://schemas.microsoft.com/office/drawing/2014/main" id="{CE4D67F1-3C3E-49FD-2F9B-7023FCA0DB39}"/>
                  </a:ext>
                </a:extLst>
              </p:cNvPr>
              <p:cNvSpPr/>
              <p:nvPr/>
            </p:nvSpPr>
            <p:spPr>
              <a:xfrm>
                <a:off x="14457983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1" name="자유형 1260">
                <a:extLst>
                  <a:ext uri="{FF2B5EF4-FFF2-40B4-BE49-F238E27FC236}">
                    <a16:creationId xmlns:a16="http://schemas.microsoft.com/office/drawing/2014/main" id="{3FB22CDA-9AC4-AB32-1611-93361D562FA0}"/>
                  </a:ext>
                </a:extLst>
              </p:cNvPr>
              <p:cNvSpPr/>
              <p:nvPr/>
            </p:nvSpPr>
            <p:spPr>
              <a:xfrm>
                <a:off x="14287376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2" name="자유형 1261">
                <a:extLst>
                  <a:ext uri="{FF2B5EF4-FFF2-40B4-BE49-F238E27FC236}">
                    <a16:creationId xmlns:a16="http://schemas.microsoft.com/office/drawing/2014/main" id="{4D746801-240D-3780-FAB8-510DE5CF42B2}"/>
                  </a:ext>
                </a:extLst>
              </p:cNvPr>
              <p:cNvSpPr/>
              <p:nvPr/>
            </p:nvSpPr>
            <p:spPr>
              <a:xfrm>
                <a:off x="14116762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3" name="자유형 1262">
                <a:extLst>
                  <a:ext uri="{FF2B5EF4-FFF2-40B4-BE49-F238E27FC236}">
                    <a16:creationId xmlns:a16="http://schemas.microsoft.com/office/drawing/2014/main" id="{90625B1A-FA73-734D-4EE5-5C30C18935E6}"/>
                  </a:ext>
                </a:extLst>
              </p:cNvPr>
              <p:cNvSpPr/>
              <p:nvPr/>
            </p:nvSpPr>
            <p:spPr>
              <a:xfrm>
                <a:off x="13946155" y="837970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4" name="자유형 1263">
                <a:extLst>
                  <a:ext uri="{FF2B5EF4-FFF2-40B4-BE49-F238E27FC236}">
                    <a16:creationId xmlns:a16="http://schemas.microsoft.com/office/drawing/2014/main" id="{3F77ADA3-9812-040E-CA6F-0765A310E432}"/>
                  </a:ext>
                </a:extLst>
              </p:cNvPr>
              <p:cNvSpPr/>
              <p:nvPr/>
            </p:nvSpPr>
            <p:spPr>
              <a:xfrm>
                <a:off x="13775548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5" name="자유형 1264">
                <a:extLst>
                  <a:ext uri="{FF2B5EF4-FFF2-40B4-BE49-F238E27FC236}">
                    <a16:creationId xmlns:a16="http://schemas.microsoft.com/office/drawing/2014/main" id="{35214E21-A1C8-FE59-5F7F-E3F03DA05223}"/>
                  </a:ext>
                </a:extLst>
              </p:cNvPr>
              <p:cNvSpPr/>
              <p:nvPr/>
            </p:nvSpPr>
            <p:spPr>
              <a:xfrm>
                <a:off x="13604934" y="837970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6" name="자유형 1265">
                <a:extLst>
                  <a:ext uri="{FF2B5EF4-FFF2-40B4-BE49-F238E27FC236}">
                    <a16:creationId xmlns:a16="http://schemas.microsoft.com/office/drawing/2014/main" id="{68D5501B-649C-FCD6-5851-01073E68DEE0}"/>
                  </a:ext>
                </a:extLst>
              </p:cNvPr>
              <p:cNvSpPr/>
              <p:nvPr/>
            </p:nvSpPr>
            <p:spPr>
              <a:xfrm>
                <a:off x="16595479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7" name="자유형 1266">
                <a:extLst>
                  <a:ext uri="{FF2B5EF4-FFF2-40B4-BE49-F238E27FC236}">
                    <a16:creationId xmlns:a16="http://schemas.microsoft.com/office/drawing/2014/main" id="{953B8263-59DC-88AF-D291-9E6752433072}"/>
                  </a:ext>
                </a:extLst>
              </p:cNvPr>
              <p:cNvSpPr/>
              <p:nvPr/>
            </p:nvSpPr>
            <p:spPr>
              <a:xfrm>
                <a:off x="16424872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8" name="자유형 1267">
                <a:extLst>
                  <a:ext uri="{FF2B5EF4-FFF2-40B4-BE49-F238E27FC236}">
                    <a16:creationId xmlns:a16="http://schemas.microsoft.com/office/drawing/2014/main" id="{4F5944B1-B2A8-EEDF-33E8-0212A887E645}"/>
                  </a:ext>
                </a:extLst>
              </p:cNvPr>
              <p:cNvSpPr/>
              <p:nvPr/>
            </p:nvSpPr>
            <p:spPr>
              <a:xfrm>
                <a:off x="16254265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69" name="자유형 1268">
                <a:extLst>
                  <a:ext uri="{FF2B5EF4-FFF2-40B4-BE49-F238E27FC236}">
                    <a16:creationId xmlns:a16="http://schemas.microsoft.com/office/drawing/2014/main" id="{811CFA70-125A-6222-C6BE-9D88944DCA63}"/>
                  </a:ext>
                </a:extLst>
              </p:cNvPr>
              <p:cNvSpPr/>
              <p:nvPr/>
            </p:nvSpPr>
            <p:spPr>
              <a:xfrm>
                <a:off x="16083651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0" name="자유형 1269">
                <a:extLst>
                  <a:ext uri="{FF2B5EF4-FFF2-40B4-BE49-F238E27FC236}">
                    <a16:creationId xmlns:a16="http://schemas.microsoft.com/office/drawing/2014/main" id="{12181314-7DF4-3F55-06FA-3AE4E49755EC}"/>
                  </a:ext>
                </a:extLst>
              </p:cNvPr>
              <p:cNvSpPr/>
              <p:nvPr/>
            </p:nvSpPr>
            <p:spPr>
              <a:xfrm>
                <a:off x="15913044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1" name="자유형 1270">
                <a:extLst>
                  <a:ext uri="{FF2B5EF4-FFF2-40B4-BE49-F238E27FC236}">
                    <a16:creationId xmlns:a16="http://schemas.microsoft.com/office/drawing/2014/main" id="{B386A530-37C8-C1EA-000E-F0DECD1885F9}"/>
                  </a:ext>
                </a:extLst>
              </p:cNvPr>
              <p:cNvSpPr/>
              <p:nvPr/>
            </p:nvSpPr>
            <p:spPr>
              <a:xfrm>
                <a:off x="15742437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2" name="자유형 1271">
                <a:extLst>
                  <a:ext uri="{FF2B5EF4-FFF2-40B4-BE49-F238E27FC236}">
                    <a16:creationId xmlns:a16="http://schemas.microsoft.com/office/drawing/2014/main" id="{8CFE12C3-AADB-53B3-0AFE-598A35F22101}"/>
                  </a:ext>
                </a:extLst>
              </p:cNvPr>
              <p:cNvSpPr/>
              <p:nvPr/>
            </p:nvSpPr>
            <p:spPr>
              <a:xfrm>
                <a:off x="15571823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3" name="자유형 1272">
                <a:extLst>
                  <a:ext uri="{FF2B5EF4-FFF2-40B4-BE49-F238E27FC236}">
                    <a16:creationId xmlns:a16="http://schemas.microsoft.com/office/drawing/2014/main" id="{BE7AF2BC-2507-DF0A-CC05-138321E98A7A}"/>
                  </a:ext>
                </a:extLst>
              </p:cNvPr>
              <p:cNvSpPr/>
              <p:nvPr/>
            </p:nvSpPr>
            <p:spPr>
              <a:xfrm>
                <a:off x="15401216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4" name="자유형 1273">
                <a:extLst>
                  <a:ext uri="{FF2B5EF4-FFF2-40B4-BE49-F238E27FC236}">
                    <a16:creationId xmlns:a16="http://schemas.microsoft.com/office/drawing/2014/main" id="{E68C6EF4-4D49-2A3D-E0D7-B010CAAE1C28}"/>
                  </a:ext>
                </a:extLst>
              </p:cNvPr>
              <p:cNvSpPr/>
              <p:nvPr/>
            </p:nvSpPr>
            <p:spPr>
              <a:xfrm>
                <a:off x="15230609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5" name="자유형 1274">
                <a:extLst>
                  <a:ext uri="{FF2B5EF4-FFF2-40B4-BE49-F238E27FC236}">
                    <a16:creationId xmlns:a16="http://schemas.microsoft.com/office/drawing/2014/main" id="{88574DAB-C695-A78C-AC88-C4EF02C4842F}"/>
                  </a:ext>
                </a:extLst>
              </p:cNvPr>
              <p:cNvSpPr/>
              <p:nvPr/>
            </p:nvSpPr>
            <p:spPr>
              <a:xfrm>
                <a:off x="15060002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6" name="자유형 1275">
                <a:extLst>
                  <a:ext uri="{FF2B5EF4-FFF2-40B4-BE49-F238E27FC236}">
                    <a16:creationId xmlns:a16="http://schemas.microsoft.com/office/drawing/2014/main" id="{DDA2D0F1-B1F9-D69D-71BA-6EBD0DDC639E}"/>
                  </a:ext>
                </a:extLst>
              </p:cNvPr>
              <p:cNvSpPr/>
              <p:nvPr/>
            </p:nvSpPr>
            <p:spPr>
              <a:xfrm>
                <a:off x="14889387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7" name="자유형 1276">
                <a:extLst>
                  <a:ext uri="{FF2B5EF4-FFF2-40B4-BE49-F238E27FC236}">
                    <a16:creationId xmlns:a16="http://schemas.microsoft.com/office/drawing/2014/main" id="{FB481FC1-E74A-6B4B-BFBF-68B6FBCE28AB}"/>
                  </a:ext>
                </a:extLst>
              </p:cNvPr>
              <p:cNvSpPr/>
              <p:nvPr/>
            </p:nvSpPr>
            <p:spPr>
              <a:xfrm>
                <a:off x="14718780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8" name="자유형 1277">
                <a:extLst>
                  <a:ext uri="{FF2B5EF4-FFF2-40B4-BE49-F238E27FC236}">
                    <a16:creationId xmlns:a16="http://schemas.microsoft.com/office/drawing/2014/main" id="{0879258F-980C-957D-C3DD-0754857C7B87}"/>
                  </a:ext>
                </a:extLst>
              </p:cNvPr>
              <p:cNvSpPr/>
              <p:nvPr/>
            </p:nvSpPr>
            <p:spPr>
              <a:xfrm>
                <a:off x="14548173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79" name="자유형 1278">
                <a:extLst>
                  <a:ext uri="{FF2B5EF4-FFF2-40B4-BE49-F238E27FC236}">
                    <a16:creationId xmlns:a16="http://schemas.microsoft.com/office/drawing/2014/main" id="{7D4F8628-47E4-A3B2-68D8-7E88E19C1EA9}"/>
                  </a:ext>
                </a:extLst>
              </p:cNvPr>
              <p:cNvSpPr/>
              <p:nvPr/>
            </p:nvSpPr>
            <p:spPr>
              <a:xfrm>
                <a:off x="14377566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0" name="자유형 1279">
                <a:extLst>
                  <a:ext uri="{FF2B5EF4-FFF2-40B4-BE49-F238E27FC236}">
                    <a16:creationId xmlns:a16="http://schemas.microsoft.com/office/drawing/2014/main" id="{B4483341-ED5F-87CC-6BC2-7D73E2007C01}"/>
                  </a:ext>
                </a:extLst>
              </p:cNvPr>
              <p:cNvSpPr/>
              <p:nvPr/>
            </p:nvSpPr>
            <p:spPr>
              <a:xfrm>
                <a:off x="14206952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1" name="자유형 1280">
                <a:extLst>
                  <a:ext uri="{FF2B5EF4-FFF2-40B4-BE49-F238E27FC236}">
                    <a16:creationId xmlns:a16="http://schemas.microsoft.com/office/drawing/2014/main" id="{C52A10FC-A463-7C73-CA2A-96386E7DBEE3}"/>
                  </a:ext>
                </a:extLst>
              </p:cNvPr>
              <p:cNvSpPr/>
              <p:nvPr/>
            </p:nvSpPr>
            <p:spPr>
              <a:xfrm>
                <a:off x="14036345" y="8294451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2" name="자유형 1281">
                <a:extLst>
                  <a:ext uri="{FF2B5EF4-FFF2-40B4-BE49-F238E27FC236}">
                    <a16:creationId xmlns:a16="http://schemas.microsoft.com/office/drawing/2014/main" id="{060F0E04-C06F-B69D-20F6-ED067AAA246A}"/>
                  </a:ext>
                </a:extLst>
              </p:cNvPr>
              <p:cNvSpPr/>
              <p:nvPr/>
            </p:nvSpPr>
            <p:spPr>
              <a:xfrm>
                <a:off x="13865738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3" name="자유형 1282">
                <a:extLst>
                  <a:ext uri="{FF2B5EF4-FFF2-40B4-BE49-F238E27FC236}">
                    <a16:creationId xmlns:a16="http://schemas.microsoft.com/office/drawing/2014/main" id="{E21A6E1D-1429-4627-5722-790358D90738}"/>
                  </a:ext>
                </a:extLst>
              </p:cNvPr>
              <p:cNvSpPr/>
              <p:nvPr/>
            </p:nvSpPr>
            <p:spPr>
              <a:xfrm>
                <a:off x="13695124" y="8294451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4" name="자유형 1283">
                <a:extLst>
                  <a:ext uri="{FF2B5EF4-FFF2-40B4-BE49-F238E27FC236}">
                    <a16:creationId xmlns:a16="http://schemas.microsoft.com/office/drawing/2014/main" id="{A0B4395B-F421-58B2-0ED9-38E460CA1821}"/>
                  </a:ext>
                </a:extLst>
              </p:cNvPr>
              <p:cNvSpPr/>
              <p:nvPr/>
            </p:nvSpPr>
            <p:spPr>
              <a:xfrm>
                <a:off x="16505289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5" name="자유형 1284">
                <a:extLst>
                  <a:ext uri="{FF2B5EF4-FFF2-40B4-BE49-F238E27FC236}">
                    <a16:creationId xmlns:a16="http://schemas.microsoft.com/office/drawing/2014/main" id="{CC058EC8-3767-5A1E-F5ED-F9412E31CCC7}"/>
                  </a:ext>
                </a:extLst>
              </p:cNvPr>
              <p:cNvSpPr/>
              <p:nvPr/>
            </p:nvSpPr>
            <p:spPr>
              <a:xfrm>
                <a:off x="16334682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6" name="자유형 1285">
                <a:extLst>
                  <a:ext uri="{FF2B5EF4-FFF2-40B4-BE49-F238E27FC236}">
                    <a16:creationId xmlns:a16="http://schemas.microsoft.com/office/drawing/2014/main" id="{566380FE-CF9B-18D0-FF72-30D300508AE8}"/>
                  </a:ext>
                </a:extLst>
              </p:cNvPr>
              <p:cNvSpPr/>
              <p:nvPr/>
            </p:nvSpPr>
            <p:spPr>
              <a:xfrm>
                <a:off x="16164075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7" name="자유형 1286">
                <a:extLst>
                  <a:ext uri="{FF2B5EF4-FFF2-40B4-BE49-F238E27FC236}">
                    <a16:creationId xmlns:a16="http://schemas.microsoft.com/office/drawing/2014/main" id="{596B85DE-5952-6AA3-CE65-FBD31BD1B55A}"/>
                  </a:ext>
                </a:extLst>
              </p:cNvPr>
              <p:cNvSpPr/>
              <p:nvPr/>
            </p:nvSpPr>
            <p:spPr>
              <a:xfrm>
                <a:off x="15993461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8" name="자유형 1287">
                <a:extLst>
                  <a:ext uri="{FF2B5EF4-FFF2-40B4-BE49-F238E27FC236}">
                    <a16:creationId xmlns:a16="http://schemas.microsoft.com/office/drawing/2014/main" id="{0AEAE10D-F556-1ED4-936C-0F7995E4F7C6}"/>
                  </a:ext>
                </a:extLst>
              </p:cNvPr>
              <p:cNvSpPr/>
              <p:nvPr/>
            </p:nvSpPr>
            <p:spPr>
              <a:xfrm>
                <a:off x="15822854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89" name="자유형 1288">
                <a:extLst>
                  <a:ext uri="{FF2B5EF4-FFF2-40B4-BE49-F238E27FC236}">
                    <a16:creationId xmlns:a16="http://schemas.microsoft.com/office/drawing/2014/main" id="{E07E52B5-1409-5580-83AD-A58604D6CD41}"/>
                  </a:ext>
                </a:extLst>
              </p:cNvPr>
              <p:cNvSpPr/>
              <p:nvPr/>
            </p:nvSpPr>
            <p:spPr>
              <a:xfrm>
                <a:off x="15652247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0" name="자유형 1289">
                <a:extLst>
                  <a:ext uri="{FF2B5EF4-FFF2-40B4-BE49-F238E27FC236}">
                    <a16:creationId xmlns:a16="http://schemas.microsoft.com/office/drawing/2014/main" id="{696DB18A-98DF-9F38-0668-36937E8029EF}"/>
                  </a:ext>
                </a:extLst>
              </p:cNvPr>
              <p:cNvSpPr/>
              <p:nvPr/>
            </p:nvSpPr>
            <p:spPr>
              <a:xfrm>
                <a:off x="15481633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1" name="자유형 1290">
                <a:extLst>
                  <a:ext uri="{FF2B5EF4-FFF2-40B4-BE49-F238E27FC236}">
                    <a16:creationId xmlns:a16="http://schemas.microsoft.com/office/drawing/2014/main" id="{EC8EE0D0-C603-B2A6-4BCA-6133E8582253}"/>
                  </a:ext>
                </a:extLst>
              </p:cNvPr>
              <p:cNvSpPr/>
              <p:nvPr/>
            </p:nvSpPr>
            <p:spPr>
              <a:xfrm>
                <a:off x="15311026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2" name="자유형 1291">
                <a:extLst>
                  <a:ext uri="{FF2B5EF4-FFF2-40B4-BE49-F238E27FC236}">
                    <a16:creationId xmlns:a16="http://schemas.microsoft.com/office/drawing/2014/main" id="{F5E34E0E-389C-EEC3-A5D4-76A1F7857F4C}"/>
                  </a:ext>
                </a:extLst>
              </p:cNvPr>
              <p:cNvSpPr/>
              <p:nvPr/>
            </p:nvSpPr>
            <p:spPr>
              <a:xfrm>
                <a:off x="15140419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3" name="자유형 1292">
                <a:extLst>
                  <a:ext uri="{FF2B5EF4-FFF2-40B4-BE49-F238E27FC236}">
                    <a16:creationId xmlns:a16="http://schemas.microsoft.com/office/drawing/2014/main" id="{3C08DEE6-C95D-0451-B91F-433E66CB36BE}"/>
                  </a:ext>
                </a:extLst>
              </p:cNvPr>
              <p:cNvSpPr/>
              <p:nvPr/>
            </p:nvSpPr>
            <p:spPr>
              <a:xfrm>
                <a:off x="14969812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4" name="자유형 1293">
                <a:extLst>
                  <a:ext uri="{FF2B5EF4-FFF2-40B4-BE49-F238E27FC236}">
                    <a16:creationId xmlns:a16="http://schemas.microsoft.com/office/drawing/2014/main" id="{70077E04-A3BE-9695-7F05-C359B86D3B41}"/>
                  </a:ext>
                </a:extLst>
              </p:cNvPr>
              <p:cNvSpPr/>
              <p:nvPr/>
            </p:nvSpPr>
            <p:spPr>
              <a:xfrm>
                <a:off x="14799198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5" name="자유형 1294">
                <a:extLst>
                  <a:ext uri="{FF2B5EF4-FFF2-40B4-BE49-F238E27FC236}">
                    <a16:creationId xmlns:a16="http://schemas.microsoft.com/office/drawing/2014/main" id="{92198CCF-4FC1-C20E-7C37-55BCEF03F38F}"/>
                  </a:ext>
                </a:extLst>
              </p:cNvPr>
              <p:cNvSpPr/>
              <p:nvPr/>
            </p:nvSpPr>
            <p:spPr>
              <a:xfrm>
                <a:off x="14628591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6" name="자유형 1295">
                <a:extLst>
                  <a:ext uri="{FF2B5EF4-FFF2-40B4-BE49-F238E27FC236}">
                    <a16:creationId xmlns:a16="http://schemas.microsoft.com/office/drawing/2014/main" id="{DE8FADBD-57BD-A5E8-FCA1-42F03B341DCF}"/>
                  </a:ext>
                </a:extLst>
              </p:cNvPr>
              <p:cNvSpPr/>
              <p:nvPr/>
            </p:nvSpPr>
            <p:spPr>
              <a:xfrm>
                <a:off x="14457983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7" name="자유형 1296">
                <a:extLst>
                  <a:ext uri="{FF2B5EF4-FFF2-40B4-BE49-F238E27FC236}">
                    <a16:creationId xmlns:a16="http://schemas.microsoft.com/office/drawing/2014/main" id="{97E8E2A9-69EA-3BFB-2292-218EF1BA807D}"/>
                  </a:ext>
                </a:extLst>
              </p:cNvPr>
              <p:cNvSpPr/>
              <p:nvPr/>
            </p:nvSpPr>
            <p:spPr>
              <a:xfrm>
                <a:off x="14287376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8" name="자유형 1297">
                <a:extLst>
                  <a:ext uri="{FF2B5EF4-FFF2-40B4-BE49-F238E27FC236}">
                    <a16:creationId xmlns:a16="http://schemas.microsoft.com/office/drawing/2014/main" id="{3FDBE268-2247-7D1B-5A41-29BA14A4A2E4}"/>
                  </a:ext>
                </a:extLst>
              </p:cNvPr>
              <p:cNvSpPr/>
              <p:nvPr/>
            </p:nvSpPr>
            <p:spPr>
              <a:xfrm>
                <a:off x="14116762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299" name="자유형 1298">
                <a:extLst>
                  <a:ext uri="{FF2B5EF4-FFF2-40B4-BE49-F238E27FC236}">
                    <a16:creationId xmlns:a16="http://schemas.microsoft.com/office/drawing/2014/main" id="{30AC8C52-BB23-39B9-0FE6-72D6CCD3C86B}"/>
                  </a:ext>
                </a:extLst>
              </p:cNvPr>
              <p:cNvSpPr/>
              <p:nvPr/>
            </p:nvSpPr>
            <p:spPr>
              <a:xfrm>
                <a:off x="13946155" y="8550226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0" name="자유형 1299">
                <a:extLst>
                  <a:ext uri="{FF2B5EF4-FFF2-40B4-BE49-F238E27FC236}">
                    <a16:creationId xmlns:a16="http://schemas.microsoft.com/office/drawing/2014/main" id="{C6036162-6A32-8C03-927C-E2F9623BBB2F}"/>
                  </a:ext>
                </a:extLst>
              </p:cNvPr>
              <p:cNvSpPr/>
              <p:nvPr/>
            </p:nvSpPr>
            <p:spPr>
              <a:xfrm>
                <a:off x="13775548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1" name="자유형 1300">
                <a:extLst>
                  <a:ext uri="{FF2B5EF4-FFF2-40B4-BE49-F238E27FC236}">
                    <a16:creationId xmlns:a16="http://schemas.microsoft.com/office/drawing/2014/main" id="{2E777A63-A2FC-3475-CF70-1E8F4011F818}"/>
                  </a:ext>
                </a:extLst>
              </p:cNvPr>
              <p:cNvSpPr/>
              <p:nvPr/>
            </p:nvSpPr>
            <p:spPr>
              <a:xfrm>
                <a:off x="13604934" y="8550226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2" name="자유형 1301">
                <a:extLst>
                  <a:ext uri="{FF2B5EF4-FFF2-40B4-BE49-F238E27FC236}">
                    <a16:creationId xmlns:a16="http://schemas.microsoft.com/office/drawing/2014/main" id="{FE6B9EE8-1588-5BD2-FC1A-807C349A8781}"/>
                  </a:ext>
                </a:extLst>
              </p:cNvPr>
              <p:cNvSpPr/>
              <p:nvPr/>
            </p:nvSpPr>
            <p:spPr>
              <a:xfrm>
                <a:off x="16505289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3" name="자유형 1302">
                <a:extLst>
                  <a:ext uri="{FF2B5EF4-FFF2-40B4-BE49-F238E27FC236}">
                    <a16:creationId xmlns:a16="http://schemas.microsoft.com/office/drawing/2014/main" id="{E2279080-F3FF-9985-0137-05EEBFC011FE}"/>
                  </a:ext>
                </a:extLst>
              </p:cNvPr>
              <p:cNvSpPr/>
              <p:nvPr/>
            </p:nvSpPr>
            <p:spPr>
              <a:xfrm>
                <a:off x="16334682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4" name="자유형 1303">
                <a:extLst>
                  <a:ext uri="{FF2B5EF4-FFF2-40B4-BE49-F238E27FC236}">
                    <a16:creationId xmlns:a16="http://schemas.microsoft.com/office/drawing/2014/main" id="{0C1EDE0B-D278-4C97-FF61-780E02E0AED9}"/>
                  </a:ext>
                </a:extLst>
              </p:cNvPr>
              <p:cNvSpPr/>
              <p:nvPr/>
            </p:nvSpPr>
            <p:spPr>
              <a:xfrm>
                <a:off x="16164075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5" name="자유형 1304">
                <a:extLst>
                  <a:ext uri="{FF2B5EF4-FFF2-40B4-BE49-F238E27FC236}">
                    <a16:creationId xmlns:a16="http://schemas.microsoft.com/office/drawing/2014/main" id="{1851E756-1E57-34F6-676D-CD5DF0CFF693}"/>
                  </a:ext>
                </a:extLst>
              </p:cNvPr>
              <p:cNvSpPr/>
              <p:nvPr/>
            </p:nvSpPr>
            <p:spPr>
              <a:xfrm>
                <a:off x="15822854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6" name="자유형 1305">
                <a:extLst>
                  <a:ext uri="{FF2B5EF4-FFF2-40B4-BE49-F238E27FC236}">
                    <a16:creationId xmlns:a16="http://schemas.microsoft.com/office/drawing/2014/main" id="{6877892D-DDBC-ED90-9B2B-A7BAB7663729}"/>
                  </a:ext>
                </a:extLst>
              </p:cNvPr>
              <p:cNvSpPr/>
              <p:nvPr/>
            </p:nvSpPr>
            <p:spPr>
              <a:xfrm>
                <a:off x="15652247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7" name="자유형 1306">
                <a:extLst>
                  <a:ext uri="{FF2B5EF4-FFF2-40B4-BE49-F238E27FC236}">
                    <a16:creationId xmlns:a16="http://schemas.microsoft.com/office/drawing/2014/main" id="{7E8C9D27-C292-90B8-F34C-E8F17978656D}"/>
                  </a:ext>
                </a:extLst>
              </p:cNvPr>
              <p:cNvSpPr/>
              <p:nvPr/>
            </p:nvSpPr>
            <p:spPr>
              <a:xfrm>
                <a:off x="15481633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8" name="자유형 1307">
                <a:extLst>
                  <a:ext uri="{FF2B5EF4-FFF2-40B4-BE49-F238E27FC236}">
                    <a16:creationId xmlns:a16="http://schemas.microsoft.com/office/drawing/2014/main" id="{36258F8C-6818-9732-A922-F65552F0459E}"/>
                  </a:ext>
                </a:extLst>
              </p:cNvPr>
              <p:cNvSpPr/>
              <p:nvPr/>
            </p:nvSpPr>
            <p:spPr>
              <a:xfrm>
                <a:off x="15311026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09" name="자유형 1308">
                <a:extLst>
                  <a:ext uri="{FF2B5EF4-FFF2-40B4-BE49-F238E27FC236}">
                    <a16:creationId xmlns:a16="http://schemas.microsoft.com/office/drawing/2014/main" id="{6FC276CC-DBBA-A33C-2850-C59305E40019}"/>
                  </a:ext>
                </a:extLst>
              </p:cNvPr>
              <p:cNvSpPr/>
              <p:nvPr/>
            </p:nvSpPr>
            <p:spPr>
              <a:xfrm>
                <a:off x="15140419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0" name="자유형 1309">
                <a:extLst>
                  <a:ext uri="{FF2B5EF4-FFF2-40B4-BE49-F238E27FC236}">
                    <a16:creationId xmlns:a16="http://schemas.microsoft.com/office/drawing/2014/main" id="{CD243E16-6F22-2E8C-5CF2-ABE4C0FC61AB}"/>
                  </a:ext>
                </a:extLst>
              </p:cNvPr>
              <p:cNvSpPr/>
              <p:nvPr/>
            </p:nvSpPr>
            <p:spPr>
              <a:xfrm>
                <a:off x="14969812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1" name="자유형 1310">
                <a:extLst>
                  <a:ext uri="{FF2B5EF4-FFF2-40B4-BE49-F238E27FC236}">
                    <a16:creationId xmlns:a16="http://schemas.microsoft.com/office/drawing/2014/main" id="{A388DFF9-7FF8-37C3-DE01-3422296DFE0D}"/>
                  </a:ext>
                </a:extLst>
              </p:cNvPr>
              <p:cNvSpPr/>
              <p:nvPr/>
            </p:nvSpPr>
            <p:spPr>
              <a:xfrm>
                <a:off x="14799198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2" name="자유형 1311">
                <a:extLst>
                  <a:ext uri="{FF2B5EF4-FFF2-40B4-BE49-F238E27FC236}">
                    <a16:creationId xmlns:a16="http://schemas.microsoft.com/office/drawing/2014/main" id="{6CEAD01C-4475-ACF6-DE9C-D0E0372EB247}"/>
                  </a:ext>
                </a:extLst>
              </p:cNvPr>
              <p:cNvSpPr/>
              <p:nvPr/>
            </p:nvSpPr>
            <p:spPr>
              <a:xfrm>
                <a:off x="14628591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3" name="자유형 1312">
                <a:extLst>
                  <a:ext uri="{FF2B5EF4-FFF2-40B4-BE49-F238E27FC236}">
                    <a16:creationId xmlns:a16="http://schemas.microsoft.com/office/drawing/2014/main" id="{0EA92447-FD3C-280A-383B-66BAD70EF6AB}"/>
                  </a:ext>
                </a:extLst>
              </p:cNvPr>
              <p:cNvSpPr/>
              <p:nvPr/>
            </p:nvSpPr>
            <p:spPr>
              <a:xfrm>
                <a:off x="14457983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4" name="자유형 1313">
                <a:extLst>
                  <a:ext uri="{FF2B5EF4-FFF2-40B4-BE49-F238E27FC236}">
                    <a16:creationId xmlns:a16="http://schemas.microsoft.com/office/drawing/2014/main" id="{6E158CA9-01C5-D584-B427-8ED266208248}"/>
                  </a:ext>
                </a:extLst>
              </p:cNvPr>
              <p:cNvSpPr/>
              <p:nvPr/>
            </p:nvSpPr>
            <p:spPr>
              <a:xfrm>
                <a:off x="14287376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5" name="자유형 1314">
                <a:extLst>
                  <a:ext uri="{FF2B5EF4-FFF2-40B4-BE49-F238E27FC236}">
                    <a16:creationId xmlns:a16="http://schemas.microsoft.com/office/drawing/2014/main" id="{8730EA58-E8E6-4EAD-06F3-A7C38673C0D0}"/>
                  </a:ext>
                </a:extLst>
              </p:cNvPr>
              <p:cNvSpPr/>
              <p:nvPr/>
            </p:nvSpPr>
            <p:spPr>
              <a:xfrm>
                <a:off x="14116762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6" name="자유형 1315">
                <a:extLst>
                  <a:ext uri="{FF2B5EF4-FFF2-40B4-BE49-F238E27FC236}">
                    <a16:creationId xmlns:a16="http://schemas.microsoft.com/office/drawing/2014/main" id="{D322DDFF-5564-B8C8-7BD5-735A42108C52}"/>
                  </a:ext>
                </a:extLst>
              </p:cNvPr>
              <p:cNvSpPr/>
              <p:nvPr/>
            </p:nvSpPr>
            <p:spPr>
              <a:xfrm>
                <a:off x="13946155" y="872074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7" name="자유형 1316">
                <a:extLst>
                  <a:ext uri="{FF2B5EF4-FFF2-40B4-BE49-F238E27FC236}">
                    <a16:creationId xmlns:a16="http://schemas.microsoft.com/office/drawing/2014/main" id="{61C83E1B-DF75-E157-6ACA-8EF878279FBD}"/>
                  </a:ext>
                </a:extLst>
              </p:cNvPr>
              <p:cNvSpPr/>
              <p:nvPr/>
            </p:nvSpPr>
            <p:spPr>
              <a:xfrm>
                <a:off x="13775548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8" name="자유형 1317">
                <a:extLst>
                  <a:ext uri="{FF2B5EF4-FFF2-40B4-BE49-F238E27FC236}">
                    <a16:creationId xmlns:a16="http://schemas.microsoft.com/office/drawing/2014/main" id="{D51A777E-9CFB-8259-BA0F-E755421C43B6}"/>
                  </a:ext>
                </a:extLst>
              </p:cNvPr>
              <p:cNvSpPr/>
              <p:nvPr/>
            </p:nvSpPr>
            <p:spPr>
              <a:xfrm>
                <a:off x="13604934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19" name="자유형 1318">
                <a:extLst>
                  <a:ext uri="{FF2B5EF4-FFF2-40B4-BE49-F238E27FC236}">
                    <a16:creationId xmlns:a16="http://schemas.microsoft.com/office/drawing/2014/main" id="{BD941980-7778-37DD-C989-40152FA6FFB5}"/>
                  </a:ext>
                </a:extLst>
              </p:cNvPr>
              <p:cNvSpPr/>
              <p:nvPr/>
            </p:nvSpPr>
            <p:spPr>
              <a:xfrm>
                <a:off x="15993461" y="872074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0" name="자유형 1319">
                <a:extLst>
                  <a:ext uri="{FF2B5EF4-FFF2-40B4-BE49-F238E27FC236}">
                    <a16:creationId xmlns:a16="http://schemas.microsoft.com/office/drawing/2014/main" id="{385398AE-224C-F2E7-521C-E50923B21A89}"/>
                  </a:ext>
                </a:extLst>
              </p:cNvPr>
              <p:cNvSpPr/>
              <p:nvPr/>
            </p:nvSpPr>
            <p:spPr>
              <a:xfrm>
                <a:off x="16595479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1" name="자유형 1320">
                <a:extLst>
                  <a:ext uri="{FF2B5EF4-FFF2-40B4-BE49-F238E27FC236}">
                    <a16:creationId xmlns:a16="http://schemas.microsoft.com/office/drawing/2014/main" id="{762381DA-9DCE-57A7-4109-F22A31A4D044}"/>
                  </a:ext>
                </a:extLst>
              </p:cNvPr>
              <p:cNvSpPr/>
              <p:nvPr/>
            </p:nvSpPr>
            <p:spPr>
              <a:xfrm>
                <a:off x="16424872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2" name="자유형 1321">
                <a:extLst>
                  <a:ext uri="{FF2B5EF4-FFF2-40B4-BE49-F238E27FC236}">
                    <a16:creationId xmlns:a16="http://schemas.microsoft.com/office/drawing/2014/main" id="{6766A31C-883A-58B3-A222-84D409DC7FA2}"/>
                  </a:ext>
                </a:extLst>
              </p:cNvPr>
              <p:cNvSpPr/>
              <p:nvPr/>
            </p:nvSpPr>
            <p:spPr>
              <a:xfrm>
                <a:off x="16254265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3" name="자유형 1322">
                <a:extLst>
                  <a:ext uri="{FF2B5EF4-FFF2-40B4-BE49-F238E27FC236}">
                    <a16:creationId xmlns:a16="http://schemas.microsoft.com/office/drawing/2014/main" id="{AAB13957-4940-823E-8A80-81C9A8751E71}"/>
                  </a:ext>
                </a:extLst>
              </p:cNvPr>
              <p:cNvSpPr/>
              <p:nvPr/>
            </p:nvSpPr>
            <p:spPr>
              <a:xfrm>
                <a:off x="16083651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4" name="자유형 1323">
                <a:extLst>
                  <a:ext uri="{FF2B5EF4-FFF2-40B4-BE49-F238E27FC236}">
                    <a16:creationId xmlns:a16="http://schemas.microsoft.com/office/drawing/2014/main" id="{8D0F61B1-5E8D-1258-C051-5AB51E3D77AE}"/>
                  </a:ext>
                </a:extLst>
              </p:cNvPr>
              <p:cNvSpPr/>
              <p:nvPr/>
            </p:nvSpPr>
            <p:spPr>
              <a:xfrm>
                <a:off x="15913044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5" name="자유형 1324">
                <a:extLst>
                  <a:ext uri="{FF2B5EF4-FFF2-40B4-BE49-F238E27FC236}">
                    <a16:creationId xmlns:a16="http://schemas.microsoft.com/office/drawing/2014/main" id="{8A6C3DBD-C959-7353-C611-13251976A49D}"/>
                  </a:ext>
                </a:extLst>
              </p:cNvPr>
              <p:cNvSpPr/>
              <p:nvPr/>
            </p:nvSpPr>
            <p:spPr>
              <a:xfrm>
                <a:off x="15742437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6" name="자유형 1325">
                <a:extLst>
                  <a:ext uri="{FF2B5EF4-FFF2-40B4-BE49-F238E27FC236}">
                    <a16:creationId xmlns:a16="http://schemas.microsoft.com/office/drawing/2014/main" id="{D0B55F66-CDD3-2F2B-7F44-AEC47310947E}"/>
                  </a:ext>
                </a:extLst>
              </p:cNvPr>
              <p:cNvSpPr/>
              <p:nvPr/>
            </p:nvSpPr>
            <p:spPr>
              <a:xfrm>
                <a:off x="15571823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7" name="자유형 1326">
                <a:extLst>
                  <a:ext uri="{FF2B5EF4-FFF2-40B4-BE49-F238E27FC236}">
                    <a16:creationId xmlns:a16="http://schemas.microsoft.com/office/drawing/2014/main" id="{D941AB86-8934-E927-9E18-BAFFB7372ACD}"/>
                  </a:ext>
                </a:extLst>
              </p:cNvPr>
              <p:cNvSpPr/>
              <p:nvPr/>
            </p:nvSpPr>
            <p:spPr>
              <a:xfrm>
                <a:off x="15401216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8" name="자유형 1327">
                <a:extLst>
                  <a:ext uri="{FF2B5EF4-FFF2-40B4-BE49-F238E27FC236}">
                    <a16:creationId xmlns:a16="http://schemas.microsoft.com/office/drawing/2014/main" id="{FF93D870-CF51-F661-D84A-D54B4E260DA9}"/>
                  </a:ext>
                </a:extLst>
              </p:cNvPr>
              <p:cNvSpPr/>
              <p:nvPr/>
            </p:nvSpPr>
            <p:spPr>
              <a:xfrm>
                <a:off x="15230609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29" name="자유형 1328">
                <a:extLst>
                  <a:ext uri="{FF2B5EF4-FFF2-40B4-BE49-F238E27FC236}">
                    <a16:creationId xmlns:a16="http://schemas.microsoft.com/office/drawing/2014/main" id="{04642136-7655-49E9-D67E-E1179C44201E}"/>
                  </a:ext>
                </a:extLst>
              </p:cNvPr>
              <p:cNvSpPr/>
              <p:nvPr/>
            </p:nvSpPr>
            <p:spPr>
              <a:xfrm>
                <a:off x="15060002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0" name="자유형 1329">
                <a:extLst>
                  <a:ext uri="{FF2B5EF4-FFF2-40B4-BE49-F238E27FC236}">
                    <a16:creationId xmlns:a16="http://schemas.microsoft.com/office/drawing/2014/main" id="{63739906-56BD-1A3F-129B-954D3F09D29E}"/>
                  </a:ext>
                </a:extLst>
              </p:cNvPr>
              <p:cNvSpPr/>
              <p:nvPr/>
            </p:nvSpPr>
            <p:spPr>
              <a:xfrm>
                <a:off x="14889387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1" name="자유형 1330">
                <a:extLst>
                  <a:ext uri="{FF2B5EF4-FFF2-40B4-BE49-F238E27FC236}">
                    <a16:creationId xmlns:a16="http://schemas.microsoft.com/office/drawing/2014/main" id="{065D9F34-A4D6-57BF-160C-12D0AD8A416C}"/>
                  </a:ext>
                </a:extLst>
              </p:cNvPr>
              <p:cNvSpPr/>
              <p:nvPr/>
            </p:nvSpPr>
            <p:spPr>
              <a:xfrm>
                <a:off x="14718780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2" name="자유형 1331">
                <a:extLst>
                  <a:ext uri="{FF2B5EF4-FFF2-40B4-BE49-F238E27FC236}">
                    <a16:creationId xmlns:a16="http://schemas.microsoft.com/office/drawing/2014/main" id="{5B35089C-0891-BD33-CB49-C332BEA83DE5}"/>
                  </a:ext>
                </a:extLst>
              </p:cNvPr>
              <p:cNvSpPr/>
              <p:nvPr/>
            </p:nvSpPr>
            <p:spPr>
              <a:xfrm>
                <a:off x="14548173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3" name="자유형 1332">
                <a:extLst>
                  <a:ext uri="{FF2B5EF4-FFF2-40B4-BE49-F238E27FC236}">
                    <a16:creationId xmlns:a16="http://schemas.microsoft.com/office/drawing/2014/main" id="{566FCA13-563C-EA3E-7B7D-4BE1A479D870}"/>
                  </a:ext>
                </a:extLst>
              </p:cNvPr>
              <p:cNvSpPr/>
              <p:nvPr/>
            </p:nvSpPr>
            <p:spPr>
              <a:xfrm>
                <a:off x="14377566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4" name="자유형 1333">
                <a:extLst>
                  <a:ext uri="{FF2B5EF4-FFF2-40B4-BE49-F238E27FC236}">
                    <a16:creationId xmlns:a16="http://schemas.microsoft.com/office/drawing/2014/main" id="{6A844B86-4EDD-2089-8471-6594598BE152}"/>
                  </a:ext>
                </a:extLst>
              </p:cNvPr>
              <p:cNvSpPr/>
              <p:nvPr/>
            </p:nvSpPr>
            <p:spPr>
              <a:xfrm>
                <a:off x="14206952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5" name="자유형 1334">
                <a:extLst>
                  <a:ext uri="{FF2B5EF4-FFF2-40B4-BE49-F238E27FC236}">
                    <a16:creationId xmlns:a16="http://schemas.microsoft.com/office/drawing/2014/main" id="{39C8CD59-3463-ED63-DAEC-3022300ECCF6}"/>
                  </a:ext>
                </a:extLst>
              </p:cNvPr>
              <p:cNvSpPr/>
              <p:nvPr/>
            </p:nvSpPr>
            <p:spPr>
              <a:xfrm>
                <a:off x="14036345" y="8635480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6" name="자유형 1335">
                <a:extLst>
                  <a:ext uri="{FF2B5EF4-FFF2-40B4-BE49-F238E27FC236}">
                    <a16:creationId xmlns:a16="http://schemas.microsoft.com/office/drawing/2014/main" id="{5927A550-679C-824A-8A6F-6937B9ED5CCB}"/>
                  </a:ext>
                </a:extLst>
              </p:cNvPr>
              <p:cNvSpPr/>
              <p:nvPr/>
            </p:nvSpPr>
            <p:spPr>
              <a:xfrm>
                <a:off x="13865738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7" name="자유형 1336">
                <a:extLst>
                  <a:ext uri="{FF2B5EF4-FFF2-40B4-BE49-F238E27FC236}">
                    <a16:creationId xmlns:a16="http://schemas.microsoft.com/office/drawing/2014/main" id="{D171ED5C-5E06-9CD4-40D3-31FE41374EEF}"/>
                  </a:ext>
                </a:extLst>
              </p:cNvPr>
              <p:cNvSpPr/>
              <p:nvPr/>
            </p:nvSpPr>
            <p:spPr>
              <a:xfrm>
                <a:off x="13695124" y="8635480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8" name="자유형 1337">
                <a:extLst>
                  <a:ext uri="{FF2B5EF4-FFF2-40B4-BE49-F238E27FC236}">
                    <a16:creationId xmlns:a16="http://schemas.microsoft.com/office/drawing/2014/main" id="{EDDDD869-EEE3-8A92-BAAA-1DE55B7CBA6C}"/>
                  </a:ext>
                </a:extLst>
              </p:cNvPr>
              <p:cNvSpPr/>
              <p:nvPr/>
            </p:nvSpPr>
            <p:spPr>
              <a:xfrm>
                <a:off x="16505289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39" name="자유형 1338">
                <a:extLst>
                  <a:ext uri="{FF2B5EF4-FFF2-40B4-BE49-F238E27FC236}">
                    <a16:creationId xmlns:a16="http://schemas.microsoft.com/office/drawing/2014/main" id="{9FAD7290-AD35-3A28-BF8E-DF28FEBE172E}"/>
                  </a:ext>
                </a:extLst>
              </p:cNvPr>
              <p:cNvSpPr/>
              <p:nvPr/>
            </p:nvSpPr>
            <p:spPr>
              <a:xfrm>
                <a:off x="16334682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0" name="자유형 1339">
                <a:extLst>
                  <a:ext uri="{FF2B5EF4-FFF2-40B4-BE49-F238E27FC236}">
                    <a16:creationId xmlns:a16="http://schemas.microsoft.com/office/drawing/2014/main" id="{66BEC588-EFF1-D1B8-2F10-F6FB843603FB}"/>
                  </a:ext>
                </a:extLst>
              </p:cNvPr>
              <p:cNvSpPr/>
              <p:nvPr/>
            </p:nvSpPr>
            <p:spPr>
              <a:xfrm>
                <a:off x="16164075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1" name="자유형 1340">
                <a:extLst>
                  <a:ext uri="{FF2B5EF4-FFF2-40B4-BE49-F238E27FC236}">
                    <a16:creationId xmlns:a16="http://schemas.microsoft.com/office/drawing/2014/main" id="{2200D26C-B4D2-96E7-D5FE-7B60017B530A}"/>
                  </a:ext>
                </a:extLst>
              </p:cNvPr>
              <p:cNvSpPr/>
              <p:nvPr/>
            </p:nvSpPr>
            <p:spPr>
              <a:xfrm>
                <a:off x="15993461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2" name="자유형 1341">
                <a:extLst>
                  <a:ext uri="{FF2B5EF4-FFF2-40B4-BE49-F238E27FC236}">
                    <a16:creationId xmlns:a16="http://schemas.microsoft.com/office/drawing/2014/main" id="{736A67A2-2EA7-3341-484D-F122D443CEEC}"/>
                  </a:ext>
                </a:extLst>
              </p:cNvPr>
              <p:cNvSpPr/>
              <p:nvPr/>
            </p:nvSpPr>
            <p:spPr>
              <a:xfrm>
                <a:off x="15822854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3" name="자유형 1342">
                <a:extLst>
                  <a:ext uri="{FF2B5EF4-FFF2-40B4-BE49-F238E27FC236}">
                    <a16:creationId xmlns:a16="http://schemas.microsoft.com/office/drawing/2014/main" id="{5EEC8AC0-9436-AF6B-9747-D7538329C3A5}"/>
                  </a:ext>
                </a:extLst>
              </p:cNvPr>
              <p:cNvSpPr/>
              <p:nvPr/>
            </p:nvSpPr>
            <p:spPr>
              <a:xfrm>
                <a:off x="15652247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4" name="자유형 1343">
                <a:extLst>
                  <a:ext uri="{FF2B5EF4-FFF2-40B4-BE49-F238E27FC236}">
                    <a16:creationId xmlns:a16="http://schemas.microsoft.com/office/drawing/2014/main" id="{11AE2E60-FB20-219C-B51F-DC01E3E7E6AF}"/>
                  </a:ext>
                </a:extLst>
              </p:cNvPr>
              <p:cNvSpPr/>
              <p:nvPr/>
            </p:nvSpPr>
            <p:spPr>
              <a:xfrm>
                <a:off x="15481633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5" name="자유형 1344">
                <a:extLst>
                  <a:ext uri="{FF2B5EF4-FFF2-40B4-BE49-F238E27FC236}">
                    <a16:creationId xmlns:a16="http://schemas.microsoft.com/office/drawing/2014/main" id="{5CB34EAA-FBDE-E3E1-0C79-00D92ADC60EA}"/>
                  </a:ext>
                </a:extLst>
              </p:cNvPr>
              <p:cNvSpPr/>
              <p:nvPr/>
            </p:nvSpPr>
            <p:spPr>
              <a:xfrm>
                <a:off x="15311026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6" name="자유형 1345">
                <a:extLst>
                  <a:ext uri="{FF2B5EF4-FFF2-40B4-BE49-F238E27FC236}">
                    <a16:creationId xmlns:a16="http://schemas.microsoft.com/office/drawing/2014/main" id="{F049A1A2-4722-E4B0-FD67-61192E037D77}"/>
                  </a:ext>
                </a:extLst>
              </p:cNvPr>
              <p:cNvSpPr/>
              <p:nvPr/>
            </p:nvSpPr>
            <p:spPr>
              <a:xfrm>
                <a:off x="15140419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7" name="자유형 1346">
                <a:extLst>
                  <a:ext uri="{FF2B5EF4-FFF2-40B4-BE49-F238E27FC236}">
                    <a16:creationId xmlns:a16="http://schemas.microsoft.com/office/drawing/2014/main" id="{AE46AAD0-A7BF-6E96-B07C-2DCB02C332D2}"/>
                  </a:ext>
                </a:extLst>
              </p:cNvPr>
              <p:cNvSpPr/>
              <p:nvPr/>
            </p:nvSpPr>
            <p:spPr>
              <a:xfrm>
                <a:off x="14969812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8" name="자유형 1347">
                <a:extLst>
                  <a:ext uri="{FF2B5EF4-FFF2-40B4-BE49-F238E27FC236}">
                    <a16:creationId xmlns:a16="http://schemas.microsoft.com/office/drawing/2014/main" id="{23482124-CAA4-880F-3FE7-227CE42B0675}"/>
                  </a:ext>
                </a:extLst>
              </p:cNvPr>
              <p:cNvSpPr/>
              <p:nvPr/>
            </p:nvSpPr>
            <p:spPr>
              <a:xfrm>
                <a:off x="14799198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49" name="자유형 1348">
                <a:extLst>
                  <a:ext uri="{FF2B5EF4-FFF2-40B4-BE49-F238E27FC236}">
                    <a16:creationId xmlns:a16="http://schemas.microsoft.com/office/drawing/2014/main" id="{BC54C8E5-1223-0509-ADD6-6980C78B76A7}"/>
                  </a:ext>
                </a:extLst>
              </p:cNvPr>
              <p:cNvSpPr/>
              <p:nvPr/>
            </p:nvSpPr>
            <p:spPr>
              <a:xfrm>
                <a:off x="14628591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0" name="자유형 1349">
                <a:extLst>
                  <a:ext uri="{FF2B5EF4-FFF2-40B4-BE49-F238E27FC236}">
                    <a16:creationId xmlns:a16="http://schemas.microsoft.com/office/drawing/2014/main" id="{FEB6ED29-D232-08E1-B755-C7E1F0FAB8CF}"/>
                  </a:ext>
                </a:extLst>
              </p:cNvPr>
              <p:cNvSpPr/>
              <p:nvPr/>
            </p:nvSpPr>
            <p:spPr>
              <a:xfrm>
                <a:off x="14457983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5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1" name="자유형 1350">
                <a:extLst>
                  <a:ext uri="{FF2B5EF4-FFF2-40B4-BE49-F238E27FC236}">
                    <a16:creationId xmlns:a16="http://schemas.microsoft.com/office/drawing/2014/main" id="{505F6CA8-5D86-DCFC-BD86-6CCC1E379653}"/>
                  </a:ext>
                </a:extLst>
              </p:cNvPr>
              <p:cNvSpPr/>
              <p:nvPr/>
            </p:nvSpPr>
            <p:spPr>
              <a:xfrm>
                <a:off x="14287376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2" name="자유형 1351">
                <a:extLst>
                  <a:ext uri="{FF2B5EF4-FFF2-40B4-BE49-F238E27FC236}">
                    <a16:creationId xmlns:a16="http://schemas.microsoft.com/office/drawing/2014/main" id="{53624AE6-221D-50B4-132D-0882713CC03F}"/>
                  </a:ext>
                </a:extLst>
              </p:cNvPr>
              <p:cNvSpPr/>
              <p:nvPr/>
            </p:nvSpPr>
            <p:spPr>
              <a:xfrm>
                <a:off x="14116762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3" name="자유형 1352">
                <a:extLst>
                  <a:ext uri="{FF2B5EF4-FFF2-40B4-BE49-F238E27FC236}">
                    <a16:creationId xmlns:a16="http://schemas.microsoft.com/office/drawing/2014/main" id="{4381F630-4813-E29F-B5E5-4B5EC25B1A31}"/>
                  </a:ext>
                </a:extLst>
              </p:cNvPr>
              <p:cNvSpPr/>
              <p:nvPr/>
            </p:nvSpPr>
            <p:spPr>
              <a:xfrm>
                <a:off x="13946155" y="8891255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4" name="자유형 1353">
                <a:extLst>
                  <a:ext uri="{FF2B5EF4-FFF2-40B4-BE49-F238E27FC236}">
                    <a16:creationId xmlns:a16="http://schemas.microsoft.com/office/drawing/2014/main" id="{AC86CB87-00E2-F0F6-692F-AAD83C1988E1}"/>
                  </a:ext>
                </a:extLst>
              </p:cNvPr>
              <p:cNvSpPr/>
              <p:nvPr/>
            </p:nvSpPr>
            <p:spPr>
              <a:xfrm>
                <a:off x="13775548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5" name="자유형 1354">
                <a:extLst>
                  <a:ext uri="{FF2B5EF4-FFF2-40B4-BE49-F238E27FC236}">
                    <a16:creationId xmlns:a16="http://schemas.microsoft.com/office/drawing/2014/main" id="{A67CB1FF-CBE5-C86C-8A75-5B15424FDB5B}"/>
                  </a:ext>
                </a:extLst>
              </p:cNvPr>
              <p:cNvSpPr/>
              <p:nvPr/>
            </p:nvSpPr>
            <p:spPr>
              <a:xfrm>
                <a:off x="13604934" y="8891255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5"/>
                      <a:pt x="55446" y="71437"/>
                      <a:pt x="35719" y="71437"/>
                    </a:cubicBezTo>
                    <a:cubicBezTo>
                      <a:pt x="15992" y="71437"/>
                      <a:pt x="0" y="55445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6" name="자유형 1355">
                <a:extLst>
                  <a:ext uri="{FF2B5EF4-FFF2-40B4-BE49-F238E27FC236}">
                    <a16:creationId xmlns:a16="http://schemas.microsoft.com/office/drawing/2014/main" id="{555B7247-93FC-2AA5-E1E2-714F357AFEF9}"/>
                  </a:ext>
                </a:extLst>
              </p:cNvPr>
              <p:cNvSpPr/>
              <p:nvPr/>
            </p:nvSpPr>
            <p:spPr>
              <a:xfrm>
                <a:off x="16595479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7" name="자유형 1356">
                <a:extLst>
                  <a:ext uri="{FF2B5EF4-FFF2-40B4-BE49-F238E27FC236}">
                    <a16:creationId xmlns:a16="http://schemas.microsoft.com/office/drawing/2014/main" id="{107C1890-3CAC-F7AA-5AF9-E20322338CF4}"/>
                  </a:ext>
                </a:extLst>
              </p:cNvPr>
              <p:cNvSpPr/>
              <p:nvPr/>
            </p:nvSpPr>
            <p:spPr>
              <a:xfrm>
                <a:off x="16424872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8" name="자유형 1357">
                <a:extLst>
                  <a:ext uri="{FF2B5EF4-FFF2-40B4-BE49-F238E27FC236}">
                    <a16:creationId xmlns:a16="http://schemas.microsoft.com/office/drawing/2014/main" id="{FFE21508-BC1D-12B7-1B12-59EFCF4064DF}"/>
                  </a:ext>
                </a:extLst>
              </p:cNvPr>
              <p:cNvSpPr/>
              <p:nvPr/>
            </p:nvSpPr>
            <p:spPr>
              <a:xfrm>
                <a:off x="16254265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59" name="자유형 1358">
                <a:extLst>
                  <a:ext uri="{FF2B5EF4-FFF2-40B4-BE49-F238E27FC236}">
                    <a16:creationId xmlns:a16="http://schemas.microsoft.com/office/drawing/2014/main" id="{160E5653-5895-5446-97B3-B1A4753D0700}"/>
                  </a:ext>
                </a:extLst>
              </p:cNvPr>
              <p:cNvSpPr/>
              <p:nvPr/>
            </p:nvSpPr>
            <p:spPr>
              <a:xfrm>
                <a:off x="16083651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0" name="자유형 1359">
                <a:extLst>
                  <a:ext uri="{FF2B5EF4-FFF2-40B4-BE49-F238E27FC236}">
                    <a16:creationId xmlns:a16="http://schemas.microsoft.com/office/drawing/2014/main" id="{83FD0805-F541-B450-232A-6682A515D61D}"/>
                  </a:ext>
                </a:extLst>
              </p:cNvPr>
              <p:cNvSpPr/>
              <p:nvPr/>
            </p:nvSpPr>
            <p:spPr>
              <a:xfrm>
                <a:off x="15913044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1" name="자유형 1360">
                <a:extLst>
                  <a:ext uri="{FF2B5EF4-FFF2-40B4-BE49-F238E27FC236}">
                    <a16:creationId xmlns:a16="http://schemas.microsoft.com/office/drawing/2014/main" id="{252011E3-C63C-4E74-D2CE-79AD2A596A06}"/>
                  </a:ext>
                </a:extLst>
              </p:cNvPr>
              <p:cNvSpPr/>
              <p:nvPr/>
            </p:nvSpPr>
            <p:spPr>
              <a:xfrm>
                <a:off x="15742437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2" name="자유형 1361">
                <a:extLst>
                  <a:ext uri="{FF2B5EF4-FFF2-40B4-BE49-F238E27FC236}">
                    <a16:creationId xmlns:a16="http://schemas.microsoft.com/office/drawing/2014/main" id="{E890EBC4-4B1F-D81A-A953-7727563C1F98}"/>
                  </a:ext>
                </a:extLst>
              </p:cNvPr>
              <p:cNvSpPr/>
              <p:nvPr/>
            </p:nvSpPr>
            <p:spPr>
              <a:xfrm>
                <a:off x="15571823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3" name="자유형 1362">
                <a:extLst>
                  <a:ext uri="{FF2B5EF4-FFF2-40B4-BE49-F238E27FC236}">
                    <a16:creationId xmlns:a16="http://schemas.microsoft.com/office/drawing/2014/main" id="{18C87D5F-DC42-29C8-B84D-0E88A929EF62}"/>
                  </a:ext>
                </a:extLst>
              </p:cNvPr>
              <p:cNvSpPr/>
              <p:nvPr/>
            </p:nvSpPr>
            <p:spPr>
              <a:xfrm>
                <a:off x="15401216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4" name="자유형 1363">
                <a:extLst>
                  <a:ext uri="{FF2B5EF4-FFF2-40B4-BE49-F238E27FC236}">
                    <a16:creationId xmlns:a16="http://schemas.microsoft.com/office/drawing/2014/main" id="{C066EA41-3D14-1A01-D25F-38814E8439D5}"/>
                  </a:ext>
                </a:extLst>
              </p:cNvPr>
              <p:cNvSpPr/>
              <p:nvPr/>
            </p:nvSpPr>
            <p:spPr>
              <a:xfrm>
                <a:off x="15230609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5" name="자유형 1364">
                <a:extLst>
                  <a:ext uri="{FF2B5EF4-FFF2-40B4-BE49-F238E27FC236}">
                    <a16:creationId xmlns:a16="http://schemas.microsoft.com/office/drawing/2014/main" id="{5172A14F-6DEF-DB0C-0621-4FFE236F7E66}"/>
                  </a:ext>
                </a:extLst>
              </p:cNvPr>
              <p:cNvSpPr/>
              <p:nvPr/>
            </p:nvSpPr>
            <p:spPr>
              <a:xfrm>
                <a:off x="15060002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6" name="자유형 1365">
                <a:extLst>
                  <a:ext uri="{FF2B5EF4-FFF2-40B4-BE49-F238E27FC236}">
                    <a16:creationId xmlns:a16="http://schemas.microsoft.com/office/drawing/2014/main" id="{3C8B94B8-20D0-6EAD-7DB3-9FFA6E7707CA}"/>
                  </a:ext>
                </a:extLst>
              </p:cNvPr>
              <p:cNvSpPr/>
              <p:nvPr/>
            </p:nvSpPr>
            <p:spPr>
              <a:xfrm>
                <a:off x="14889387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7" name="자유형 1366">
                <a:extLst>
                  <a:ext uri="{FF2B5EF4-FFF2-40B4-BE49-F238E27FC236}">
                    <a16:creationId xmlns:a16="http://schemas.microsoft.com/office/drawing/2014/main" id="{FFC77E6D-6C38-F41D-7412-6E8DC2041C13}"/>
                  </a:ext>
                </a:extLst>
              </p:cNvPr>
              <p:cNvSpPr/>
              <p:nvPr/>
            </p:nvSpPr>
            <p:spPr>
              <a:xfrm>
                <a:off x="14718780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8" name="자유형 1367">
                <a:extLst>
                  <a:ext uri="{FF2B5EF4-FFF2-40B4-BE49-F238E27FC236}">
                    <a16:creationId xmlns:a16="http://schemas.microsoft.com/office/drawing/2014/main" id="{3CA7BEE8-5706-C495-2208-A263376A142C}"/>
                  </a:ext>
                </a:extLst>
              </p:cNvPr>
              <p:cNvSpPr/>
              <p:nvPr/>
            </p:nvSpPr>
            <p:spPr>
              <a:xfrm>
                <a:off x="14548173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69" name="자유형 1368">
                <a:extLst>
                  <a:ext uri="{FF2B5EF4-FFF2-40B4-BE49-F238E27FC236}">
                    <a16:creationId xmlns:a16="http://schemas.microsoft.com/office/drawing/2014/main" id="{89F84277-9A87-5F62-8556-622860DC5BC9}"/>
                  </a:ext>
                </a:extLst>
              </p:cNvPr>
              <p:cNvSpPr/>
              <p:nvPr/>
            </p:nvSpPr>
            <p:spPr>
              <a:xfrm>
                <a:off x="14377566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0" name="자유형 1369">
                <a:extLst>
                  <a:ext uri="{FF2B5EF4-FFF2-40B4-BE49-F238E27FC236}">
                    <a16:creationId xmlns:a16="http://schemas.microsoft.com/office/drawing/2014/main" id="{26F7EEEF-1C0F-2544-5C6D-BD878F84FD4E}"/>
                  </a:ext>
                </a:extLst>
              </p:cNvPr>
              <p:cNvSpPr/>
              <p:nvPr/>
            </p:nvSpPr>
            <p:spPr>
              <a:xfrm>
                <a:off x="14206952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1" name="자유형 1370">
                <a:extLst>
                  <a:ext uri="{FF2B5EF4-FFF2-40B4-BE49-F238E27FC236}">
                    <a16:creationId xmlns:a16="http://schemas.microsoft.com/office/drawing/2014/main" id="{96AA5E84-84D5-9180-282C-E875D50EC2CB}"/>
                  </a:ext>
                </a:extLst>
              </p:cNvPr>
              <p:cNvSpPr/>
              <p:nvPr/>
            </p:nvSpPr>
            <p:spPr>
              <a:xfrm>
                <a:off x="14036345" y="8805994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2" name="자유형 1371">
                <a:extLst>
                  <a:ext uri="{FF2B5EF4-FFF2-40B4-BE49-F238E27FC236}">
                    <a16:creationId xmlns:a16="http://schemas.microsoft.com/office/drawing/2014/main" id="{11EC16AD-7AF3-6930-9A2E-ABFCC51F0829}"/>
                  </a:ext>
                </a:extLst>
              </p:cNvPr>
              <p:cNvSpPr/>
              <p:nvPr/>
            </p:nvSpPr>
            <p:spPr>
              <a:xfrm>
                <a:off x="13865738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3" name="자유형 1372">
                <a:extLst>
                  <a:ext uri="{FF2B5EF4-FFF2-40B4-BE49-F238E27FC236}">
                    <a16:creationId xmlns:a16="http://schemas.microsoft.com/office/drawing/2014/main" id="{9D4B3705-2811-D5B3-41BA-132FFF189AC6}"/>
                  </a:ext>
                </a:extLst>
              </p:cNvPr>
              <p:cNvSpPr/>
              <p:nvPr/>
            </p:nvSpPr>
            <p:spPr>
              <a:xfrm>
                <a:off x="13695124" y="8805994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7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7"/>
                      <a:pt x="35719" y="71437"/>
                    </a:cubicBezTo>
                    <a:cubicBezTo>
                      <a:pt x="15992" y="71437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4" name="자유형 1373">
                <a:extLst>
                  <a:ext uri="{FF2B5EF4-FFF2-40B4-BE49-F238E27FC236}">
                    <a16:creationId xmlns:a16="http://schemas.microsoft.com/office/drawing/2014/main" id="{B4AA5B09-524F-A8C3-E3E4-1B25E562EFB2}"/>
                  </a:ext>
                </a:extLst>
              </p:cNvPr>
              <p:cNvSpPr/>
              <p:nvPr/>
            </p:nvSpPr>
            <p:spPr>
              <a:xfrm>
                <a:off x="16505289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5" name="자유형 1374">
                <a:extLst>
                  <a:ext uri="{FF2B5EF4-FFF2-40B4-BE49-F238E27FC236}">
                    <a16:creationId xmlns:a16="http://schemas.microsoft.com/office/drawing/2014/main" id="{EE1FF2EB-F3AF-D897-F629-FA2D409E1E4E}"/>
                  </a:ext>
                </a:extLst>
              </p:cNvPr>
              <p:cNvSpPr/>
              <p:nvPr/>
            </p:nvSpPr>
            <p:spPr>
              <a:xfrm>
                <a:off x="16696592" y="8038676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6" name="자유형 1375">
                <a:extLst>
                  <a:ext uri="{FF2B5EF4-FFF2-40B4-BE49-F238E27FC236}">
                    <a16:creationId xmlns:a16="http://schemas.microsoft.com/office/drawing/2014/main" id="{C0FD7E74-9A81-4987-7763-CAC830F1EC11}"/>
                  </a:ext>
                </a:extLst>
              </p:cNvPr>
              <p:cNvSpPr/>
              <p:nvPr/>
            </p:nvSpPr>
            <p:spPr>
              <a:xfrm>
                <a:off x="16696592" y="7868163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7" name="자유형 1376">
                <a:extLst>
                  <a:ext uri="{FF2B5EF4-FFF2-40B4-BE49-F238E27FC236}">
                    <a16:creationId xmlns:a16="http://schemas.microsoft.com/office/drawing/2014/main" id="{DF9F8A06-8874-F412-BCCC-98E4D7F9714D}"/>
                  </a:ext>
                </a:extLst>
              </p:cNvPr>
              <p:cNvSpPr/>
              <p:nvPr/>
            </p:nvSpPr>
            <p:spPr>
              <a:xfrm>
                <a:off x="16696592" y="8209191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8" name="자유형 1377">
                <a:extLst>
                  <a:ext uri="{FF2B5EF4-FFF2-40B4-BE49-F238E27FC236}">
                    <a16:creationId xmlns:a16="http://schemas.microsoft.com/office/drawing/2014/main" id="{31C47A66-9B2B-8ABF-1F69-EEB83591400D}"/>
                  </a:ext>
                </a:extLst>
              </p:cNvPr>
              <p:cNvSpPr/>
              <p:nvPr/>
            </p:nvSpPr>
            <p:spPr>
              <a:xfrm>
                <a:off x="16696592" y="8379705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79" name="자유형 1378">
                <a:extLst>
                  <a:ext uri="{FF2B5EF4-FFF2-40B4-BE49-F238E27FC236}">
                    <a16:creationId xmlns:a16="http://schemas.microsoft.com/office/drawing/2014/main" id="{4ADB4CE1-CAEE-1E91-1970-A27646547C9B}"/>
                  </a:ext>
                </a:extLst>
              </p:cNvPr>
              <p:cNvSpPr/>
              <p:nvPr/>
            </p:nvSpPr>
            <p:spPr>
              <a:xfrm>
                <a:off x="16696592" y="8550226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0" name="자유형 1379">
                <a:extLst>
                  <a:ext uri="{FF2B5EF4-FFF2-40B4-BE49-F238E27FC236}">
                    <a16:creationId xmlns:a16="http://schemas.microsoft.com/office/drawing/2014/main" id="{17E9B2B8-6B52-44B4-6A64-C4B1B6C9B90E}"/>
                  </a:ext>
                </a:extLst>
              </p:cNvPr>
              <p:cNvSpPr/>
              <p:nvPr/>
            </p:nvSpPr>
            <p:spPr>
              <a:xfrm>
                <a:off x="16696592" y="8720741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1" name="자유형 1380">
                <a:extLst>
                  <a:ext uri="{FF2B5EF4-FFF2-40B4-BE49-F238E27FC236}">
                    <a16:creationId xmlns:a16="http://schemas.microsoft.com/office/drawing/2014/main" id="{807B3556-C4DA-542B-0685-9337DF82B067}"/>
                  </a:ext>
                </a:extLst>
              </p:cNvPr>
              <p:cNvSpPr/>
              <p:nvPr/>
            </p:nvSpPr>
            <p:spPr>
              <a:xfrm>
                <a:off x="16696592" y="8891255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2" name="자유형 1381">
                <a:extLst>
                  <a:ext uri="{FF2B5EF4-FFF2-40B4-BE49-F238E27FC236}">
                    <a16:creationId xmlns:a16="http://schemas.microsoft.com/office/drawing/2014/main" id="{2FAE773B-B7A9-ABF6-3ECB-3EF98D658F68}"/>
                  </a:ext>
                </a:extLst>
              </p:cNvPr>
              <p:cNvSpPr/>
              <p:nvPr/>
            </p:nvSpPr>
            <p:spPr>
              <a:xfrm>
                <a:off x="16696592" y="9061769"/>
                <a:ext cx="35718" cy="71437"/>
              </a:xfrm>
              <a:custGeom>
                <a:avLst/>
                <a:gdLst>
                  <a:gd name="connsiteX0" fmla="*/ 35719 w 35718"/>
                  <a:gd name="connsiteY0" fmla="*/ 71438 h 71437"/>
                  <a:gd name="connsiteX1" fmla="*/ 0 w 35718"/>
                  <a:gd name="connsiteY1" fmla="*/ 35719 h 71437"/>
                  <a:gd name="connsiteX2" fmla="*/ 35719 w 35718"/>
                  <a:gd name="connsiteY2" fmla="*/ 0 h 71437"/>
                  <a:gd name="connsiteX3" fmla="*/ 35719 w 35718"/>
                  <a:gd name="connsiteY3" fmla="*/ 71438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35719" y="71438"/>
                    </a:moveTo>
                    <a:cubicBezTo>
                      <a:pt x="15995" y="71438"/>
                      <a:pt x="0" y="55443"/>
                      <a:pt x="0" y="35719"/>
                    </a:cubicBezTo>
                    <a:cubicBezTo>
                      <a:pt x="0" y="15995"/>
                      <a:pt x="15995" y="0"/>
                      <a:pt x="35719" y="0"/>
                    </a:cubicBezTo>
                    <a:lnTo>
                      <a:pt x="35719" y="71438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3" name="자유형 1382">
                <a:extLst>
                  <a:ext uri="{FF2B5EF4-FFF2-40B4-BE49-F238E27FC236}">
                    <a16:creationId xmlns:a16="http://schemas.microsoft.com/office/drawing/2014/main" id="{2036187A-F62A-B639-8C36-419E8E9CA51A}"/>
                  </a:ext>
                </a:extLst>
              </p:cNvPr>
              <p:cNvSpPr/>
              <p:nvPr/>
            </p:nvSpPr>
            <p:spPr>
              <a:xfrm>
                <a:off x="16334682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4" name="자유형 1383">
                <a:extLst>
                  <a:ext uri="{FF2B5EF4-FFF2-40B4-BE49-F238E27FC236}">
                    <a16:creationId xmlns:a16="http://schemas.microsoft.com/office/drawing/2014/main" id="{D438F462-2EA0-CB6F-2C28-C8D9D67241AA}"/>
                  </a:ext>
                </a:extLst>
              </p:cNvPr>
              <p:cNvSpPr/>
              <p:nvPr/>
            </p:nvSpPr>
            <p:spPr>
              <a:xfrm>
                <a:off x="16164075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5" name="자유형 1384">
                <a:extLst>
                  <a:ext uri="{FF2B5EF4-FFF2-40B4-BE49-F238E27FC236}">
                    <a16:creationId xmlns:a16="http://schemas.microsoft.com/office/drawing/2014/main" id="{B03C2848-6563-421D-3FA0-C1A0D9A96E9E}"/>
                  </a:ext>
                </a:extLst>
              </p:cNvPr>
              <p:cNvSpPr/>
              <p:nvPr/>
            </p:nvSpPr>
            <p:spPr>
              <a:xfrm>
                <a:off x="15993461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6" name="자유형 1385">
                <a:extLst>
                  <a:ext uri="{FF2B5EF4-FFF2-40B4-BE49-F238E27FC236}">
                    <a16:creationId xmlns:a16="http://schemas.microsoft.com/office/drawing/2014/main" id="{73894FCC-1B93-C86E-338E-101E5A69DB45}"/>
                  </a:ext>
                </a:extLst>
              </p:cNvPr>
              <p:cNvSpPr/>
              <p:nvPr/>
            </p:nvSpPr>
            <p:spPr>
              <a:xfrm>
                <a:off x="15822854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7" name="자유형 1386">
                <a:extLst>
                  <a:ext uri="{FF2B5EF4-FFF2-40B4-BE49-F238E27FC236}">
                    <a16:creationId xmlns:a16="http://schemas.microsoft.com/office/drawing/2014/main" id="{33F900D8-2F10-99DD-A5B0-B2B2C39DD279}"/>
                  </a:ext>
                </a:extLst>
              </p:cNvPr>
              <p:cNvSpPr/>
              <p:nvPr/>
            </p:nvSpPr>
            <p:spPr>
              <a:xfrm>
                <a:off x="15652247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8" name="자유형 1387">
                <a:extLst>
                  <a:ext uri="{FF2B5EF4-FFF2-40B4-BE49-F238E27FC236}">
                    <a16:creationId xmlns:a16="http://schemas.microsoft.com/office/drawing/2014/main" id="{53B1127E-33EE-4925-328E-B693D36E2B74}"/>
                  </a:ext>
                </a:extLst>
              </p:cNvPr>
              <p:cNvSpPr/>
              <p:nvPr/>
            </p:nvSpPr>
            <p:spPr>
              <a:xfrm>
                <a:off x="15481633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89" name="자유형 1388">
                <a:extLst>
                  <a:ext uri="{FF2B5EF4-FFF2-40B4-BE49-F238E27FC236}">
                    <a16:creationId xmlns:a16="http://schemas.microsoft.com/office/drawing/2014/main" id="{23DBFDEB-4533-0F38-8CAB-94BD996B7A88}"/>
                  </a:ext>
                </a:extLst>
              </p:cNvPr>
              <p:cNvSpPr/>
              <p:nvPr/>
            </p:nvSpPr>
            <p:spPr>
              <a:xfrm>
                <a:off x="15311026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0" name="자유형 1389">
                <a:extLst>
                  <a:ext uri="{FF2B5EF4-FFF2-40B4-BE49-F238E27FC236}">
                    <a16:creationId xmlns:a16="http://schemas.microsoft.com/office/drawing/2014/main" id="{66D00897-ADA7-A820-ADC7-92771BA36EB1}"/>
                  </a:ext>
                </a:extLst>
              </p:cNvPr>
              <p:cNvSpPr/>
              <p:nvPr/>
            </p:nvSpPr>
            <p:spPr>
              <a:xfrm>
                <a:off x="15140419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1" name="자유형 1390">
                <a:extLst>
                  <a:ext uri="{FF2B5EF4-FFF2-40B4-BE49-F238E27FC236}">
                    <a16:creationId xmlns:a16="http://schemas.microsoft.com/office/drawing/2014/main" id="{3F387D3B-C2F5-E42D-69D3-27EF58E83842}"/>
                  </a:ext>
                </a:extLst>
              </p:cNvPr>
              <p:cNvSpPr/>
              <p:nvPr/>
            </p:nvSpPr>
            <p:spPr>
              <a:xfrm>
                <a:off x="14969812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2" name="자유형 1391">
                <a:extLst>
                  <a:ext uri="{FF2B5EF4-FFF2-40B4-BE49-F238E27FC236}">
                    <a16:creationId xmlns:a16="http://schemas.microsoft.com/office/drawing/2014/main" id="{737221BD-27AA-9893-A1E2-E9A4E12A86C2}"/>
                  </a:ext>
                </a:extLst>
              </p:cNvPr>
              <p:cNvSpPr/>
              <p:nvPr/>
            </p:nvSpPr>
            <p:spPr>
              <a:xfrm>
                <a:off x="14799198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3" name="자유형 1392">
                <a:extLst>
                  <a:ext uri="{FF2B5EF4-FFF2-40B4-BE49-F238E27FC236}">
                    <a16:creationId xmlns:a16="http://schemas.microsoft.com/office/drawing/2014/main" id="{CF94DCAE-603E-22E9-358B-6DADA62B929F}"/>
                  </a:ext>
                </a:extLst>
              </p:cNvPr>
              <p:cNvSpPr/>
              <p:nvPr/>
            </p:nvSpPr>
            <p:spPr>
              <a:xfrm>
                <a:off x="14628591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4" name="자유형 1393">
                <a:extLst>
                  <a:ext uri="{FF2B5EF4-FFF2-40B4-BE49-F238E27FC236}">
                    <a16:creationId xmlns:a16="http://schemas.microsoft.com/office/drawing/2014/main" id="{A1918AF8-F44F-FB85-933B-F06D40C8289C}"/>
                  </a:ext>
                </a:extLst>
              </p:cNvPr>
              <p:cNvSpPr/>
              <p:nvPr/>
            </p:nvSpPr>
            <p:spPr>
              <a:xfrm>
                <a:off x="14457983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5" name="자유형 1394">
                <a:extLst>
                  <a:ext uri="{FF2B5EF4-FFF2-40B4-BE49-F238E27FC236}">
                    <a16:creationId xmlns:a16="http://schemas.microsoft.com/office/drawing/2014/main" id="{0863DD8C-31C2-13FA-30E3-D6675DDA17A6}"/>
                  </a:ext>
                </a:extLst>
              </p:cNvPr>
              <p:cNvSpPr/>
              <p:nvPr/>
            </p:nvSpPr>
            <p:spPr>
              <a:xfrm>
                <a:off x="14287376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6" name="자유형 1395">
                <a:extLst>
                  <a:ext uri="{FF2B5EF4-FFF2-40B4-BE49-F238E27FC236}">
                    <a16:creationId xmlns:a16="http://schemas.microsoft.com/office/drawing/2014/main" id="{698D36D1-6869-13F2-0F06-5CCE16F5197B}"/>
                  </a:ext>
                </a:extLst>
              </p:cNvPr>
              <p:cNvSpPr/>
              <p:nvPr/>
            </p:nvSpPr>
            <p:spPr>
              <a:xfrm>
                <a:off x="14116762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7" name="자유형 1396">
                <a:extLst>
                  <a:ext uri="{FF2B5EF4-FFF2-40B4-BE49-F238E27FC236}">
                    <a16:creationId xmlns:a16="http://schemas.microsoft.com/office/drawing/2014/main" id="{645AB25F-5CEF-8F8A-5826-6CA1C68D34C8}"/>
                  </a:ext>
                </a:extLst>
              </p:cNvPr>
              <p:cNvSpPr/>
              <p:nvPr/>
            </p:nvSpPr>
            <p:spPr>
              <a:xfrm>
                <a:off x="13946155" y="9061769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8" name="자유형 1397">
                <a:extLst>
                  <a:ext uri="{FF2B5EF4-FFF2-40B4-BE49-F238E27FC236}">
                    <a16:creationId xmlns:a16="http://schemas.microsoft.com/office/drawing/2014/main" id="{E76DF8CA-D015-16B0-D051-AFD9D1BBEA47}"/>
                  </a:ext>
                </a:extLst>
              </p:cNvPr>
              <p:cNvSpPr/>
              <p:nvPr/>
            </p:nvSpPr>
            <p:spPr>
              <a:xfrm>
                <a:off x="13775548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399" name="자유형 1398">
                <a:extLst>
                  <a:ext uri="{FF2B5EF4-FFF2-40B4-BE49-F238E27FC236}">
                    <a16:creationId xmlns:a16="http://schemas.microsoft.com/office/drawing/2014/main" id="{55B6D7D3-6079-9E0D-F6CB-90B9A0F3EF2B}"/>
                  </a:ext>
                </a:extLst>
              </p:cNvPr>
              <p:cNvSpPr/>
              <p:nvPr/>
            </p:nvSpPr>
            <p:spPr>
              <a:xfrm>
                <a:off x="13604934" y="9061769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0" name="자유형 1399">
                <a:extLst>
                  <a:ext uri="{FF2B5EF4-FFF2-40B4-BE49-F238E27FC236}">
                    <a16:creationId xmlns:a16="http://schemas.microsoft.com/office/drawing/2014/main" id="{870F1A6F-0B74-72D3-03FF-EACD12362B9B}"/>
                  </a:ext>
                </a:extLst>
              </p:cNvPr>
              <p:cNvSpPr/>
              <p:nvPr/>
            </p:nvSpPr>
            <p:spPr>
              <a:xfrm>
                <a:off x="16595479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1" name="자유형 1400">
                <a:extLst>
                  <a:ext uri="{FF2B5EF4-FFF2-40B4-BE49-F238E27FC236}">
                    <a16:creationId xmlns:a16="http://schemas.microsoft.com/office/drawing/2014/main" id="{B0CFD0DF-ED14-0130-5986-D785E8555CCD}"/>
                  </a:ext>
                </a:extLst>
              </p:cNvPr>
              <p:cNvSpPr/>
              <p:nvPr/>
            </p:nvSpPr>
            <p:spPr>
              <a:xfrm>
                <a:off x="16424872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2" name="자유형 1401">
                <a:extLst>
                  <a:ext uri="{FF2B5EF4-FFF2-40B4-BE49-F238E27FC236}">
                    <a16:creationId xmlns:a16="http://schemas.microsoft.com/office/drawing/2014/main" id="{C34850CA-C07F-8D9E-4120-77CF7C89BC81}"/>
                  </a:ext>
                </a:extLst>
              </p:cNvPr>
              <p:cNvSpPr/>
              <p:nvPr/>
            </p:nvSpPr>
            <p:spPr>
              <a:xfrm>
                <a:off x="16254265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3" name="자유형 1402">
                <a:extLst>
                  <a:ext uri="{FF2B5EF4-FFF2-40B4-BE49-F238E27FC236}">
                    <a16:creationId xmlns:a16="http://schemas.microsoft.com/office/drawing/2014/main" id="{022634B1-6038-4B1E-0D1C-A66B7A46917C}"/>
                  </a:ext>
                </a:extLst>
              </p:cNvPr>
              <p:cNvSpPr/>
              <p:nvPr/>
            </p:nvSpPr>
            <p:spPr>
              <a:xfrm>
                <a:off x="16083651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4" name="자유형 1403">
                <a:extLst>
                  <a:ext uri="{FF2B5EF4-FFF2-40B4-BE49-F238E27FC236}">
                    <a16:creationId xmlns:a16="http://schemas.microsoft.com/office/drawing/2014/main" id="{2A095B98-D009-C989-7868-0B590073B687}"/>
                  </a:ext>
                </a:extLst>
              </p:cNvPr>
              <p:cNvSpPr/>
              <p:nvPr/>
            </p:nvSpPr>
            <p:spPr>
              <a:xfrm>
                <a:off x="15913044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5" name="자유형 1404">
                <a:extLst>
                  <a:ext uri="{FF2B5EF4-FFF2-40B4-BE49-F238E27FC236}">
                    <a16:creationId xmlns:a16="http://schemas.microsoft.com/office/drawing/2014/main" id="{37ECC40C-9179-DB47-FAB9-CAF6EF1D3CD6}"/>
                  </a:ext>
                </a:extLst>
              </p:cNvPr>
              <p:cNvSpPr/>
              <p:nvPr/>
            </p:nvSpPr>
            <p:spPr>
              <a:xfrm>
                <a:off x="15742437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6" name="자유형 1405">
                <a:extLst>
                  <a:ext uri="{FF2B5EF4-FFF2-40B4-BE49-F238E27FC236}">
                    <a16:creationId xmlns:a16="http://schemas.microsoft.com/office/drawing/2014/main" id="{DE3ED4CB-D674-B2DD-C6BC-47546E134CC0}"/>
                  </a:ext>
                </a:extLst>
              </p:cNvPr>
              <p:cNvSpPr/>
              <p:nvPr/>
            </p:nvSpPr>
            <p:spPr>
              <a:xfrm>
                <a:off x="15571823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7" name="자유형 1406">
                <a:extLst>
                  <a:ext uri="{FF2B5EF4-FFF2-40B4-BE49-F238E27FC236}">
                    <a16:creationId xmlns:a16="http://schemas.microsoft.com/office/drawing/2014/main" id="{74617EDA-71D0-CBAC-252C-702EAF8093D9}"/>
                  </a:ext>
                </a:extLst>
              </p:cNvPr>
              <p:cNvSpPr/>
              <p:nvPr/>
            </p:nvSpPr>
            <p:spPr>
              <a:xfrm>
                <a:off x="15401216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8" name="자유형 1407">
                <a:extLst>
                  <a:ext uri="{FF2B5EF4-FFF2-40B4-BE49-F238E27FC236}">
                    <a16:creationId xmlns:a16="http://schemas.microsoft.com/office/drawing/2014/main" id="{A1388187-E035-CCA7-E394-579EB6C7A43F}"/>
                  </a:ext>
                </a:extLst>
              </p:cNvPr>
              <p:cNvSpPr/>
              <p:nvPr/>
            </p:nvSpPr>
            <p:spPr>
              <a:xfrm>
                <a:off x="15230609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09" name="자유형 1408">
                <a:extLst>
                  <a:ext uri="{FF2B5EF4-FFF2-40B4-BE49-F238E27FC236}">
                    <a16:creationId xmlns:a16="http://schemas.microsoft.com/office/drawing/2014/main" id="{05758D1A-0CE0-63A4-2ECD-306800385194}"/>
                  </a:ext>
                </a:extLst>
              </p:cNvPr>
              <p:cNvSpPr/>
              <p:nvPr/>
            </p:nvSpPr>
            <p:spPr>
              <a:xfrm>
                <a:off x="15060002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0" name="자유형 1409">
                <a:extLst>
                  <a:ext uri="{FF2B5EF4-FFF2-40B4-BE49-F238E27FC236}">
                    <a16:creationId xmlns:a16="http://schemas.microsoft.com/office/drawing/2014/main" id="{58C41735-2242-20F1-5143-2E5997D6572D}"/>
                  </a:ext>
                </a:extLst>
              </p:cNvPr>
              <p:cNvSpPr/>
              <p:nvPr/>
            </p:nvSpPr>
            <p:spPr>
              <a:xfrm>
                <a:off x="14889387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1" name="자유형 1410">
                <a:extLst>
                  <a:ext uri="{FF2B5EF4-FFF2-40B4-BE49-F238E27FC236}">
                    <a16:creationId xmlns:a16="http://schemas.microsoft.com/office/drawing/2014/main" id="{2333FA09-813F-C0E5-39AA-6C54F83AB584}"/>
                  </a:ext>
                </a:extLst>
              </p:cNvPr>
              <p:cNvSpPr/>
              <p:nvPr/>
            </p:nvSpPr>
            <p:spPr>
              <a:xfrm>
                <a:off x="14718780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2" name="자유형 1411">
                <a:extLst>
                  <a:ext uri="{FF2B5EF4-FFF2-40B4-BE49-F238E27FC236}">
                    <a16:creationId xmlns:a16="http://schemas.microsoft.com/office/drawing/2014/main" id="{39961676-596B-EB32-6BC3-CE3E8138661B}"/>
                  </a:ext>
                </a:extLst>
              </p:cNvPr>
              <p:cNvSpPr/>
              <p:nvPr/>
            </p:nvSpPr>
            <p:spPr>
              <a:xfrm>
                <a:off x="14548173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5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5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3" name="자유형 1412">
                <a:extLst>
                  <a:ext uri="{FF2B5EF4-FFF2-40B4-BE49-F238E27FC236}">
                    <a16:creationId xmlns:a16="http://schemas.microsoft.com/office/drawing/2014/main" id="{463124E3-C3B1-06E0-B66E-2CEC9D203FCD}"/>
                  </a:ext>
                </a:extLst>
              </p:cNvPr>
              <p:cNvSpPr/>
              <p:nvPr/>
            </p:nvSpPr>
            <p:spPr>
              <a:xfrm>
                <a:off x="14377566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4" name="자유형 1413">
                <a:extLst>
                  <a:ext uri="{FF2B5EF4-FFF2-40B4-BE49-F238E27FC236}">
                    <a16:creationId xmlns:a16="http://schemas.microsoft.com/office/drawing/2014/main" id="{5D594043-A7B1-089E-F1A5-70263BECB7DC}"/>
                  </a:ext>
                </a:extLst>
              </p:cNvPr>
              <p:cNvSpPr/>
              <p:nvPr/>
            </p:nvSpPr>
            <p:spPr>
              <a:xfrm>
                <a:off x="14206952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5" name="자유형 1414">
                <a:extLst>
                  <a:ext uri="{FF2B5EF4-FFF2-40B4-BE49-F238E27FC236}">
                    <a16:creationId xmlns:a16="http://schemas.microsoft.com/office/drawing/2014/main" id="{E52A4C8A-B3DC-9A1D-D2B3-7831B6B986F3}"/>
                  </a:ext>
                </a:extLst>
              </p:cNvPr>
              <p:cNvSpPr/>
              <p:nvPr/>
            </p:nvSpPr>
            <p:spPr>
              <a:xfrm>
                <a:off x="14036345" y="8976508"/>
                <a:ext cx="71437" cy="71437"/>
              </a:xfrm>
              <a:custGeom>
                <a:avLst/>
                <a:gdLst>
                  <a:gd name="connsiteX0" fmla="*/ 71438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8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8" y="35719"/>
                    </a:moveTo>
                    <a:cubicBezTo>
                      <a:pt x="71438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8" y="15992"/>
                      <a:pt x="71438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6" name="자유형 1415">
                <a:extLst>
                  <a:ext uri="{FF2B5EF4-FFF2-40B4-BE49-F238E27FC236}">
                    <a16:creationId xmlns:a16="http://schemas.microsoft.com/office/drawing/2014/main" id="{576B1C4B-24C8-B3C1-AA50-FDAA8590170F}"/>
                  </a:ext>
                </a:extLst>
              </p:cNvPr>
              <p:cNvSpPr/>
              <p:nvPr/>
            </p:nvSpPr>
            <p:spPr>
              <a:xfrm>
                <a:off x="13865738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7" name="자유형 1416">
                <a:extLst>
                  <a:ext uri="{FF2B5EF4-FFF2-40B4-BE49-F238E27FC236}">
                    <a16:creationId xmlns:a16="http://schemas.microsoft.com/office/drawing/2014/main" id="{E2E52F24-F561-7B74-66C7-FB66C4F78016}"/>
                  </a:ext>
                </a:extLst>
              </p:cNvPr>
              <p:cNvSpPr/>
              <p:nvPr/>
            </p:nvSpPr>
            <p:spPr>
              <a:xfrm>
                <a:off x="13695124" y="8976508"/>
                <a:ext cx="71437" cy="71437"/>
              </a:xfrm>
              <a:custGeom>
                <a:avLst/>
                <a:gdLst>
                  <a:gd name="connsiteX0" fmla="*/ 71437 w 71437"/>
                  <a:gd name="connsiteY0" fmla="*/ 35719 h 71437"/>
                  <a:gd name="connsiteX1" fmla="*/ 35719 w 71437"/>
                  <a:gd name="connsiteY1" fmla="*/ 71438 h 71437"/>
                  <a:gd name="connsiteX2" fmla="*/ 0 w 71437"/>
                  <a:gd name="connsiteY2" fmla="*/ 35719 h 71437"/>
                  <a:gd name="connsiteX3" fmla="*/ 35719 w 71437"/>
                  <a:gd name="connsiteY3" fmla="*/ 0 h 71437"/>
                  <a:gd name="connsiteX4" fmla="*/ 71437 w 71437"/>
                  <a:gd name="connsiteY4" fmla="*/ 35719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437" h="71437">
                    <a:moveTo>
                      <a:pt x="71437" y="35719"/>
                    </a:moveTo>
                    <a:cubicBezTo>
                      <a:pt x="71437" y="55446"/>
                      <a:pt x="55446" y="71438"/>
                      <a:pt x="35719" y="71438"/>
                    </a:cubicBezTo>
                    <a:cubicBezTo>
                      <a:pt x="15992" y="71438"/>
                      <a:pt x="0" y="55446"/>
                      <a:pt x="0" y="35719"/>
                    </a:cubicBezTo>
                    <a:cubicBezTo>
                      <a:pt x="0" y="15992"/>
                      <a:pt x="15992" y="0"/>
                      <a:pt x="35719" y="0"/>
                    </a:cubicBezTo>
                    <a:cubicBezTo>
                      <a:pt x="55446" y="0"/>
                      <a:pt x="71437" y="15992"/>
                      <a:pt x="71437" y="35719"/>
                    </a:cubicBez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8" name="자유형 1417">
                <a:extLst>
                  <a:ext uri="{FF2B5EF4-FFF2-40B4-BE49-F238E27FC236}">
                    <a16:creationId xmlns:a16="http://schemas.microsoft.com/office/drawing/2014/main" id="{E43FBC8C-389B-0C50-A0CC-38FF497392B5}"/>
                  </a:ext>
                </a:extLst>
              </p:cNvPr>
              <p:cNvSpPr/>
              <p:nvPr/>
            </p:nvSpPr>
            <p:spPr>
              <a:xfrm>
                <a:off x="13518016" y="7953423"/>
                <a:ext cx="35718" cy="71437"/>
              </a:xfrm>
              <a:custGeom>
                <a:avLst/>
                <a:gdLst>
                  <a:gd name="connsiteX0" fmla="*/ 0 w 35718"/>
                  <a:gd name="connsiteY0" fmla="*/ 0 h 71437"/>
                  <a:gd name="connsiteX1" fmla="*/ 35719 w 35718"/>
                  <a:gd name="connsiteY1" fmla="*/ 35719 h 71437"/>
                  <a:gd name="connsiteX2" fmla="*/ 0 w 35718"/>
                  <a:gd name="connsiteY2" fmla="*/ 71438 h 71437"/>
                  <a:gd name="connsiteX3" fmla="*/ 0 w 35718"/>
                  <a:gd name="connsiteY3" fmla="*/ 0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0" y="0"/>
                    </a:moveTo>
                    <a:cubicBezTo>
                      <a:pt x="19724" y="0"/>
                      <a:pt x="35719" y="15995"/>
                      <a:pt x="35719" y="35719"/>
                    </a:cubicBezTo>
                    <a:cubicBezTo>
                      <a:pt x="35719" y="55443"/>
                      <a:pt x="19724" y="71438"/>
                      <a:pt x="0" y="714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19" name="자유형 1418">
                <a:extLst>
                  <a:ext uri="{FF2B5EF4-FFF2-40B4-BE49-F238E27FC236}">
                    <a16:creationId xmlns:a16="http://schemas.microsoft.com/office/drawing/2014/main" id="{575BA693-76BD-7FE0-B641-F79CAB833555}"/>
                  </a:ext>
                </a:extLst>
              </p:cNvPr>
              <p:cNvSpPr/>
              <p:nvPr/>
            </p:nvSpPr>
            <p:spPr>
              <a:xfrm>
                <a:off x="13518016" y="8123937"/>
                <a:ext cx="35718" cy="71437"/>
              </a:xfrm>
              <a:custGeom>
                <a:avLst/>
                <a:gdLst>
                  <a:gd name="connsiteX0" fmla="*/ 0 w 35718"/>
                  <a:gd name="connsiteY0" fmla="*/ 0 h 71437"/>
                  <a:gd name="connsiteX1" fmla="*/ 35719 w 35718"/>
                  <a:gd name="connsiteY1" fmla="*/ 35719 h 71437"/>
                  <a:gd name="connsiteX2" fmla="*/ 0 w 35718"/>
                  <a:gd name="connsiteY2" fmla="*/ 71438 h 71437"/>
                  <a:gd name="connsiteX3" fmla="*/ 0 w 35718"/>
                  <a:gd name="connsiteY3" fmla="*/ 0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0" y="0"/>
                    </a:moveTo>
                    <a:cubicBezTo>
                      <a:pt x="19724" y="0"/>
                      <a:pt x="35719" y="15995"/>
                      <a:pt x="35719" y="35719"/>
                    </a:cubicBezTo>
                    <a:cubicBezTo>
                      <a:pt x="35719" y="55443"/>
                      <a:pt x="19724" y="71438"/>
                      <a:pt x="0" y="714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20" name="자유형 1419">
                <a:extLst>
                  <a:ext uri="{FF2B5EF4-FFF2-40B4-BE49-F238E27FC236}">
                    <a16:creationId xmlns:a16="http://schemas.microsoft.com/office/drawing/2014/main" id="{763E75F1-DD4A-16B5-2364-F2677554901B}"/>
                  </a:ext>
                </a:extLst>
              </p:cNvPr>
              <p:cNvSpPr/>
              <p:nvPr/>
            </p:nvSpPr>
            <p:spPr>
              <a:xfrm>
                <a:off x="13518016" y="8294451"/>
                <a:ext cx="35718" cy="71437"/>
              </a:xfrm>
              <a:custGeom>
                <a:avLst/>
                <a:gdLst>
                  <a:gd name="connsiteX0" fmla="*/ 0 w 35718"/>
                  <a:gd name="connsiteY0" fmla="*/ 0 h 71437"/>
                  <a:gd name="connsiteX1" fmla="*/ 35719 w 35718"/>
                  <a:gd name="connsiteY1" fmla="*/ 35719 h 71437"/>
                  <a:gd name="connsiteX2" fmla="*/ 0 w 35718"/>
                  <a:gd name="connsiteY2" fmla="*/ 71438 h 71437"/>
                  <a:gd name="connsiteX3" fmla="*/ 0 w 35718"/>
                  <a:gd name="connsiteY3" fmla="*/ 0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0" y="0"/>
                    </a:moveTo>
                    <a:cubicBezTo>
                      <a:pt x="19724" y="0"/>
                      <a:pt x="35719" y="15995"/>
                      <a:pt x="35719" y="35719"/>
                    </a:cubicBezTo>
                    <a:cubicBezTo>
                      <a:pt x="35719" y="55443"/>
                      <a:pt x="19724" y="71438"/>
                      <a:pt x="0" y="714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21" name="자유형 1420">
                <a:extLst>
                  <a:ext uri="{FF2B5EF4-FFF2-40B4-BE49-F238E27FC236}">
                    <a16:creationId xmlns:a16="http://schemas.microsoft.com/office/drawing/2014/main" id="{8D3CB4BC-49E0-8B4B-83AE-FC8913236041}"/>
                  </a:ext>
                </a:extLst>
              </p:cNvPr>
              <p:cNvSpPr/>
              <p:nvPr/>
            </p:nvSpPr>
            <p:spPr>
              <a:xfrm>
                <a:off x="13518016" y="8635480"/>
                <a:ext cx="35718" cy="71437"/>
              </a:xfrm>
              <a:custGeom>
                <a:avLst/>
                <a:gdLst>
                  <a:gd name="connsiteX0" fmla="*/ 0 w 35718"/>
                  <a:gd name="connsiteY0" fmla="*/ 0 h 71437"/>
                  <a:gd name="connsiteX1" fmla="*/ 35719 w 35718"/>
                  <a:gd name="connsiteY1" fmla="*/ 35719 h 71437"/>
                  <a:gd name="connsiteX2" fmla="*/ 0 w 35718"/>
                  <a:gd name="connsiteY2" fmla="*/ 71438 h 71437"/>
                  <a:gd name="connsiteX3" fmla="*/ 0 w 35718"/>
                  <a:gd name="connsiteY3" fmla="*/ 0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0" y="0"/>
                    </a:moveTo>
                    <a:cubicBezTo>
                      <a:pt x="19724" y="0"/>
                      <a:pt x="35719" y="15995"/>
                      <a:pt x="35719" y="35719"/>
                    </a:cubicBezTo>
                    <a:cubicBezTo>
                      <a:pt x="35719" y="55443"/>
                      <a:pt x="19724" y="71438"/>
                      <a:pt x="0" y="714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22" name="자유형 1421">
                <a:extLst>
                  <a:ext uri="{FF2B5EF4-FFF2-40B4-BE49-F238E27FC236}">
                    <a16:creationId xmlns:a16="http://schemas.microsoft.com/office/drawing/2014/main" id="{D3DF6B86-93DC-66E2-6FCA-0CC6567D11D4}"/>
                  </a:ext>
                </a:extLst>
              </p:cNvPr>
              <p:cNvSpPr/>
              <p:nvPr/>
            </p:nvSpPr>
            <p:spPr>
              <a:xfrm>
                <a:off x="13518016" y="8805994"/>
                <a:ext cx="35718" cy="71437"/>
              </a:xfrm>
              <a:custGeom>
                <a:avLst/>
                <a:gdLst>
                  <a:gd name="connsiteX0" fmla="*/ 0 w 35718"/>
                  <a:gd name="connsiteY0" fmla="*/ 0 h 71437"/>
                  <a:gd name="connsiteX1" fmla="*/ 35719 w 35718"/>
                  <a:gd name="connsiteY1" fmla="*/ 35719 h 71437"/>
                  <a:gd name="connsiteX2" fmla="*/ 0 w 35718"/>
                  <a:gd name="connsiteY2" fmla="*/ 71438 h 71437"/>
                  <a:gd name="connsiteX3" fmla="*/ 0 w 35718"/>
                  <a:gd name="connsiteY3" fmla="*/ 0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0" y="0"/>
                    </a:moveTo>
                    <a:cubicBezTo>
                      <a:pt x="19724" y="0"/>
                      <a:pt x="35719" y="15995"/>
                      <a:pt x="35719" y="35719"/>
                    </a:cubicBezTo>
                    <a:cubicBezTo>
                      <a:pt x="35719" y="55443"/>
                      <a:pt x="19724" y="71438"/>
                      <a:pt x="0" y="714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  <p:sp>
            <p:nvSpPr>
              <p:cNvPr id="1423" name="자유형 1422">
                <a:extLst>
                  <a:ext uri="{FF2B5EF4-FFF2-40B4-BE49-F238E27FC236}">
                    <a16:creationId xmlns:a16="http://schemas.microsoft.com/office/drawing/2014/main" id="{DFFB1D22-655A-4DFC-18CE-E7633F659DA8}"/>
                  </a:ext>
                </a:extLst>
              </p:cNvPr>
              <p:cNvSpPr/>
              <p:nvPr/>
            </p:nvSpPr>
            <p:spPr>
              <a:xfrm>
                <a:off x="13518016" y="8976508"/>
                <a:ext cx="35718" cy="71437"/>
              </a:xfrm>
              <a:custGeom>
                <a:avLst/>
                <a:gdLst>
                  <a:gd name="connsiteX0" fmla="*/ 0 w 35718"/>
                  <a:gd name="connsiteY0" fmla="*/ 0 h 71437"/>
                  <a:gd name="connsiteX1" fmla="*/ 35719 w 35718"/>
                  <a:gd name="connsiteY1" fmla="*/ 35719 h 71437"/>
                  <a:gd name="connsiteX2" fmla="*/ 0 w 35718"/>
                  <a:gd name="connsiteY2" fmla="*/ 71438 h 71437"/>
                  <a:gd name="connsiteX3" fmla="*/ 0 w 35718"/>
                  <a:gd name="connsiteY3" fmla="*/ 0 h 71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718" h="71437">
                    <a:moveTo>
                      <a:pt x="0" y="0"/>
                    </a:moveTo>
                    <a:cubicBezTo>
                      <a:pt x="19724" y="0"/>
                      <a:pt x="35719" y="15995"/>
                      <a:pt x="35719" y="35719"/>
                    </a:cubicBezTo>
                    <a:cubicBezTo>
                      <a:pt x="35719" y="55443"/>
                      <a:pt x="19724" y="71438"/>
                      <a:pt x="0" y="714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714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ore-KR" altLang="en-US"/>
              </a:p>
            </p:txBody>
          </p:sp>
        </p:grpSp>
        <p:sp>
          <p:nvSpPr>
            <p:cNvPr id="1424" name="자유형 1423">
              <a:extLst>
                <a:ext uri="{FF2B5EF4-FFF2-40B4-BE49-F238E27FC236}">
                  <a16:creationId xmlns:a16="http://schemas.microsoft.com/office/drawing/2014/main" id="{BB0C541C-39AA-398C-32F1-82DCB8419409}"/>
                </a:ext>
              </a:extLst>
            </p:cNvPr>
            <p:cNvSpPr/>
            <p:nvPr/>
          </p:nvSpPr>
          <p:spPr>
            <a:xfrm>
              <a:off x="14167283" y="7969239"/>
              <a:ext cx="1930434" cy="1057125"/>
            </a:xfrm>
            <a:custGeom>
              <a:avLst/>
              <a:gdLst>
                <a:gd name="connsiteX0" fmla="*/ 1930434 w 1930434"/>
                <a:gd name="connsiteY0" fmla="*/ 828661 h 1057125"/>
                <a:gd name="connsiteX1" fmla="*/ 103684 w 1930434"/>
                <a:gd name="connsiteY1" fmla="*/ 1057125 h 1057125"/>
                <a:gd name="connsiteX2" fmla="*/ 0 w 1930434"/>
                <a:gd name="connsiteY2" fmla="*/ 228621 h 1057125"/>
                <a:gd name="connsiteX3" fmla="*/ 1826736 w 1930434"/>
                <a:gd name="connsiteY3" fmla="*/ 0 h 1057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0434" h="1057125">
                  <a:moveTo>
                    <a:pt x="1930434" y="828661"/>
                  </a:moveTo>
                  <a:lnTo>
                    <a:pt x="103684" y="1057125"/>
                  </a:lnTo>
                  <a:lnTo>
                    <a:pt x="0" y="228621"/>
                  </a:lnTo>
                  <a:lnTo>
                    <a:pt x="1826736" y="0"/>
                  </a:lnTo>
                  <a:close/>
                </a:path>
              </a:pathLst>
            </a:custGeom>
            <a:solidFill>
              <a:srgbClr val="F1F1F1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1425" name="자유형 1424">
              <a:extLst>
                <a:ext uri="{FF2B5EF4-FFF2-40B4-BE49-F238E27FC236}">
                  <a16:creationId xmlns:a16="http://schemas.microsoft.com/office/drawing/2014/main" id="{F5DF105D-0385-F24B-1137-2443A5627AEF}"/>
                </a:ext>
              </a:extLst>
            </p:cNvPr>
            <p:cNvSpPr/>
            <p:nvPr/>
          </p:nvSpPr>
          <p:spPr>
            <a:xfrm>
              <a:off x="13518016" y="7854946"/>
              <a:ext cx="3214687" cy="1285861"/>
            </a:xfrm>
            <a:custGeom>
              <a:avLst/>
              <a:gdLst>
                <a:gd name="connsiteX0" fmla="*/ 3214688 w 3214687"/>
                <a:gd name="connsiteY0" fmla="*/ 614356 h 1285861"/>
                <a:gd name="connsiteX1" fmla="*/ 1747962 w 3214687"/>
                <a:gd name="connsiteY1" fmla="*/ 614356 h 1285861"/>
                <a:gd name="connsiteX2" fmla="*/ 1747926 w 3214687"/>
                <a:gd name="connsiteY2" fmla="*/ 614227 h 1285861"/>
                <a:gd name="connsiteX3" fmla="*/ 1913746 w 3214687"/>
                <a:gd name="connsiteY3" fmla="*/ 503991 h 1285861"/>
                <a:gd name="connsiteX4" fmla="*/ 1982569 w 3214687"/>
                <a:gd name="connsiteY4" fmla="*/ 284029 h 1285861"/>
                <a:gd name="connsiteX5" fmla="*/ 1762606 w 3214687"/>
                <a:gd name="connsiteY5" fmla="*/ 352851 h 1285861"/>
                <a:gd name="connsiteX6" fmla="*/ 1626882 w 3214687"/>
                <a:gd name="connsiteY6" fmla="*/ 567307 h 1285861"/>
                <a:gd name="connsiteX7" fmla="*/ 1626753 w 3214687"/>
                <a:gd name="connsiteY7" fmla="*/ 567271 h 1285861"/>
                <a:gd name="connsiteX8" fmla="*/ 1626753 w 3214687"/>
                <a:gd name="connsiteY8" fmla="*/ 0 h 1285861"/>
                <a:gd name="connsiteX9" fmla="*/ 1569603 w 3214687"/>
                <a:gd name="connsiteY9" fmla="*/ 0 h 1285861"/>
                <a:gd name="connsiteX10" fmla="*/ 1569603 w 3214687"/>
                <a:gd name="connsiteY10" fmla="*/ 559399 h 1285861"/>
                <a:gd name="connsiteX11" fmla="*/ 1569475 w 3214687"/>
                <a:gd name="connsiteY11" fmla="*/ 559434 h 1285861"/>
                <a:gd name="connsiteX12" fmla="*/ 1434122 w 3214687"/>
                <a:gd name="connsiteY12" fmla="*/ 345708 h 1285861"/>
                <a:gd name="connsiteX13" fmla="*/ 1214159 w 3214687"/>
                <a:gd name="connsiteY13" fmla="*/ 276877 h 1285861"/>
                <a:gd name="connsiteX14" fmla="*/ 1204744 w 3214687"/>
                <a:gd name="connsiteY14" fmla="*/ 382084 h 1285861"/>
                <a:gd name="connsiteX15" fmla="*/ 1282982 w 3214687"/>
                <a:gd name="connsiteY15" fmla="*/ 496848 h 1285861"/>
                <a:gd name="connsiteX16" fmla="*/ 1462119 w 3214687"/>
                <a:gd name="connsiteY16" fmla="*/ 614227 h 1285861"/>
                <a:gd name="connsiteX17" fmla="*/ 1462083 w 3214687"/>
                <a:gd name="connsiteY17" fmla="*/ 614356 h 1285861"/>
                <a:gd name="connsiteX18" fmla="*/ 0 w 3214687"/>
                <a:gd name="connsiteY18" fmla="*/ 614356 h 1285861"/>
                <a:gd name="connsiteX19" fmla="*/ 0 w 3214687"/>
                <a:gd name="connsiteY19" fmla="*/ 671506 h 1285861"/>
                <a:gd name="connsiteX20" fmla="*/ 1472105 w 3214687"/>
                <a:gd name="connsiteY20" fmla="*/ 671506 h 1285861"/>
                <a:gd name="connsiteX21" fmla="*/ 1472141 w 3214687"/>
                <a:gd name="connsiteY21" fmla="*/ 671634 h 1285861"/>
                <a:gd name="connsiteX22" fmla="*/ 1282975 w 3214687"/>
                <a:gd name="connsiteY22" fmla="*/ 794307 h 1285861"/>
                <a:gd name="connsiteX23" fmla="*/ 1204737 w 3214687"/>
                <a:gd name="connsiteY23" fmla="*/ 909071 h 1285861"/>
                <a:gd name="connsiteX24" fmla="*/ 1214152 w 3214687"/>
                <a:gd name="connsiteY24" fmla="*/ 1014270 h 1285861"/>
                <a:gd name="connsiteX25" fmla="*/ 1267066 w 3214687"/>
                <a:gd name="connsiteY25" fmla="*/ 1033979 h 1285861"/>
                <a:gd name="connsiteX26" fmla="*/ 1434115 w 3214687"/>
                <a:gd name="connsiteY26" fmla="*/ 945447 h 1285861"/>
                <a:gd name="connsiteX27" fmla="*/ 1569468 w 3214687"/>
                <a:gd name="connsiteY27" fmla="*/ 731720 h 1285861"/>
                <a:gd name="connsiteX28" fmla="*/ 1569596 w 3214687"/>
                <a:gd name="connsiteY28" fmla="*/ 731756 h 1285861"/>
                <a:gd name="connsiteX29" fmla="*/ 1569596 w 3214687"/>
                <a:gd name="connsiteY29" fmla="*/ 1285861 h 1285861"/>
                <a:gd name="connsiteX30" fmla="*/ 1626746 w 3214687"/>
                <a:gd name="connsiteY30" fmla="*/ 1285861 h 1285861"/>
                <a:gd name="connsiteX31" fmla="*/ 1626746 w 3214687"/>
                <a:gd name="connsiteY31" fmla="*/ 723891 h 1285861"/>
                <a:gd name="connsiteX32" fmla="*/ 1626875 w 3214687"/>
                <a:gd name="connsiteY32" fmla="*/ 723855 h 1285861"/>
                <a:gd name="connsiteX33" fmla="*/ 1762599 w 3214687"/>
                <a:gd name="connsiteY33" fmla="*/ 938310 h 1285861"/>
                <a:gd name="connsiteX34" fmla="*/ 1929648 w 3214687"/>
                <a:gd name="connsiteY34" fmla="*/ 1026843 h 1285861"/>
                <a:gd name="connsiteX35" fmla="*/ 1982562 w 3214687"/>
                <a:gd name="connsiteY35" fmla="*/ 1007133 h 1285861"/>
                <a:gd name="connsiteX36" fmla="*/ 1913739 w 3214687"/>
                <a:gd name="connsiteY36" fmla="*/ 787170 h 1285861"/>
                <a:gd name="connsiteX37" fmla="*/ 1738039 w 3214687"/>
                <a:gd name="connsiteY37" fmla="*/ 671641 h 1285861"/>
                <a:gd name="connsiteX38" fmla="*/ 1738074 w 3214687"/>
                <a:gd name="connsiteY38" fmla="*/ 671513 h 1285861"/>
                <a:gd name="connsiteX39" fmla="*/ 3214688 w 3214687"/>
                <a:gd name="connsiteY39" fmla="*/ 671513 h 1285861"/>
                <a:gd name="connsiteX40" fmla="*/ 3214688 w 3214687"/>
                <a:gd name="connsiteY40" fmla="*/ 614356 h 1285861"/>
                <a:gd name="connsiteX41" fmla="*/ 1800482 w 3214687"/>
                <a:gd name="connsiteY41" fmla="*/ 390727 h 1285861"/>
                <a:gd name="connsiteX42" fmla="*/ 1929348 w 3214687"/>
                <a:gd name="connsiteY42" fmla="*/ 317497 h 1285861"/>
                <a:gd name="connsiteX43" fmla="*/ 1944679 w 3214687"/>
                <a:gd name="connsiteY43" fmla="*/ 321905 h 1285861"/>
                <a:gd name="connsiteX44" fmla="*/ 1875856 w 3214687"/>
                <a:gd name="connsiteY44" fmla="*/ 466108 h 1285861"/>
                <a:gd name="connsiteX45" fmla="*/ 1674552 w 3214687"/>
                <a:gd name="connsiteY45" fmla="*/ 592131 h 1285861"/>
                <a:gd name="connsiteX46" fmla="*/ 1674459 w 3214687"/>
                <a:gd name="connsiteY46" fmla="*/ 592038 h 1285861"/>
                <a:gd name="connsiteX47" fmla="*/ 1800482 w 3214687"/>
                <a:gd name="connsiteY47" fmla="*/ 390727 h 1285861"/>
                <a:gd name="connsiteX48" fmla="*/ 1254843 w 3214687"/>
                <a:gd name="connsiteY48" fmla="*/ 363138 h 1285861"/>
                <a:gd name="connsiteX49" fmla="*/ 1252028 w 3214687"/>
                <a:gd name="connsiteY49" fmla="*/ 314768 h 1285861"/>
                <a:gd name="connsiteX50" fmla="*/ 1267359 w 3214687"/>
                <a:gd name="connsiteY50" fmla="*/ 310360 h 1285861"/>
                <a:gd name="connsiteX51" fmla="*/ 1396225 w 3214687"/>
                <a:gd name="connsiteY51" fmla="*/ 383591 h 1285861"/>
                <a:gd name="connsiteX52" fmla="*/ 1522255 w 3214687"/>
                <a:gd name="connsiteY52" fmla="*/ 584909 h 1285861"/>
                <a:gd name="connsiteX53" fmla="*/ 1522162 w 3214687"/>
                <a:gd name="connsiteY53" fmla="*/ 585002 h 1285861"/>
                <a:gd name="connsiteX54" fmla="*/ 1320851 w 3214687"/>
                <a:gd name="connsiteY54" fmla="*/ 458965 h 1285861"/>
                <a:gd name="connsiteX55" fmla="*/ 1254843 w 3214687"/>
                <a:gd name="connsiteY55" fmla="*/ 363138 h 1285861"/>
                <a:gd name="connsiteX56" fmla="*/ 1396232 w 3214687"/>
                <a:gd name="connsiteY56" fmla="*/ 907571 h 1285861"/>
                <a:gd name="connsiteX57" fmla="*/ 1252028 w 3214687"/>
                <a:gd name="connsiteY57" fmla="*/ 976386 h 1285861"/>
                <a:gd name="connsiteX58" fmla="*/ 1254843 w 3214687"/>
                <a:gd name="connsiteY58" fmla="*/ 928016 h 1285861"/>
                <a:gd name="connsiteX59" fmla="*/ 1320851 w 3214687"/>
                <a:gd name="connsiteY59" fmla="*/ 832190 h 1285861"/>
                <a:gd name="connsiteX60" fmla="*/ 1522155 w 3214687"/>
                <a:gd name="connsiteY60" fmla="*/ 706167 h 1285861"/>
                <a:gd name="connsiteX61" fmla="*/ 1522248 w 3214687"/>
                <a:gd name="connsiteY61" fmla="*/ 706260 h 1285861"/>
                <a:gd name="connsiteX62" fmla="*/ 1396232 w 3214687"/>
                <a:gd name="connsiteY62" fmla="*/ 907571 h 1285861"/>
                <a:gd name="connsiteX63" fmla="*/ 1944686 w 3214687"/>
                <a:gd name="connsiteY63" fmla="*/ 969250 h 1285861"/>
                <a:gd name="connsiteX64" fmla="*/ 1800482 w 3214687"/>
                <a:gd name="connsiteY64" fmla="*/ 900427 h 1285861"/>
                <a:gd name="connsiteX65" fmla="*/ 1674459 w 3214687"/>
                <a:gd name="connsiteY65" fmla="*/ 699123 h 1285861"/>
                <a:gd name="connsiteX66" fmla="*/ 1674552 w 3214687"/>
                <a:gd name="connsiteY66" fmla="*/ 699030 h 1285861"/>
                <a:gd name="connsiteX67" fmla="*/ 1875856 w 3214687"/>
                <a:gd name="connsiteY67" fmla="*/ 825053 h 1285861"/>
                <a:gd name="connsiteX68" fmla="*/ 1944686 w 3214687"/>
                <a:gd name="connsiteY68" fmla="*/ 969250 h 1285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3214687" h="1285861">
                  <a:moveTo>
                    <a:pt x="3214688" y="614356"/>
                  </a:moveTo>
                  <a:lnTo>
                    <a:pt x="1747962" y="614356"/>
                  </a:lnTo>
                  <a:cubicBezTo>
                    <a:pt x="1747890" y="614356"/>
                    <a:pt x="1747861" y="614256"/>
                    <a:pt x="1747926" y="614227"/>
                  </a:cubicBezTo>
                  <a:cubicBezTo>
                    <a:pt x="1809184" y="581123"/>
                    <a:pt x="1877999" y="539732"/>
                    <a:pt x="1913746" y="503991"/>
                  </a:cubicBezTo>
                  <a:cubicBezTo>
                    <a:pt x="1996057" y="421674"/>
                    <a:pt x="2025646" y="327105"/>
                    <a:pt x="1982569" y="284029"/>
                  </a:cubicBezTo>
                  <a:cubicBezTo>
                    <a:pt x="1939499" y="240937"/>
                    <a:pt x="1844916" y="270527"/>
                    <a:pt x="1762606" y="352851"/>
                  </a:cubicBezTo>
                  <a:cubicBezTo>
                    <a:pt x="1716879" y="398578"/>
                    <a:pt x="1661893" y="498434"/>
                    <a:pt x="1626882" y="567307"/>
                  </a:cubicBezTo>
                  <a:cubicBezTo>
                    <a:pt x="1626846" y="567371"/>
                    <a:pt x="1626753" y="567343"/>
                    <a:pt x="1626753" y="567271"/>
                  </a:cubicBezTo>
                  <a:lnTo>
                    <a:pt x="1626753" y="0"/>
                  </a:lnTo>
                  <a:lnTo>
                    <a:pt x="1569603" y="0"/>
                  </a:lnTo>
                  <a:lnTo>
                    <a:pt x="1569603" y="559399"/>
                  </a:lnTo>
                  <a:cubicBezTo>
                    <a:pt x="1569603" y="559470"/>
                    <a:pt x="1569503" y="559506"/>
                    <a:pt x="1569475" y="559434"/>
                  </a:cubicBezTo>
                  <a:cubicBezTo>
                    <a:pt x="1534449" y="490583"/>
                    <a:pt x="1479685" y="391270"/>
                    <a:pt x="1434122" y="345708"/>
                  </a:cubicBezTo>
                  <a:cubicBezTo>
                    <a:pt x="1351805" y="263390"/>
                    <a:pt x="1257236" y="233808"/>
                    <a:pt x="1214159" y="276877"/>
                  </a:cubicBezTo>
                  <a:cubicBezTo>
                    <a:pt x="1191134" y="299895"/>
                    <a:pt x="1187798" y="337257"/>
                    <a:pt x="1204744" y="382084"/>
                  </a:cubicBezTo>
                  <a:cubicBezTo>
                    <a:pt x="1219052" y="419953"/>
                    <a:pt x="1246842" y="460715"/>
                    <a:pt x="1282982" y="496848"/>
                  </a:cubicBezTo>
                  <a:cubicBezTo>
                    <a:pt x="1321330" y="535196"/>
                    <a:pt x="1397804" y="580087"/>
                    <a:pt x="1462119" y="614227"/>
                  </a:cubicBezTo>
                  <a:cubicBezTo>
                    <a:pt x="1462183" y="614263"/>
                    <a:pt x="1462154" y="614356"/>
                    <a:pt x="1462083" y="614356"/>
                  </a:cubicBezTo>
                  <a:lnTo>
                    <a:pt x="0" y="614356"/>
                  </a:lnTo>
                  <a:lnTo>
                    <a:pt x="0" y="671506"/>
                  </a:lnTo>
                  <a:lnTo>
                    <a:pt x="1472105" y="671506"/>
                  </a:lnTo>
                  <a:cubicBezTo>
                    <a:pt x="1472177" y="671506"/>
                    <a:pt x="1472206" y="671605"/>
                    <a:pt x="1472141" y="671634"/>
                  </a:cubicBezTo>
                  <a:cubicBezTo>
                    <a:pt x="1405933" y="706331"/>
                    <a:pt x="1323337" y="753944"/>
                    <a:pt x="1282975" y="794307"/>
                  </a:cubicBezTo>
                  <a:cubicBezTo>
                    <a:pt x="1246827" y="830447"/>
                    <a:pt x="1219045" y="871209"/>
                    <a:pt x="1204737" y="909071"/>
                  </a:cubicBezTo>
                  <a:cubicBezTo>
                    <a:pt x="1187792" y="953891"/>
                    <a:pt x="1191134" y="991260"/>
                    <a:pt x="1214152" y="1014270"/>
                  </a:cubicBezTo>
                  <a:cubicBezTo>
                    <a:pt x="1227482" y="1027607"/>
                    <a:pt x="1245756" y="1033979"/>
                    <a:pt x="1267066" y="1033979"/>
                  </a:cubicBezTo>
                  <a:cubicBezTo>
                    <a:pt x="1314600" y="1033979"/>
                    <a:pt x="1377279" y="1002282"/>
                    <a:pt x="1434115" y="945447"/>
                  </a:cubicBezTo>
                  <a:cubicBezTo>
                    <a:pt x="1479678" y="899884"/>
                    <a:pt x="1534442" y="800564"/>
                    <a:pt x="1569468" y="731720"/>
                  </a:cubicBezTo>
                  <a:cubicBezTo>
                    <a:pt x="1569503" y="731656"/>
                    <a:pt x="1569596" y="731685"/>
                    <a:pt x="1569596" y="731756"/>
                  </a:cubicBezTo>
                  <a:lnTo>
                    <a:pt x="1569596" y="1285861"/>
                  </a:lnTo>
                  <a:lnTo>
                    <a:pt x="1626746" y="1285861"/>
                  </a:lnTo>
                  <a:lnTo>
                    <a:pt x="1626746" y="723891"/>
                  </a:lnTo>
                  <a:cubicBezTo>
                    <a:pt x="1626746" y="723819"/>
                    <a:pt x="1626846" y="723783"/>
                    <a:pt x="1626875" y="723855"/>
                  </a:cubicBezTo>
                  <a:cubicBezTo>
                    <a:pt x="1661886" y="792735"/>
                    <a:pt x="1716872" y="892590"/>
                    <a:pt x="1762599" y="938310"/>
                  </a:cubicBezTo>
                  <a:cubicBezTo>
                    <a:pt x="1819442" y="995153"/>
                    <a:pt x="1882107" y="1026843"/>
                    <a:pt x="1929648" y="1026843"/>
                  </a:cubicBezTo>
                  <a:cubicBezTo>
                    <a:pt x="1950951" y="1026843"/>
                    <a:pt x="1969232" y="1020471"/>
                    <a:pt x="1982562" y="1007133"/>
                  </a:cubicBezTo>
                  <a:cubicBezTo>
                    <a:pt x="2025639" y="964056"/>
                    <a:pt x="1996057" y="869487"/>
                    <a:pt x="1913739" y="787170"/>
                  </a:cubicBezTo>
                  <a:cubicBezTo>
                    <a:pt x="1876049" y="749487"/>
                    <a:pt x="1801633" y="705546"/>
                    <a:pt x="1738039" y="671641"/>
                  </a:cubicBezTo>
                  <a:cubicBezTo>
                    <a:pt x="1737975" y="671605"/>
                    <a:pt x="1738003" y="671513"/>
                    <a:pt x="1738074" y="671513"/>
                  </a:cubicBezTo>
                  <a:lnTo>
                    <a:pt x="3214688" y="671513"/>
                  </a:lnTo>
                  <a:lnTo>
                    <a:pt x="3214688" y="614356"/>
                  </a:lnTo>
                  <a:close/>
                  <a:moveTo>
                    <a:pt x="1800482" y="390727"/>
                  </a:moveTo>
                  <a:cubicBezTo>
                    <a:pt x="1854153" y="337071"/>
                    <a:pt x="1903917" y="317497"/>
                    <a:pt x="1929348" y="317497"/>
                  </a:cubicBezTo>
                  <a:cubicBezTo>
                    <a:pt x="1936585" y="317497"/>
                    <a:pt x="1941850" y="319083"/>
                    <a:pt x="1944679" y="321905"/>
                  </a:cubicBezTo>
                  <a:cubicBezTo>
                    <a:pt x="1957466" y="334699"/>
                    <a:pt x="1944772" y="397185"/>
                    <a:pt x="1875856" y="466108"/>
                  </a:cubicBezTo>
                  <a:cubicBezTo>
                    <a:pt x="1835186" y="506771"/>
                    <a:pt x="1740432" y="558670"/>
                    <a:pt x="1674552" y="592131"/>
                  </a:cubicBezTo>
                  <a:cubicBezTo>
                    <a:pt x="1674488" y="592160"/>
                    <a:pt x="1674424" y="592095"/>
                    <a:pt x="1674459" y="592038"/>
                  </a:cubicBezTo>
                  <a:cubicBezTo>
                    <a:pt x="1707921" y="526137"/>
                    <a:pt x="1759827" y="431397"/>
                    <a:pt x="1800482" y="390727"/>
                  </a:cubicBezTo>
                  <a:close/>
                  <a:moveTo>
                    <a:pt x="1254843" y="363138"/>
                  </a:moveTo>
                  <a:cubicBezTo>
                    <a:pt x="1245149" y="337478"/>
                    <a:pt x="1246441" y="320354"/>
                    <a:pt x="1252028" y="314768"/>
                  </a:cubicBezTo>
                  <a:cubicBezTo>
                    <a:pt x="1254857" y="311939"/>
                    <a:pt x="1260129" y="310360"/>
                    <a:pt x="1267359" y="310360"/>
                  </a:cubicBezTo>
                  <a:cubicBezTo>
                    <a:pt x="1292797" y="310360"/>
                    <a:pt x="1342561" y="329934"/>
                    <a:pt x="1396225" y="383591"/>
                  </a:cubicBezTo>
                  <a:cubicBezTo>
                    <a:pt x="1436887" y="424260"/>
                    <a:pt x="1488793" y="519022"/>
                    <a:pt x="1522255" y="584909"/>
                  </a:cubicBezTo>
                  <a:cubicBezTo>
                    <a:pt x="1522283" y="584973"/>
                    <a:pt x="1522219" y="585038"/>
                    <a:pt x="1522162" y="585002"/>
                  </a:cubicBezTo>
                  <a:cubicBezTo>
                    <a:pt x="1456275" y="551548"/>
                    <a:pt x="1361542" y="499648"/>
                    <a:pt x="1320851" y="458965"/>
                  </a:cubicBezTo>
                  <a:cubicBezTo>
                    <a:pt x="1290426" y="428525"/>
                    <a:pt x="1266365" y="393600"/>
                    <a:pt x="1254843" y="363138"/>
                  </a:cubicBezTo>
                  <a:close/>
                  <a:moveTo>
                    <a:pt x="1396232" y="907571"/>
                  </a:moveTo>
                  <a:cubicBezTo>
                    <a:pt x="1327302" y="976487"/>
                    <a:pt x="1264815" y="989181"/>
                    <a:pt x="1252028" y="976386"/>
                  </a:cubicBezTo>
                  <a:cubicBezTo>
                    <a:pt x="1246441" y="970807"/>
                    <a:pt x="1245141" y="953677"/>
                    <a:pt x="1254843" y="928016"/>
                  </a:cubicBezTo>
                  <a:cubicBezTo>
                    <a:pt x="1266358" y="897548"/>
                    <a:pt x="1290418" y="862629"/>
                    <a:pt x="1320851" y="832190"/>
                  </a:cubicBezTo>
                  <a:cubicBezTo>
                    <a:pt x="1361513" y="791527"/>
                    <a:pt x="1456268" y="739621"/>
                    <a:pt x="1522155" y="706167"/>
                  </a:cubicBezTo>
                  <a:cubicBezTo>
                    <a:pt x="1522219" y="706139"/>
                    <a:pt x="1522283" y="706203"/>
                    <a:pt x="1522248" y="706260"/>
                  </a:cubicBezTo>
                  <a:cubicBezTo>
                    <a:pt x="1488793" y="772161"/>
                    <a:pt x="1436894" y="866908"/>
                    <a:pt x="1396232" y="907571"/>
                  </a:cubicBezTo>
                  <a:close/>
                  <a:moveTo>
                    <a:pt x="1944686" y="969250"/>
                  </a:moveTo>
                  <a:cubicBezTo>
                    <a:pt x="1931899" y="982052"/>
                    <a:pt x="1869412" y="969350"/>
                    <a:pt x="1800482" y="900427"/>
                  </a:cubicBezTo>
                  <a:cubicBezTo>
                    <a:pt x="1759820" y="859758"/>
                    <a:pt x="1707914" y="765010"/>
                    <a:pt x="1674459" y="699123"/>
                  </a:cubicBezTo>
                  <a:cubicBezTo>
                    <a:pt x="1674431" y="699059"/>
                    <a:pt x="1674495" y="698995"/>
                    <a:pt x="1674552" y="699030"/>
                  </a:cubicBezTo>
                  <a:cubicBezTo>
                    <a:pt x="1740439" y="732492"/>
                    <a:pt x="1835186" y="784391"/>
                    <a:pt x="1875856" y="825053"/>
                  </a:cubicBezTo>
                  <a:cubicBezTo>
                    <a:pt x="1944779" y="893969"/>
                    <a:pt x="1957473" y="956455"/>
                    <a:pt x="1944686" y="969250"/>
                  </a:cubicBezTo>
                  <a:close/>
                </a:path>
              </a:pathLst>
            </a:custGeom>
            <a:solidFill>
              <a:srgbClr val="BD4F4C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grpSp>
        <p:nvGrpSpPr>
          <p:cNvPr id="1460" name="그룹 1459">
            <a:extLst>
              <a:ext uri="{FF2B5EF4-FFF2-40B4-BE49-F238E27FC236}">
                <a16:creationId xmlns:a16="http://schemas.microsoft.com/office/drawing/2014/main" id="{86BF412C-9AAD-987C-8E69-E29AFB5485DF}"/>
              </a:ext>
            </a:extLst>
          </p:cNvPr>
          <p:cNvGrpSpPr/>
          <p:nvPr/>
        </p:nvGrpSpPr>
        <p:grpSpPr>
          <a:xfrm>
            <a:off x="3124201" y="644485"/>
            <a:ext cx="11742432" cy="3777391"/>
            <a:chOff x="3124201" y="644485"/>
            <a:chExt cx="11742432" cy="3777391"/>
          </a:xfrm>
        </p:grpSpPr>
        <p:sp>
          <p:nvSpPr>
            <p:cNvPr id="1447" name="모서리가 둥근 직사각형 1446">
              <a:extLst>
                <a:ext uri="{FF2B5EF4-FFF2-40B4-BE49-F238E27FC236}">
                  <a16:creationId xmlns:a16="http://schemas.microsoft.com/office/drawing/2014/main" id="{105043D2-F2B3-0DD1-EEDE-A1B9432359D3}"/>
                </a:ext>
              </a:extLst>
            </p:cNvPr>
            <p:cNvSpPr/>
            <p:nvPr/>
          </p:nvSpPr>
          <p:spPr>
            <a:xfrm>
              <a:off x="3124201" y="1025486"/>
              <a:ext cx="11742432" cy="339639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B4BDA281-7FB9-01E8-EA7E-12BF45A0AC3E}"/>
                </a:ext>
              </a:extLst>
            </p:cNvPr>
            <p:cNvSpPr txBox="1"/>
            <p:nvPr/>
          </p:nvSpPr>
          <p:spPr>
            <a:xfrm>
              <a:off x="3733801" y="2694682"/>
              <a:ext cx="8379217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R" altLang="en-US" sz="4800" b="1" dirty="0">
                  <a:solidFill>
                    <a:srgbClr val="494949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대상 </a:t>
              </a:r>
              <a:r>
                <a:rPr kumimoji="1" lang="en-US" altLang="ko-KR" sz="4800" b="1" dirty="0">
                  <a:solidFill>
                    <a:srgbClr val="494949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-</a:t>
              </a:r>
              <a:r>
                <a:rPr kumimoji="1" lang="ko-KR" altLang="en-US" sz="4800" b="1" dirty="0">
                  <a:solidFill>
                    <a:srgbClr val="494949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 </a:t>
              </a:r>
              <a:r>
                <a:rPr kumimoji="1" lang="ko-KR" altLang="en-US" sz="6400" b="1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영유아</a:t>
              </a:r>
              <a:r>
                <a:rPr kumimoji="1" lang="ko-KR" altLang="en-US" sz="6400" b="1" dirty="0">
                  <a:solidFill>
                    <a:srgbClr val="494949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 및 보호자</a:t>
              </a:r>
              <a:endParaRPr kumimoji="1" lang="ko-Kore-KR" altLang="en-US" sz="6400" b="1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endParaRPr>
            </a:p>
          </p:txBody>
        </p:sp>
        <p:sp>
          <p:nvSpPr>
            <p:cNvPr id="728" name="TextBox 727">
              <a:extLst>
                <a:ext uri="{FF2B5EF4-FFF2-40B4-BE49-F238E27FC236}">
                  <a16:creationId xmlns:a16="http://schemas.microsoft.com/office/drawing/2014/main" id="{7503EC6E-B611-7EED-07BF-A55B4BCBB3F6}"/>
                </a:ext>
              </a:extLst>
            </p:cNvPr>
            <p:cNvSpPr txBox="1"/>
            <p:nvPr/>
          </p:nvSpPr>
          <p:spPr>
            <a:xfrm>
              <a:off x="3733800" y="1787485"/>
              <a:ext cx="541205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R" altLang="en-US" sz="4800" b="1" dirty="0">
                  <a:solidFill>
                    <a:srgbClr val="4C4C4C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활동 주제 </a:t>
              </a:r>
              <a:r>
                <a:rPr kumimoji="1" lang="en-US" altLang="ko-KR" sz="4800" b="1" dirty="0">
                  <a:solidFill>
                    <a:srgbClr val="4C4C4C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-</a:t>
              </a:r>
              <a:r>
                <a:rPr kumimoji="1" lang="ko-KR" altLang="en-US" sz="4800" b="1" dirty="0">
                  <a:solidFill>
                    <a:srgbClr val="4C4C4C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 우리말</a:t>
              </a:r>
              <a:endParaRPr kumimoji="1" lang="ko-Kore-KR" altLang="en-US" sz="4800" b="1" dirty="0">
                <a:solidFill>
                  <a:srgbClr val="4C4C4C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endParaRPr>
            </a:p>
          </p:txBody>
        </p:sp>
        <p:sp>
          <p:nvSpPr>
            <p:cNvPr id="1446" name="TextBox 1445">
              <a:extLst>
                <a:ext uri="{FF2B5EF4-FFF2-40B4-BE49-F238E27FC236}">
                  <a16:creationId xmlns:a16="http://schemas.microsoft.com/office/drawing/2014/main" id="{43336EF3-5DCC-2242-AF0D-7FF6C36FDBC1}"/>
                </a:ext>
              </a:extLst>
            </p:cNvPr>
            <p:cNvSpPr txBox="1"/>
            <p:nvPr/>
          </p:nvSpPr>
          <p:spPr>
            <a:xfrm>
              <a:off x="3733800" y="644485"/>
              <a:ext cx="5033750" cy="830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kumimoji="1" lang="ko-KR" altLang="en-US" sz="4800" b="1" dirty="0">
                  <a:solidFill>
                    <a:schemeClr val="accent2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활동 주제 및 대상</a:t>
              </a:r>
              <a:endParaRPr kumimoji="1" lang="ko-Kore-KR" altLang="en-US" sz="4800" b="1" dirty="0">
                <a:solidFill>
                  <a:schemeClr val="accent2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endParaRPr>
            </a:p>
          </p:txBody>
        </p:sp>
      </p:grpSp>
      <p:grpSp>
        <p:nvGrpSpPr>
          <p:cNvPr id="1462" name="그룹 1461">
            <a:extLst>
              <a:ext uri="{FF2B5EF4-FFF2-40B4-BE49-F238E27FC236}">
                <a16:creationId xmlns:a16="http://schemas.microsoft.com/office/drawing/2014/main" id="{C7EAA2A9-7A06-8D0E-A1BB-F4EB17BAB6B5}"/>
              </a:ext>
            </a:extLst>
          </p:cNvPr>
          <p:cNvGrpSpPr/>
          <p:nvPr/>
        </p:nvGrpSpPr>
        <p:grpSpPr>
          <a:xfrm>
            <a:off x="3276599" y="5343633"/>
            <a:ext cx="10472435" cy="3990867"/>
            <a:chOff x="3276599" y="5343633"/>
            <a:chExt cx="10472435" cy="3990867"/>
          </a:xfrm>
        </p:grpSpPr>
        <p:sp>
          <p:nvSpPr>
            <p:cNvPr id="727" name="TextBox 726">
              <a:extLst>
                <a:ext uri="{FF2B5EF4-FFF2-40B4-BE49-F238E27FC236}">
                  <a16:creationId xmlns:a16="http://schemas.microsoft.com/office/drawing/2014/main" id="{ECF058FD-0A7B-9218-C859-C3FB968CE32E}"/>
                </a:ext>
              </a:extLst>
            </p:cNvPr>
            <p:cNvSpPr txBox="1"/>
            <p:nvPr/>
          </p:nvSpPr>
          <p:spPr>
            <a:xfrm>
              <a:off x="3276599" y="5343633"/>
              <a:ext cx="519565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R" altLang="en-US" sz="4800" b="1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주제 </a:t>
              </a:r>
              <a:r>
                <a:rPr kumimoji="1" lang="ko-KR" altLang="en-US" sz="4800" b="1" dirty="0">
                  <a:solidFill>
                    <a:srgbClr val="494949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선정 이유는</a:t>
              </a:r>
              <a:r>
                <a:rPr kumimoji="1" lang="en-US" altLang="ko-KR" sz="4800" b="1" dirty="0">
                  <a:solidFill>
                    <a:srgbClr val="494949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</a:rPr>
                <a:t>?</a:t>
              </a:r>
              <a:endParaRPr kumimoji="1" lang="ko-Kore-KR" altLang="en-US" sz="4800" b="1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endParaRPr>
            </a:p>
          </p:txBody>
        </p:sp>
        <p:sp>
          <p:nvSpPr>
            <p:cNvPr id="1451" name="TextBox 1450">
              <a:extLst>
                <a:ext uri="{FF2B5EF4-FFF2-40B4-BE49-F238E27FC236}">
                  <a16:creationId xmlns:a16="http://schemas.microsoft.com/office/drawing/2014/main" id="{0753B682-78EC-289A-9A2E-E43DCF27B6D6}"/>
                </a:ext>
              </a:extLst>
            </p:cNvPr>
            <p:cNvSpPr txBox="1"/>
            <p:nvPr/>
          </p:nvSpPr>
          <p:spPr>
            <a:xfrm>
              <a:off x="3604910" y="6574347"/>
              <a:ext cx="10144124" cy="12926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ore-KR" altLang="en-US" sz="3600" dirty="0">
                  <a:solidFill>
                    <a:srgbClr val="494949"/>
                  </a:solidFill>
                  <a:latin typeface="Gmarket Sans Medium" panose="02000000000000000000" pitchFamily="2" charset="-128"/>
                  <a:ea typeface="Gmarket Sans Medium" panose="02000000000000000000" pitchFamily="2" charset="-128"/>
                </a:rPr>
                <a:t>아이에게</a:t>
              </a:r>
              <a:r>
                <a:rPr kumimoji="1" lang="ko-KR" altLang="en-US" sz="3600" dirty="0">
                  <a:solidFill>
                    <a:srgbClr val="494949"/>
                  </a:solidFill>
                  <a:latin typeface="Gmarket Sans Medium" panose="02000000000000000000" pitchFamily="2" charset="-128"/>
                  <a:ea typeface="Gmarket Sans Medium" panose="02000000000000000000" pitchFamily="2" charset="-128"/>
                </a:rPr>
                <a:t> </a:t>
              </a:r>
              <a:r>
                <a:rPr kumimoji="1" lang="ko-KR" altLang="en-US" sz="4200" b="1" dirty="0">
                  <a:solidFill>
                    <a:srgbClr val="D99694"/>
                  </a:solidFill>
                  <a:latin typeface="Gmarket Sans Medium" panose="02000000000000000000" pitchFamily="2" charset="-128"/>
                  <a:ea typeface="Gmarket Sans Medium" panose="02000000000000000000" pitchFamily="2" charset="-128"/>
                </a:rPr>
                <a:t>직접 요리하며 배우는 경험을 통해</a:t>
              </a:r>
              <a:endParaRPr kumimoji="1" lang="en-US" altLang="ko-KR" sz="3600" b="1" dirty="0">
                <a:solidFill>
                  <a:srgbClr val="D99694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endParaRPr>
            </a:p>
            <a:p>
              <a:r>
                <a:rPr kumimoji="1" lang="ko-KR" altLang="en-US" sz="3600" dirty="0">
                  <a:solidFill>
                    <a:srgbClr val="494949"/>
                  </a:solidFill>
                  <a:latin typeface="Gmarket Sans Medium" panose="02000000000000000000" pitchFamily="2" charset="-128"/>
                  <a:ea typeface="Gmarket Sans Medium" panose="02000000000000000000" pitchFamily="2" charset="-128"/>
                </a:rPr>
                <a:t>즐거운 시간을 보낼 수 있음</a:t>
              </a:r>
              <a:endParaRPr kumimoji="1" lang="en-US" altLang="ko-KR" sz="36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endParaRPr>
            </a:p>
          </p:txBody>
        </p:sp>
        <p:sp>
          <p:nvSpPr>
            <p:cNvPr id="1459" name="TextBox 1458">
              <a:extLst>
                <a:ext uri="{FF2B5EF4-FFF2-40B4-BE49-F238E27FC236}">
                  <a16:creationId xmlns:a16="http://schemas.microsoft.com/office/drawing/2014/main" id="{8089542F-3465-68C3-2D12-DFA72E6B4762}"/>
                </a:ext>
              </a:extLst>
            </p:cNvPr>
            <p:cNvSpPr txBox="1"/>
            <p:nvPr/>
          </p:nvSpPr>
          <p:spPr>
            <a:xfrm>
              <a:off x="3601213" y="8134171"/>
              <a:ext cx="927048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R" altLang="en-US" sz="3600" dirty="0">
                  <a:solidFill>
                    <a:srgbClr val="494949"/>
                  </a:solidFill>
                  <a:latin typeface="Gmarket Sans Medium" panose="02000000000000000000" pitchFamily="2" charset="-128"/>
                  <a:ea typeface="Gmarket Sans Medium" panose="02000000000000000000" pitchFamily="2" charset="-128"/>
                </a:rPr>
                <a:t>우리말을 배워야 하는 아이들에게 쉽게 한글을</a:t>
              </a:r>
              <a:endParaRPr kumimoji="1" lang="en-US" altLang="ko-KR" sz="36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endParaRPr>
            </a:p>
            <a:p>
              <a:r>
                <a:rPr kumimoji="1" lang="ko-KR" altLang="en-US" sz="3600" dirty="0">
                  <a:solidFill>
                    <a:srgbClr val="494949"/>
                  </a:solidFill>
                  <a:latin typeface="Gmarket Sans Medium" panose="02000000000000000000" pitchFamily="2" charset="-128"/>
                  <a:ea typeface="Gmarket Sans Medium" panose="02000000000000000000" pitchFamily="2" charset="-128"/>
                </a:rPr>
                <a:t>익힐 수 있게 도움을 줌</a:t>
              </a:r>
              <a:endParaRPr kumimoji="1" lang="en-US" altLang="ko-KR" sz="36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91156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>
        <p159:morph option="byObject"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1AA390B5-FCFB-FF0A-CBBF-A3901EAEB759}"/>
              </a:ext>
            </a:extLst>
          </p:cNvPr>
          <p:cNvSpPr/>
          <p:nvPr/>
        </p:nvSpPr>
        <p:spPr>
          <a:xfrm>
            <a:off x="-116303" y="-4229100"/>
            <a:ext cx="2988675" cy="231648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ore-KR" sz="4800" dirty="0"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A585134-C267-4AF8-6B17-7BE24A65BFB0}"/>
              </a:ext>
            </a:extLst>
          </p:cNvPr>
          <p:cNvSpPr/>
          <p:nvPr/>
        </p:nvSpPr>
        <p:spPr>
          <a:xfrm>
            <a:off x="-116304" y="773596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01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선정이유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39956C8D-7405-F353-D3AC-A698F8C92008}"/>
              </a:ext>
            </a:extLst>
          </p:cNvPr>
          <p:cNvSpPr/>
          <p:nvPr/>
        </p:nvSpPr>
        <p:spPr>
          <a:xfrm>
            <a:off x="-116304" y="4305300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02</a:t>
            </a:r>
          </a:p>
          <a:p>
            <a:pPr algn="ctr"/>
            <a:r>
              <a:rPr kumimoji="1" lang="ko-KR" altLang="en-US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활동</a:t>
            </a:r>
            <a:endParaRPr kumimoji="1" lang="en-US" altLang="ko-Kore-KR" sz="5200" dirty="0">
              <a:solidFill>
                <a:schemeClr val="bg1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E05A2ED-0ED7-698D-794A-FC7903D04E9E}"/>
              </a:ext>
            </a:extLst>
          </p:cNvPr>
          <p:cNvSpPr/>
          <p:nvPr/>
        </p:nvSpPr>
        <p:spPr>
          <a:xfrm>
            <a:off x="-116305" y="7837004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03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기대효과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0FA8559-8B66-50A6-F51F-12EF475E287C}"/>
              </a:ext>
            </a:extLst>
          </p:cNvPr>
          <p:cNvSpPr/>
          <p:nvPr/>
        </p:nvSpPr>
        <p:spPr>
          <a:xfrm>
            <a:off x="-146785" y="11368708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ko-KR" sz="48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102B170-6C45-C2CA-EFA1-51FC05BB0D11}"/>
              </a:ext>
            </a:extLst>
          </p:cNvPr>
          <p:cNvSpPr/>
          <p:nvPr/>
        </p:nvSpPr>
        <p:spPr>
          <a:xfrm>
            <a:off x="-146786" y="14900412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ko-KR" sz="48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D8F1EA-8FA1-1967-0EDB-83F61A139A18}"/>
              </a:ext>
            </a:extLst>
          </p:cNvPr>
          <p:cNvSpPr txBox="1"/>
          <p:nvPr/>
        </p:nvSpPr>
        <p:spPr>
          <a:xfrm>
            <a:off x="3203176" y="636389"/>
            <a:ext cx="72058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64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한글모양 주먹밥 틀</a:t>
            </a:r>
            <a:endParaRPr kumimoji="1" lang="en-US" altLang="ko-KR" sz="64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C76ABF-FF0B-EC55-0A2C-E900F5F0EA75}"/>
              </a:ext>
            </a:extLst>
          </p:cNvPr>
          <p:cNvSpPr txBox="1"/>
          <p:nvPr/>
        </p:nvSpPr>
        <p:spPr>
          <a:xfrm>
            <a:off x="3203177" y="2107168"/>
            <a:ext cx="2255746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ko-Kore-KR" altLang="en-US" sz="4200" b="1" dirty="0">
                <a:solidFill>
                  <a:srgbClr val="D99694"/>
                </a:solidFill>
                <a:latin typeface="Gmarket Sans Bold" panose="02000000000000000000" pitchFamily="2" charset="-128"/>
                <a:ea typeface="Gmarket Sans Bold" panose="02000000000000000000" pitchFamily="2" charset="-128"/>
              </a:rPr>
              <a:t>아이디어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69FF45-204E-D161-F8FB-F53FEA5F9A42}"/>
              </a:ext>
            </a:extLst>
          </p:cNvPr>
          <p:cNvSpPr txBox="1"/>
          <p:nvPr/>
        </p:nvSpPr>
        <p:spPr>
          <a:xfrm>
            <a:off x="3203177" y="7043450"/>
            <a:ext cx="2406428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ko-KR" altLang="en-US" sz="4200" b="1" dirty="0">
                <a:solidFill>
                  <a:srgbClr val="D99694"/>
                </a:solidFill>
                <a:latin typeface="Gmarket Sans Bold" panose="02000000000000000000" pitchFamily="2" charset="-128"/>
                <a:ea typeface="Gmarket Sans Bold" panose="02000000000000000000" pitchFamily="2" charset="-128"/>
              </a:rPr>
              <a:t>제작 방안</a:t>
            </a:r>
            <a:endParaRPr kumimoji="1" lang="ko-Kore-KR" altLang="en-US" sz="4200" b="1" dirty="0">
              <a:solidFill>
                <a:srgbClr val="D99694"/>
              </a:solidFill>
              <a:latin typeface="Gmarket Sans Bold" panose="02000000000000000000" pitchFamily="2" charset="-128"/>
              <a:ea typeface="Gmarket Sans Bold" panose="02000000000000000000" pitchFamily="2" charset="-12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C1329E-921F-1260-E037-C6DF915E7529}"/>
              </a:ext>
            </a:extLst>
          </p:cNvPr>
          <p:cNvSpPr txBox="1"/>
          <p:nvPr/>
        </p:nvSpPr>
        <p:spPr>
          <a:xfrm>
            <a:off x="2673815" y="2965879"/>
            <a:ext cx="75103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자음과 모음 모양의 틀에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밥을 채워 넣어 원하는 글자를 만듦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0A15273E-67ED-64C1-C822-7C08B3463BB5}"/>
              </a:ext>
            </a:extLst>
          </p:cNvPr>
          <p:cNvSpPr txBox="1"/>
          <p:nvPr/>
        </p:nvSpPr>
        <p:spPr>
          <a:xfrm>
            <a:off x="3198097" y="4531356"/>
            <a:ext cx="1220206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ko-Kore-KR" altLang="en-US" sz="4200" b="1" dirty="0">
                <a:solidFill>
                  <a:srgbClr val="D99694"/>
                </a:solidFill>
                <a:latin typeface="Gmarket Sans Bold" panose="02000000000000000000" pitchFamily="2" charset="-128"/>
                <a:ea typeface="Gmarket Sans Bold" panose="02000000000000000000" pitchFamily="2" charset="-128"/>
              </a:rPr>
              <a:t>장점</a:t>
            </a:r>
          </a:p>
        </p:txBody>
      </p:sp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E7601560-2468-189B-9C64-B6869C8F4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6938" y="3162300"/>
            <a:ext cx="2709247" cy="5234609"/>
          </a:xfrm>
          <a:prstGeom prst="rect">
            <a:avLst/>
          </a:prstGeom>
          <a:scene3d>
            <a:camera prst="orthographicFront">
              <a:rot lat="0" lon="0" rev="1200000"/>
            </a:camera>
            <a:lightRig rig="threePt" dir="t"/>
          </a:scene3d>
        </p:spPr>
      </p:pic>
      <p:pic>
        <p:nvPicPr>
          <p:cNvPr id="8" name="그림 7" descr="텍스트이(가) 표시된 사진&#10;&#10;자동 생성된 설명">
            <a:extLst>
              <a:ext uri="{FF2B5EF4-FFF2-40B4-BE49-F238E27FC236}">
                <a16:creationId xmlns:a16="http://schemas.microsoft.com/office/drawing/2014/main" id="{FB76C6F0-EBB3-570A-4E17-935BF074BB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7730" y="3405161"/>
            <a:ext cx="2642470" cy="5234608"/>
          </a:xfrm>
          <a:prstGeom prst="rect">
            <a:avLst/>
          </a:prstGeom>
          <a:scene3d>
            <a:camera prst="orthographicFront">
              <a:rot lat="0" lon="0" rev="20399999"/>
            </a:camera>
            <a:lightRig rig="threePt" dir="t"/>
          </a:scene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6A6C415-504C-1C6D-DF15-55215830EB20}"/>
              </a:ext>
            </a:extLst>
          </p:cNvPr>
          <p:cNvSpPr txBox="1"/>
          <p:nvPr/>
        </p:nvSpPr>
        <p:spPr>
          <a:xfrm>
            <a:off x="2583720" y="5270020"/>
            <a:ext cx="8312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어린 아이도 손쉽게 만들 수 있음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나중에 밥 뿐만 아니라 모래와 같은 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  소재 사용 가능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F6465B-AA2F-93B5-653E-3D0FAC8AEBAA}"/>
              </a:ext>
            </a:extLst>
          </p:cNvPr>
          <p:cNvSpPr txBox="1"/>
          <p:nvPr/>
        </p:nvSpPr>
        <p:spPr>
          <a:xfrm>
            <a:off x="2583720" y="7837004"/>
            <a:ext cx="843211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자음과 모음을 각각 틀로 만듦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틀은 안전을 위해 고무같은 소재를 사용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30170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1AA390B5-FCFB-FF0A-CBBF-A3901EAEB759}"/>
              </a:ext>
            </a:extLst>
          </p:cNvPr>
          <p:cNvSpPr/>
          <p:nvPr/>
        </p:nvSpPr>
        <p:spPr>
          <a:xfrm>
            <a:off x="-116303" y="-4229100"/>
            <a:ext cx="2988675" cy="231648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ore-KR" sz="4800" dirty="0"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A585134-C267-4AF8-6B17-7BE24A65BFB0}"/>
              </a:ext>
            </a:extLst>
          </p:cNvPr>
          <p:cNvSpPr/>
          <p:nvPr/>
        </p:nvSpPr>
        <p:spPr>
          <a:xfrm>
            <a:off x="-116304" y="773596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01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선정이유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39956C8D-7405-F353-D3AC-A698F8C92008}"/>
              </a:ext>
            </a:extLst>
          </p:cNvPr>
          <p:cNvSpPr/>
          <p:nvPr/>
        </p:nvSpPr>
        <p:spPr>
          <a:xfrm>
            <a:off x="-116304" y="4305300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02</a:t>
            </a:r>
          </a:p>
          <a:p>
            <a:pPr algn="ctr"/>
            <a:r>
              <a:rPr kumimoji="1" lang="ko-KR" altLang="en-US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활동</a:t>
            </a:r>
            <a:endParaRPr kumimoji="1" lang="en-US" altLang="ko-Kore-KR" sz="5200" dirty="0">
              <a:solidFill>
                <a:schemeClr val="bg1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E05A2ED-0ED7-698D-794A-FC7903D04E9E}"/>
              </a:ext>
            </a:extLst>
          </p:cNvPr>
          <p:cNvSpPr/>
          <p:nvPr/>
        </p:nvSpPr>
        <p:spPr>
          <a:xfrm>
            <a:off x="-116305" y="7837004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03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기대효과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0FA8559-8B66-50A6-F51F-12EF475E287C}"/>
              </a:ext>
            </a:extLst>
          </p:cNvPr>
          <p:cNvSpPr/>
          <p:nvPr/>
        </p:nvSpPr>
        <p:spPr>
          <a:xfrm>
            <a:off x="-146785" y="11368708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ko-KR" sz="48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102B170-6C45-C2CA-EFA1-51FC05BB0D11}"/>
              </a:ext>
            </a:extLst>
          </p:cNvPr>
          <p:cNvSpPr/>
          <p:nvPr/>
        </p:nvSpPr>
        <p:spPr>
          <a:xfrm>
            <a:off x="-146786" y="14900412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ko-KR" sz="48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D8F1EA-8FA1-1967-0EDB-83F61A139A18}"/>
              </a:ext>
            </a:extLst>
          </p:cNvPr>
          <p:cNvSpPr txBox="1"/>
          <p:nvPr/>
        </p:nvSpPr>
        <p:spPr>
          <a:xfrm>
            <a:off x="3203176" y="636389"/>
            <a:ext cx="72058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64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한글모양 디딜판</a:t>
            </a:r>
            <a:endParaRPr kumimoji="1" lang="en-US" altLang="ko-KR" sz="64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C76ABF-FF0B-EC55-0A2C-E900F5F0EA75}"/>
              </a:ext>
            </a:extLst>
          </p:cNvPr>
          <p:cNvSpPr txBox="1"/>
          <p:nvPr/>
        </p:nvSpPr>
        <p:spPr>
          <a:xfrm>
            <a:off x="3129280" y="2107168"/>
            <a:ext cx="2255746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ko-Kore-KR" altLang="en-US" sz="4200" b="1" dirty="0">
                <a:solidFill>
                  <a:srgbClr val="D99694"/>
                </a:solidFill>
                <a:latin typeface="Gmarket Sans Bold" panose="02000000000000000000" pitchFamily="2" charset="-128"/>
                <a:ea typeface="Gmarket Sans Bold" panose="02000000000000000000" pitchFamily="2" charset="-128"/>
              </a:rPr>
              <a:t>아이디어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69FF45-204E-D161-F8FB-F53FEA5F9A42}"/>
              </a:ext>
            </a:extLst>
          </p:cNvPr>
          <p:cNvSpPr txBox="1"/>
          <p:nvPr/>
        </p:nvSpPr>
        <p:spPr>
          <a:xfrm>
            <a:off x="3129280" y="7043450"/>
            <a:ext cx="2406428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ko-KR" altLang="en-US" sz="4200" b="1" dirty="0">
                <a:solidFill>
                  <a:srgbClr val="D99694"/>
                </a:solidFill>
                <a:latin typeface="Gmarket Sans Bold" panose="02000000000000000000" pitchFamily="2" charset="-128"/>
                <a:ea typeface="Gmarket Sans Bold" panose="02000000000000000000" pitchFamily="2" charset="-128"/>
              </a:rPr>
              <a:t>제작 방안</a:t>
            </a:r>
            <a:endParaRPr kumimoji="1" lang="ko-Kore-KR" altLang="en-US" sz="4200" b="1" dirty="0">
              <a:solidFill>
                <a:srgbClr val="D99694"/>
              </a:solidFill>
              <a:latin typeface="Gmarket Sans Bold" panose="02000000000000000000" pitchFamily="2" charset="-128"/>
              <a:ea typeface="Gmarket Sans Bold" panose="02000000000000000000" pitchFamily="2" charset="-12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C1329E-921F-1260-E037-C6DF915E7529}"/>
              </a:ext>
            </a:extLst>
          </p:cNvPr>
          <p:cNvSpPr txBox="1"/>
          <p:nvPr/>
        </p:nvSpPr>
        <p:spPr>
          <a:xfrm>
            <a:off x="2673815" y="2965879"/>
            <a:ext cx="78886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자음과 모음 모양의 디딜판을 구성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김이나 오이</a:t>
            </a:r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,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당근같은 채소를 모양냄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0A15273E-67ED-64C1-C822-7C08B3463BB5}"/>
              </a:ext>
            </a:extLst>
          </p:cNvPr>
          <p:cNvSpPr txBox="1"/>
          <p:nvPr/>
        </p:nvSpPr>
        <p:spPr>
          <a:xfrm>
            <a:off x="3124200" y="4531356"/>
            <a:ext cx="1220206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ko-Kore-KR" altLang="en-US" sz="4200" b="1" dirty="0">
                <a:solidFill>
                  <a:srgbClr val="D99694"/>
                </a:solidFill>
                <a:latin typeface="Gmarket Sans Bold" panose="02000000000000000000" pitchFamily="2" charset="-128"/>
                <a:ea typeface="Gmarket Sans Bold" panose="02000000000000000000" pitchFamily="2" charset="-128"/>
              </a:rPr>
              <a:t>장점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A6C415-504C-1C6D-DF15-55215830EB20}"/>
              </a:ext>
            </a:extLst>
          </p:cNvPr>
          <p:cNvSpPr txBox="1"/>
          <p:nvPr/>
        </p:nvSpPr>
        <p:spPr>
          <a:xfrm>
            <a:off x="2583720" y="5270020"/>
            <a:ext cx="81836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주먹밥 틀과 마찬가지로 난이도가 낮음</a:t>
            </a:r>
            <a:b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</a:br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-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 도시락 뿐만 아니라 종이에 활용 가능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F6465B-AA2F-93B5-653E-3D0FAC8AEBAA}"/>
              </a:ext>
            </a:extLst>
          </p:cNvPr>
          <p:cNvSpPr txBox="1"/>
          <p:nvPr/>
        </p:nvSpPr>
        <p:spPr>
          <a:xfrm>
            <a:off x="2583720" y="7837004"/>
            <a:ext cx="79944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자음과 모음을 각각 틀로 만듦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  <a:p>
            <a:r>
              <a:rPr kumimoji="1" lang="en-US" altLang="ko-KR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	</a:t>
            </a:r>
            <a:r>
              <a:rPr kumimoji="1" lang="ko-KR" altLang="en-US" sz="3200" dirty="0">
                <a:solidFill>
                  <a:srgbClr val="494949"/>
                </a:solidFill>
                <a:latin typeface="Gmarket Sans Medium" panose="02000000000000000000" pitchFamily="2" charset="-128"/>
                <a:ea typeface="Gmarket Sans Medium" panose="02000000000000000000" pitchFamily="2" charset="-128"/>
              </a:rPr>
              <a:t>틀은 안전을 위해 플라스틱 소재를 사용</a:t>
            </a:r>
            <a:endParaRPr kumimoji="1" lang="en-US" altLang="ko-KR" sz="3200" dirty="0">
              <a:solidFill>
                <a:srgbClr val="494949"/>
              </a:solidFill>
              <a:latin typeface="Gmarket Sans Medium" panose="02000000000000000000" pitchFamily="2" charset="-128"/>
              <a:ea typeface="Gmarket Sans Medium" panose="02000000000000000000" pitchFamily="2" charset="-128"/>
            </a:endParaRPr>
          </a:p>
        </p:txBody>
      </p:sp>
      <p:pic>
        <p:nvPicPr>
          <p:cNvPr id="6" name="그림 5" descr="텍스트, 전자기기, 실내, 플라스틱이(가) 표시된 사진&#10;&#10;자동 생성된 설명">
            <a:extLst>
              <a:ext uri="{FF2B5EF4-FFF2-40B4-BE49-F238E27FC236}">
                <a16:creationId xmlns:a16="http://schemas.microsoft.com/office/drawing/2014/main" id="{21CAE76F-4B3B-0040-8388-B1EED680B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554" y="1796570"/>
            <a:ext cx="6934200" cy="6946900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414332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모서리가 둥근 직사각형 60">
            <a:extLst>
              <a:ext uri="{FF2B5EF4-FFF2-40B4-BE49-F238E27FC236}">
                <a16:creationId xmlns:a16="http://schemas.microsoft.com/office/drawing/2014/main" id="{72DCD52D-D92B-DB14-64B1-FC5A248289B0}"/>
              </a:ext>
            </a:extLst>
          </p:cNvPr>
          <p:cNvSpPr/>
          <p:nvPr/>
        </p:nvSpPr>
        <p:spPr>
          <a:xfrm>
            <a:off x="10668000" y="2605172"/>
            <a:ext cx="6324600" cy="4148093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990083CE-92DB-461C-DDA1-CF528A692A82}"/>
              </a:ext>
            </a:extLst>
          </p:cNvPr>
          <p:cNvSpPr/>
          <p:nvPr/>
        </p:nvSpPr>
        <p:spPr>
          <a:xfrm>
            <a:off x="3352800" y="2501281"/>
            <a:ext cx="4810907" cy="43688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AA390B5-FCFB-FF0A-CBBF-A3901EAEB759}"/>
              </a:ext>
            </a:extLst>
          </p:cNvPr>
          <p:cNvSpPr/>
          <p:nvPr/>
        </p:nvSpPr>
        <p:spPr>
          <a:xfrm>
            <a:off x="-136886" y="-7200900"/>
            <a:ext cx="2988675" cy="231648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ore-KR" sz="4800" dirty="0"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A585134-C267-4AF8-6B17-7BE24A65BFB0}"/>
              </a:ext>
            </a:extLst>
          </p:cNvPr>
          <p:cNvSpPr/>
          <p:nvPr/>
        </p:nvSpPr>
        <p:spPr>
          <a:xfrm>
            <a:off x="-116304" y="-2807804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01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선정이유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39956C8D-7405-F353-D3AC-A698F8C92008}"/>
              </a:ext>
            </a:extLst>
          </p:cNvPr>
          <p:cNvSpPr/>
          <p:nvPr/>
        </p:nvSpPr>
        <p:spPr>
          <a:xfrm>
            <a:off x="-116304" y="723900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48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02</a:t>
            </a:r>
          </a:p>
          <a:p>
            <a:pPr algn="ctr"/>
            <a:r>
              <a:rPr kumimoji="1" lang="ko-KR" altLang="en-US" sz="3600" dirty="0">
                <a:solidFill>
                  <a:schemeClr val="bg1">
                    <a:lumMod val="85000"/>
                  </a:schemeClr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활동</a:t>
            </a:r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E05A2ED-0ED7-698D-794A-FC7903D04E9E}"/>
              </a:ext>
            </a:extLst>
          </p:cNvPr>
          <p:cNvSpPr/>
          <p:nvPr/>
        </p:nvSpPr>
        <p:spPr>
          <a:xfrm>
            <a:off x="-116305" y="4255604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03</a:t>
            </a:r>
          </a:p>
          <a:p>
            <a:pPr algn="ctr"/>
            <a:r>
              <a:rPr kumimoji="1" lang="ko-KR" altLang="en-US" sz="5200" dirty="0">
                <a:solidFill>
                  <a:schemeClr val="bg1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기대효과</a:t>
            </a:r>
            <a:endParaRPr kumimoji="1" lang="en-US" altLang="ko-Kore-KR" sz="5200" dirty="0">
              <a:solidFill>
                <a:schemeClr val="bg1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0FA8559-8B66-50A6-F51F-12EF475E287C}"/>
              </a:ext>
            </a:extLst>
          </p:cNvPr>
          <p:cNvSpPr/>
          <p:nvPr/>
        </p:nvSpPr>
        <p:spPr>
          <a:xfrm>
            <a:off x="-146785" y="7787308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ko-Kore-KR" sz="36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102B170-6C45-C2CA-EFA1-51FC05BB0D11}"/>
              </a:ext>
            </a:extLst>
          </p:cNvPr>
          <p:cNvSpPr/>
          <p:nvPr/>
        </p:nvSpPr>
        <p:spPr>
          <a:xfrm>
            <a:off x="-146786" y="11319012"/>
            <a:ext cx="3019157" cy="1702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ko-KR" sz="4800" dirty="0">
              <a:solidFill>
                <a:schemeClr val="bg1">
                  <a:lumMod val="85000"/>
                </a:schemeClr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A25A46EA-162C-3E9B-1767-0FE5D23F9C35}"/>
              </a:ext>
            </a:extLst>
          </p:cNvPr>
          <p:cNvGrpSpPr/>
          <p:nvPr/>
        </p:nvGrpSpPr>
        <p:grpSpPr>
          <a:xfrm>
            <a:off x="37895420" y="48753218"/>
            <a:ext cx="8270764" cy="7711973"/>
            <a:chOff x="40387609" y="53534216"/>
            <a:chExt cx="8270764" cy="7711973"/>
          </a:xfrm>
        </p:grpSpPr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535FD3B3-6055-D748-3934-6898B4BCC7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88373" y="59976189"/>
              <a:ext cx="1270000" cy="1270000"/>
            </a:xfrm>
            <a:prstGeom prst="rect">
              <a:avLst/>
            </a:prstGeom>
          </p:spPr>
        </p:pic>
        <p:pic>
          <p:nvPicPr>
            <p:cNvPr id="78" name="그림 77">
              <a:extLst>
                <a:ext uri="{FF2B5EF4-FFF2-40B4-BE49-F238E27FC236}">
                  <a16:creationId xmlns:a16="http://schemas.microsoft.com/office/drawing/2014/main" id="{D9BE461E-549A-3E14-5B35-96E9E1322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7609" y="53534216"/>
              <a:ext cx="2743200" cy="241300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DB7A4717-D9B0-4FC9-C2E7-AC363556BCB9}"/>
              </a:ext>
            </a:extLst>
          </p:cNvPr>
          <p:cNvSpPr txBox="1"/>
          <p:nvPr/>
        </p:nvSpPr>
        <p:spPr>
          <a:xfrm>
            <a:off x="9961866" y="34880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ko-Kore-KR" altLang="en-US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37541CAD-1BA3-3019-6BEC-53CC36FA02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581605" y="6848165"/>
            <a:ext cx="2213861" cy="2213861"/>
          </a:xfrm>
          <a:prstGeom prst="rect">
            <a:avLst/>
          </a:prstGeom>
        </p:spPr>
      </p:pic>
      <p:pic>
        <p:nvPicPr>
          <p:cNvPr id="14" name="그림 13" descr="테이블이(가) 표시된 사진&#10;&#10;자동 생성된 설명">
            <a:extLst>
              <a:ext uri="{FF2B5EF4-FFF2-40B4-BE49-F238E27FC236}">
                <a16:creationId xmlns:a16="http://schemas.microsoft.com/office/drawing/2014/main" id="{137F5870-14FB-9B81-4D1E-67CA47B50C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024263"/>
            <a:ext cx="2152660" cy="2966165"/>
          </a:xfrm>
          <a:prstGeom prst="rect">
            <a:avLst/>
          </a:prstGeom>
          <a:ln w="25400">
            <a:solidFill>
              <a:srgbClr val="00B050"/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D31C716-9399-A600-0A8D-C3827651AB2C}"/>
              </a:ext>
            </a:extLst>
          </p:cNvPr>
          <p:cNvSpPr txBox="1"/>
          <p:nvPr/>
        </p:nvSpPr>
        <p:spPr>
          <a:xfrm>
            <a:off x="3276600" y="876300"/>
            <a:ext cx="4797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64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1.</a:t>
            </a:r>
            <a:r>
              <a:rPr kumimoji="1" lang="ko-KR" altLang="en-US" sz="64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 한글 학습</a:t>
            </a:r>
            <a:endParaRPr kumimoji="1" lang="en-US" altLang="ko-KR" sz="64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065AE0-2204-DFBE-63B8-BA3D4E2C0C32}"/>
              </a:ext>
            </a:extLst>
          </p:cNvPr>
          <p:cNvSpPr txBox="1"/>
          <p:nvPr/>
        </p:nvSpPr>
        <p:spPr>
          <a:xfrm>
            <a:off x="11118757" y="816823"/>
            <a:ext cx="72058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64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2.</a:t>
            </a:r>
            <a:r>
              <a:rPr kumimoji="1" lang="ko-KR" altLang="en-US" sz="6400" dirty="0">
                <a:solidFill>
                  <a:srgbClr val="494949"/>
                </a:solidFill>
                <a:latin typeface="BM DoHyeon OTF" panose="020B0600000101010101" pitchFamily="34" charset="-127"/>
                <a:ea typeface="BM DoHyeon OTF" panose="020B0600000101010101" pitchFamily="34" charset="-127"/>
              </a:rPr>
              <a:t> 요리 경험</a:t>
            </a:r>
            <a:endParaRPr kumimoji="1" lang="en-US" altLang="ko-KR" sz="6400" dirty="0">
              <a:solidFill>
                <a:srgbClr val="494949"/>
              </a:solidFill>
              <a:latin typeface="BM DoHyeon OTF" panose="020B0600000101010101" pitchFamily="34" charset="-127"/>
              <a:ea typeface="BM DoHyeon OTF" panose="020B0600000101010101" pitchFamily="34" charset="-127"/>
            </a:endParaRPr>
          </a:p>
        </p:txBody>
      </p:sp>
      <p:pic>
        <p:nvPicPr>
          <p:cNvPr id="20" name="그래픽 19">
            <a:extLst>
              <a:ext uri="{FF2B5EF4-FFF2-40B4-BE49-F238E27FC236}">
                <a16:creationId xmlns:a16="http://schemas.microsoft.com/office/drawing/2014/main" id="{0E64E1E3-7184-BADA-C8BD-4BBC80D7F2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581605" y="3429048"/>
            <a:ext cx="1728478" cy="1728478"/>
          </a:xfrm>
          <a:prstGeom prst="rect">
            <a:avLst/>
          </a:prstGeom>
          <a:scene3d>
            <a:camera prst="orthographicFront">
              <a:rot lat="2389040" lon="21349021" rev="809055"/>
            </a:camera>
            <a:lightRig rig="threePt" dir="t"/>
          </a:scene3d>
        </p:spPr>
      </p:pic>
      <p:pic>
        <p:nvPicPr>
          <p:cNvPr id="23" name="그래픽 22">
            <a:extLst>
              <a:ext uri="{FF2B5EF4-FFF2-40B4-BE49-F238E27FC236}">
                <a16:creationId xmlns:a16="http://schemas.microsoft.com/office/drawing/2014/main" id="{6059EC77-AA70-1762-2686-922D697B5D4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441590" y="4518134"/>
            <a:ext cx="1524000" cy="1524000"/>
          </a:xfrm>
          <a:prstGeom prst="rect">
            <a:avLst/>
          </a:prstGeom>
          <a:scene3d>
            <a:camera prst="orthographicFront">
              <a:rot lat="0" lon="0" rev="15000000"/>
            </a:camera>
            <a:lightRig rig="threePt" dir="t"/>
          </a:scene3d>
        </p:spPr>
      </p:pic>
      <p:pic>
        <p:nvPicPr>
          <p:cNvPr id="24" name="그래픽 23">
            <a:extLst>
              <a:ext uri="{FF2B5EF4-FFF2-40B4-BE49-F238E27FC236}">
                <a16:creationId xmlns:a16="http://schemas.microsoft.com/office/drawing/2014/main" id="{FA519157-72B4-96BB-B3BB-AFC87A2AF1E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5206378" y="3972810"/>
            <a:ext cx="1524000" cy="1524000"/>
          </a:xfrm>
          <a:prstGeom prst="rect">
            <a:avLst/>
          </a:prstGeom>
          <a:scene3d>
            <a:camera prst="orthographicFront">
              <a:rot lat="0" lon="0" rev="3000000"/>
            </a:camera>
            <a:lightRig rig="threePt" dir="t"/>
          </a:scene3d>
        </p:spPr>
      </p:pic>
      <p:pic>
        <p:nvPicPr>
          <p:cNvPr id="25" name="그래픽 24">
            <a:extLst>
              <a:ext uri="{FF2B5EF4-FFF2-40B4-BE49-F238E27FC236}">
                <a16:creationId xmlns:a16="http://schemas.microsoft.com/office/drawing/2014/main" id="{8FF63A17-F5CF-D859-629C-B6CF01C01E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682739" y="2871526"/>
            <a:ext cx="1524000" cy="1524000"/>
          </a:xfrm>
          <a:prstGeom prst="rect">
            <a:avLst/>
          </a:prstGeom>
          <a:scene3d>
            <a:camera prst="orthographicFront">
              <a:rot lat="2584773" lon="870643" rev="17745197"/>
            </a:camera>
            <a:lightRig rig="threePt" dir="t"/>
          </a:scene3d>
        </p:spPr>
      </p:pic>
      <p:pic>
        <p:nvPicPr>
          <p:cNvPr id="26" name="그래픽 25">
            <a:extLst>
              <a:ext uri="{FF2B5EF4-FFF2-40B4-BE49-F238E27FC236}">
                <a16:creationId xmlns:a16="http://schemas.microsoft.com/office/drawing/2014/main" id="{1B9798A9-A012-99BB-1C7A-7E4AE9E72B2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4187615" y="3938959"/>
            <a:ext cx="1728478" cy="1728478"/>
          </a:xfrm>
          <a:prstGeom prst="rect">
            <a:avLst/>
          </a:prstGeom>
        </p:spPr>
      </p:pic>
      <p:pic>
        <p:nvPicPr>
          <p:cNvPr id="27" name="그래픽 26">
            <a:extLst>
              <a:ext uri="{FF2B5EF4-FFF2-40B4-BE49-F238E27FC236}">
                <a16:creationId xmlns:a16="http://schemas.microsoft.com/office/drawing/2014/main" id="{0508C624-17AE-F307-8C0E-01820F3742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832758" y="2608869"/>
            <a:ext cx="1728478" cy="1728478"/>
          </a:xfrm>
          <a:prstGeom prst="rect">
            <a:avLst/>
          </a:prstGeom>
          <a:scene3d>
            <a:camera prst="orthographicFront">
              <a:rot lat="0" lon="0" rev="7500000"/>
            </a:camera>
            <a:lightRig rig="threePt" dir="t"/>
          </a:scene3d>
        </p:spPr>
      </p:pic>
      <p:pic>
        <p:nvPicPr>
          <p:cNvPr id="56" name="그래픽 55">
            <a:extLst>
              <a:ext uri="{FF2B5EF4-FFF2-40B4-BE49-F238E27FC236}">
                <a16:creationId xmlns:a16="http://schemas.microsoft.com/office/drawing/2014/main" id="{17FCEFBA-A3BD-E230-3767-1A9A10AF0BF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657600" y="4889500"/>
            <a:ext cx="43688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92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70286" y="952500"/>
            <a:ext cx="18828571" cy="6974719"/>
            <a:chOff x="-342857" y="1405489"/>
            <a:chExt cx="18828571" cy="6974719"/>
          </a:xfrm>
        </p:grpSpPr>
        <p:sp>
          <p:nvSpPr>
            <p:cNvPr id="3" name="Object 3"/>
            <p:cNvSpPr txBox="1"/>
            <p:nvPr/>
          </p:nvSpPr>
          <p:spPr>
            <a:xfrm>
              <a:off x="-342857" y="1405489"/>
              <a:ext cx="18828571" cy="390876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24800" dirty="0">
                  <a:solidFill>
                    <a:srgbClr val="000000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  <a:cs typeface="Open Sans SemiBold" pitchFamily="34" charset="0"/>
                </a:rPr>
                <a:t>THANK</a:t>
              </a:r>
              <a:endParaRPr lang="en-US" dirty="0">
                <a:latin typeface="BM DoHyeon OTF" panose="020B0600000101010101" pitchFamily="34" charset="-127"/>
                <a:ea typeface="BM DoHyeon OTF" panose="020B0600000101010101" pitchFamily="34" charset="-127"/>
              </a:endParaRPr>
            </a:p>
          </p:txBody>
        </p:sp>
        <p:sp>
          <p:nvSpPr>
            <p:cNvPr id="4" name="Object 4"/>
            <p:cNvSpPr txBox="1"/>
            <p:nvPr/>
          </p:nvSpPr>
          <p:spPr>
            <a:xfrm>
              <a:off x="7038095" y="4471446"/>
              <a:ext cx="10480951" cy="390876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24800" dirty="0">
                  <a:solidFill>
                    <a:srgbClr val="000000"/>
                  </a:solidFill>
                  <a:latin typeface="BM DoHyeon OTF" panose="020B0600000101010101" pitchFamily="34" charset="-127"/>
                  <a:ea typeface="BM DoHyeon OTF" panose="020B0600000101010101" pitchFamily="34" charset="-127"/>
                  <a:cs typeface="Open Sans SemiBold" pitchFamily="34" charset="0"/>
                </a:rPr>
                <a:t>YOU</a:t>
              </a:r>
              <a:endParaRPr lang="en-US" dirty="0">
                <a:latin typeface="BM DoHyeon OTF" panose="020B0600000101010101" pitchFamily="34" charset="-127"/>
                <a:ea typeface="BM DoHyeon OTF" panose="020B0600000101010101" pitchFamily="34" charset="-127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9"/>
    </mc:Choice>
    <mc:Fallback xmlns="">
      <p:transition spd="slow" advTm="892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1734</TotalTime>
  <Words>270</Words>
  <Application>Microsoft Macintosh PowerPoint</Application>
  <PresentationFormat>사용자 지정</PresentationFormat>
  <Paragraphs>90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Gmarket Sans Bold</vt:lpstr>
      <vt:lpstr>BM DoHyeon OTF</vt:lpstr>
      <vt:lpstr>Gmarket Sans Medium</vt:lpstr>
      <vt:lpstr>Calibri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김재훈</cp:lastModifiedBy>
  <cp:revision>149</cp:revision>
  <dcterms:created xsi:type="dcterms:W3CDTF">2022-05-05T11:36:59Z</dcterms:created>
  <dcterms:modified xsi:type="dcterms:W3CDTF">2022-07-26T12:20:02Z</dcterms:modified>
</cp:coreProperties>
</file>